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"/>
  </p:notesMasterIdLst>
  <p:sldSz cx="9144000" cy="5143500" type="screen16x9"/>
  <p:notesSz cx="6858000" cy="9144000"/>
  <p:embeddedFontLst>
    <p:embeddedFont>
      <p:font typeface="Nunito Light" pitchFamily="2" charset="0"/>
      <p:regular r:id="rId3"/>
      <p:italic r:id="rId4"/>
    </p:embeddedFont>
    <p:embeddedFont>
      <p:font typeface="Quantico" panose="020B0604020202020204" charset="0"/>
      <p:regular r:id="rId5"/>
      <p:bold r:id="rId6"/>
      <p:italic r:id="rId7"/>
      <p:boldItalic r:id="rId8"/>
    </p:embeddedFont>
    <p:embeddedFont>
      <p:font typeface="Source Code Pro" panose="020B0509030403020204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49EBDB-BDA8-4309-96D4-A53DFE6EFE18}">
  <a:tblStyle styleId="{4449EBDB-BDA8-4309-96D4-A53DFE6EFE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notesMaster" Target="notesMasters/notesMaster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364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Quantico</vt:lpstr>
      <vt:lpstr>Nunito Light</vt:lpstr>
      <vt:lpstr>Arial</vt:lpstr>
      <vt:lpstr>Source Code Pro</vt:lpstr>
      <vt:lpstr>New Operating System Design Pitch Deck  Infographics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Tasneem presentation!</dc:title>
  <dc:creator>Tasneem</dc:creator>
  <cp:lastModifiedBy>mahmoud mohamed</cp:lastModifiedBy>
  <cp:revision>7</cp:revision>
  <dcterms:modified xsi:type="dcterms:W3CDTF">2024-02-09T14:44:33Z</dcterms:modified>
</cp:coreProperties>
</file>