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45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08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1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5C2E4F-DAC7-47B9-BDF8-4E66677B0DA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40BDC0-CFA1-4D02-95C1-F5523027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6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86FE-1033-4BCE-820F-F14184EA4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Emotion recognition</a:t>
            </a:r>
            <a:br>
              <a:rPr lang="en-US" dirty="0"/>
            </a:br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1138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18343-1CFF-4EB4-824E-9485249F7F03}"/>
              </a:ext>
            </a:extLst>
          </p:cNvPr>
          <p:cNvSpPr txBox="1"/>
          <p:nvPr/>
        </p:nvSpPr>
        <p:spPr>
          <a:xfrm>
            <a:off x="1490133" y="482600"/>
            <a:ext cx="92117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1 </a:t>
            </a:r>
          </a:p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Audiovisual emotion recognition in wild</a:t>
            </a:r>
          </a:p>
          <a:p>
            <a:pPr algn="ctr"/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Paper link -&gt; 2019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050" dirty="0">
                <a:latin typeface="Georgia" panose="02040502050405020303" pitchFamily="18" charset="0"/>
              </a:rPr>
              <a:t>https://l.facebook.com/l.php?u=https%3A%2F%2Flink.springer.com%2Farticle%2F10.1007%2Fs00138-018-0960-9%3Ffbclid%3DIwAR00D8y-RSsrrhqTn_jzcxaYZvH9ef7aAaVA1lag8CIU7QOn68wczAug1tY%23Fig8&amp;h=AT0u1hXwXy4ycqyX7gOHBu7A8szX0nkkBfU9sNJvIcoOYNxk3rXWnYuKB9dQi4rYNHwpx6-90Nu0YF8dmayHTQR1P0fC88pIvt5zz7RhGLD8elGhJaCs21IRw_hPIrclEAtUcQ</a:t>
            </a:r>
          </a:p>
          <a:p>
            <a:endParaRPr lang="en-US" sz="1050" b="0" i="0" dirty="0">
              <a:effectLst/>
              <a:latin typeface="Georgia" panose="02040502050405020303" pitchFamily="18" charset="0"/>
            </a:endParaRPr>
          </a:p>
          <a:p>
            <a:endParaRPr lang="en-US" sz="1050" b="0" i="0" dirty="0">
              <a:effectLst/>
              <a:latin typeface="Georgia" panose="02040502050405020303" pitchFamily="18" charset="0"/>
            </a:endParaRPr>
          </a:p>
          <a:p>
            <a:r>
              <a:rPr lang="en-US" dirty="0"/>
              <a:t>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eNterface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AFEW</a:t>
            </a:r>
          </a:p>
          <a:p>
            <a:endParaRPr lang="en-US" dirty="0"/>
          </a:p>
          <a:p>
            <a:r>
              <a:rPr lang="en-US" dirty="0"/>
              <a:t>Techniques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The SVM algorithm has been used for classification.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In case of facial expression, faces in key frames are found using Viola–Jones face recognition algorithm and facial image emotion classification done by CNN 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AlexNet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9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85334EAD-39D8-448D-A43C-09F97C95A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41" y="1972733"/>
            <a:ext cx="8872718" cy="27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73DCD-ECB9-453B-A47D-D3260037F361}"/>
              </a:ext>
            </a:extLst>
          </p:cNvPr>
          <p:cNvSpPr txBox="1"/>
          <p:nvPr/>
        </p:nvSpPr>
        <p:spPr>
          <a:xfrm>
            <a:off x="1659642" y="795867"/>
            <a:ext cx="294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02863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6F16A-2A79-4EC2-8800-29D80A258C3F}"/>
              </a:ext>
            </a:extLst>
          </p:cNvPr>
          <p:cNvSpPr txBox="1"/>
          <p:nvPr/>
        </p:nvSpPr>
        <p:spPr>
          <a:xfrm>
            <a:off x="1490133" y="482600"/>
            <a:ext cx="921173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2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Affective Features with a Hybrid Deep Model for Audio-Visual Emotion Recognition</a:t>
            </a:r>
          </a:p>
          <a:p>
            <a:pPr algn="ctr"/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Paper link 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https://sci-hub.mksa.top/10.1109/tcsvt.2017.2719043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050" b="0" i="0" dirty="0">
              <a:effectLst/>
              <a:latin typeface="Georgia" panose="02040502050405020303" pitchFamily="18" charset="0"/>
            </a:endParaRPr>
          </a:p>
          <a:p>
            <a:endParaRPr lang="en-US" sz="1050" b="0" i="0" dirty="0">
              <a:effectLst/>
              <a:latin typeface="Georgia" panose="02040502050405020303" pitchFamily="18" charset="0"/>
            </a:endParaRPr>
          </a:p>
          <a:p>
            <a:endParaRPr lang="en-US" sz="1050" dirty="0">
              <a:latin typeface="Georgia" panose="02040502050405020303" pitchFamily="18" charset="0"/>
            </a:endParaRPr>
          </a:p>
          <a:p>
            <a:endParaRPr lang="en-US" sz="1050" b="0" i="0" dirty="0">
              <a:effectLst/>
              <a:latin typeface="Georgia" panose="02040502050405020303" pitchFamily="18" charset="0"/>
            </a:endParaRPr>
          </a:p>
          <a:p>
            <a:r>
              <a:rPr lang="en-US" dirty="0"/>
              <a:t>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BAUM-15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eNterface</a:t>
            </a:r>
            <a:r>
              <a:rPr lang="en-US" dirty="0"/>
              <a:t> 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3D-CNN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5DE82-5C84-4211-909F-76B66234F667}"/>
              </a:ext>
            </a:extLst>
          </p:cNvPr>
          <p:cNvSpPr txBox="1"/>
          <p:nvPr/>
        </p:nvSpPr>
        <p:spPr>
          <a:xfrm>
            <a:off x="2137831" y="279844"/>
            <a:ext cx="79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Acuuracy</a:t>
            </a:r>
            <a:r>
              <a:rPr lang="en-US" dirty="0"/>
              <a:t> video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2ADD4-2F19-4E60-875B-596AAD7B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63" y="926175"/>
            <a:ext cx="4834468" cy="223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435DD-F649-45C9-A674-5ED76466FA3D}"/>
              </a:ext>
            </a:extLst>
          </p:cNvPr>
          <p:cNvSpPr txBox="1"/>
          <p:nvPr/>
        </p:nvSpPr>
        <p:spPr>
          <a:xfrm>
            <a:off x="2137831" y="3508120"/>
            <a:ext cx="236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fusion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CD42-FBD5-461A-B279-72E7016BF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59" y="4220357"/>
            <a:ext cx="5248275" cy="202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5964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</TotalTime>
  <Words>145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Georgia</vt:lpstr>
      <vt:lpstr>Segoe UI Historic</vt:lpstr>
      <vt:lpstr>Wingdings 3</vt:lpstr>
      <vt:lpstr>Slice</vt:lpstr>
      <vt:lpstr>Emotion recognition VIDEO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amr</dc:creator>
  <cp:lastModifiedBy>amr</cp:lastModifiedBy>
  <cp:revision>3</cp:revision>
  <dcterms:created xsi:type="dcterms:W3CDTF">2021-10-24T23:56:03Z</dcterms:created>
  <dcterms:modified xsi:type="dcterms:W3CDTF">2022-01-02T17:45:03Z</dcterms:modified>
</cp:coreProperties>
</file>