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1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7694-6180-46ED-88FE-6279782E7569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F11F-C13B-467D-980B-85F229E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9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ontent/pdf/10.1007/s11760-020-01830-0.pd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591" y="229610"/>
            <a:ext cx="1179112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Paper:</a:t>
            </a:r>
            <a:r>
              <a:rPr lang="en-US" b="0" i="0" u="none" strike="noStrike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Video-based person-dependent and person-independent facial emotion recognition </a:t>
            </a:r>
            <a:endParaRPr lang="en-US" b="0" smtClean="0">
              <a:effectLst/>
            </a:endParaRPr>
          </a:p>
          <a:p>
            <a:r>
              <a:rPr lang="en-US" sz="2000" b="0" i="0" u="none" strike="noStrike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link:</a:t>
            </a:r>
            <a:r>
              <a:rPr lang="en-US" sz="2000" b="0" i="0" u="sng" strike="noStrike" smtClean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https://link.springer.com/content/pdf/10.1007/s11760-020-01830-0.pdf</a:t>
            </a:r>
            <a:endParaRPr lang="en-US" b="0" smtClean="0">
              <a:effectLst/>
            </a:endParaRPr>
          </a:p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RML and SAVEE databases</a:t>
            </a:r>
            <a:endParaRPr lang="ar-EG" smtClean="0"/>
          </a:p>
          <a:p>
            <a:endParaRPr lang="ar-EG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compute 60 geometric features for video frames of two datasets</a:t>
            </a:r>
            <a:r>
              <a:rPr lang="ar-EG" smtClean="0"/>
              <a:t> </a:t>
            </a:r>
            <a:r>
              <a:rPr lang="en-US" smtClean="0"/>
              <a:t>using OpenFace framework</a:t>
            </a:r>
            <a:endParaRPr lang="ar-EG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k-means clustering is applied to the geometric features to select k most discriminant frames for each video clip.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/>
              <a:t>summarizing each video by a set of discriminant frames, say keyframe,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/>
              <a:t>there are four approaches for keyframe selection: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mtClean="0"/>
              <a:t>motion analysis-based approach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mtClean="0"/>
              <a:t>shot boundary-based approach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mtClean="0"/>
              <a:t>visual content-based approach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mtClean="0"/>
              <a:t>clustering-based approaches</a:t>
            </a:r>
            <a:endParaRPr lang="ar-EG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we employ various classifiers like linear support vector machine (SVM) and Gaussian SVM to find the best representative k.</a:t>
            </a:r>
            <a:endParaRPr lang="ar-EG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five pre-trained convolutional neural networks, namely VGG-16, VGG-19, ResNet-50, AlexNet, and GoogleNet, were used evaluating two scenarios: person-dependent and person-independent emotion recognition.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704" y="173142"/>
            <a:ext cx="1174407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/>
              <a:t>Feature extraction</a:t>
            </a:r>
          </a:p>
          <a:p>
            <a:pPr algn="ctr"/>
            <a:endParaRPr lang="en-US" smtClean="0"/>
          </a:p>
          <a:p>
            <a:r>
              <a:rPr lang="en-US" sz="2000" smtClean="0"/>
              <a:t>using OpenFace framework</a:t>
            </a:r>
            <a:endParaRPr lang="en-US" sz="2000" smtClean="0"/>
          </a:p>
          <a:p>
            <a:r>
              <a:rPr lang="en-US" sz="2000" smtClean="0"/>
              <a:t>50 Euclidean distances and 10 angles are computed from the landmarks of each frame. </a:t>
            </a:r>
          </a:p>
          <a:p>
            <a:r>
              <a:rPr lang="en-US" sz="2000" smtClean="0"/>
              <a:t>By  apply Euclidean distance</a:t>
            </a:r>
          </a:p>
          <a:p>
            <a:r>
              <a:rPr lang="en-US" sz="2000" smtClean="0"/>
              <a:t>In order to have a set of robust features, normalization is applied.</a:t>
            </a:r>
          </a:p>
          <a:p>
            <a:endParaRPr lang="en-US" smtClean="0"/>
          </a:p>
          <a:p>
            <a:endParaRPr lang="en-US"/>
          </a:p>
          <a:p>
            <a:pPr algn="ctr"/>
            <a:r>
              <a:rPr lang="en-US" sz="2400" smtClean="0"/>
              <a:t>k-means clustering</a:t>
            </a:r>
          </a:p>
          <a:p>
            <a:pPr algn="ctr"/>
            <a:endParaRPr lang="en-US"/>
          </a:p>
          <a:p>
            <a:r>
              <a:rPr lang="en-US" sz="2000" smtClean="0"/>
              <a:t>the next step in the framework is applying the k-means clustering algorithm to the extracted feature vectors.</a:t>
            </a:r>
          </a:p>
          <a:p>
            <a:r>
              <a:rPr lang="en-US" sz="2000" smtClean="0"/>
              <a:t>The main objective of this algorithm is to group the data into k clusters.</a:t>
            </a:r>
          </a:p>
          <a:p>
            <a:r>
              <a:rPr lang="en-US" sz="2000" smtClean="0"/>
              <a:t>The algorithm iteratively assigns each feature vector to one of the k clusters</a:t>
            </a:r>
          </a:p>
          <a:p>
            <a:r>
              <a:rPr lang="en-US" sz="2000" smtClean="0"/>
              <a:t>the closest frame to the centroid is taken as the representing keyframe of that cluster.</a:t>
            </a:r>
          </a:p>
          <a:p>
            <a:r>
              <a:rPr lang="en-US" sz="2000" smtClean="0"/>
              <a:t>Gaussian SVM had a better performance than linear SVM so it is used as the reference for the best representative k.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2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230" y="153264"/>
            <a:ext cx="11881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/>
              <a:t>Experimental framework</a:t>
            </a:r>
          </a:p>
          <a:p>
            <a:pPr algn="ctr"/>
            <a:endParaRPr lang="en-US" sz="2400"/>
          </a:p>
          <a:p>
            <a:r>
              <a:rPr lang="en-US" sz="2000" smtClean="0"/>
              <a:t>Person-independent models</a:t>
            </a:r>
          </a:p>
          <a:p>
            <a:r>
              <a:rPr lang="en-US" sz="2000" smtClean="0"/>
              <a:t>Person-dependent models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5221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5" y="220903"/>
            <a:ext cx="10768731" cy="63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5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2022-01-01T16:43:14Z</dcterms:created>
  <dcterms:modified xsi:type="dcterms:W3CDTF">2022-01-01T18:19:32Z</dcterms:modified>
</cp:coreProperties>
</file>