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57" r:id="rId5"/>
    <p:sldId id="389" r:id="rId6"/>
    <p:sldId id="317" r:id="rId7"/>
    <p:sldId id="270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281" r:id="rId21"/>
    <p:sldId id="3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26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13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52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9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90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69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7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48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7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2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1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Stress Level Prediction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Mahmoud Mokhiamar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Feature Reduction Using SVD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88448-7FC9-D19A-B503-AC6FBF40D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9" y="1530293"/>
            <a:ext cx="6058425" cy="44199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CCD096-7077-BC5A-F5A8-1985D0380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988" y="1556561"/>
            <a:ext cx="4999153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5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591693"/>
            <a:ext cx="6177741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Model Implementation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0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24" y="134503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Implemented Models (NB, KNN, Neural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C404A6-C9FC-1410-A056-4948470D4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0" y="1596883"/>
            <a:ext cx="3682175" cy="4553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309470-1A14-DFB5-AA1F-FD2B41D17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299" y="1592760"/>
            <a:ext cx="4080474" cy="4558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6A92C4-0D12-1FE3-80B5-11A73FD9A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507" y="1570526"/>
            <a:ext cx="3760451" cy="4084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4BFB36-8894-6150-D2DB-3F9EE424C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4507" y="5664967"/>
            <a:ext cx="3760451" cy="107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6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Decision Tree (with error estimation)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A04FC-DD1D-CD14-886A-120BDDB28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4" y="1178400"/>
            <a:ext cx="3320519" cy="4739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65E1F9-DDD1-DDD8-B30A-FE053FFAC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797" y="1992856"/>
            <a:ext cx="4861507" cy="28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8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591693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Evaluation Metrics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K-folds Accuracy , confusion matrix, precision , recall, f measure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427CD9-DFBB-BF7B-5FEE-D4B9003B0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21" y="2065157"/>
            <a:ext cx="4828858" cy="1150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FD3491-3A00-4167-47CD-DF8BABCB1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563" y="4083747"/>
            <a:ext cx="4580371" cy="17403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30950E-12F5-EB3A-5CF4-D80BE3F4C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563" y="1964123"/>
            <a:ext cx="4580371" cy="20307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0C3868-5B88-8B73-451F-64E2C6033F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042" y="3426319"/>
            <a:ext cx="3651293" cy="239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62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ROC Curve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348A4-598C-BEC2-C1A1-1D944ACF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285" y="1359157"/>
            <a:ext cx="5767815" cy="441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3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43" y="418682"/>
            <a:ext cx="11097551" cy="1332000"/>
          </a:xfrm>
        </p:spPr>
        <p:txBody>
          <a:bodyPr/>
          <a:lstStyle/>
          <a:p>
            <a:r>
              <a:rPr lang="en-US" dirty="0"/>
              <a:t>Stress Prediction Process Diagram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5" name="Picture 24" descr="A diagram of a wearable sensor&#10;&#10;Description automatically generated">
            <a:extLst>
              <a:ext uri="{FF2B5EF4-FFF2-40B4-BE49-F238E27FC236}">
                <a16:creationId xmlns:a16="http://schemas.microsoft.com/office/drawing/2014/main" id="{9C20A98D-B8BD-1782-026B-28F20E71C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86" y="1084682"/>
            <a:ext cx="5315308" cy="506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Wednesday, January 10,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Data Preprocessing</a:t>
            </a:r>
          </a:p>
          <a:p>
            <a:r>
              <a:rPr lang="en-US" dirty="0"/>
              <a:t>Feature Reduction</a:t>
            </a:r>
          </a:p>
          <a:p>
            <a:r>
              <a:rPr lang="en-US" dirty="0"/>
              <a:t>Model Implementation</a:t>
            </a:r>
          </a:p>
          <a:p>
            <a:r>
              <a:rPr lang="en-US" dirty="0"/>
              <a:t>Results and metrics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591693"/>
            <a:ext cx="5437187" cy="298623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Preprocessing, Visualization and Analysis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Missing Values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FDA980-8058-E0B0-4E3C-A5A049854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6" y="2155912"/>
            <a:ext cx="5387291" cy="2112828"/>
          </a:xfrm>
          <a:prstGeom prst="round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12E2C01-9C8E-D5EE-7BEF-55EADF0EA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893" y="2364939"/>
            <a:ext cx="6087325" cy="160042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Data Analysis and Visualization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14B81-D1A3-4B82-3A9E-10FE1EC2A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87" y="1507998"/>
            <a:ext cx="4884899" cy="41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9BF438-C70B-978C-390B-48939CB82A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4" r="3582" b="4714"/>
          <a:stretch/>
        </p:blipFill>
        <p:spPr>
          <a:xfrm>
            <a:off x="5917721" y="1507998"/>
            <a:ext cx="5495026" cy="41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8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Data Analysis and Visualization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72128-1A3B-19A0-94A3-4734EEEF2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124" y="4328902"/>
            <a:ext cx="5994425" cy="2411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3DC52F-9E21-BF7E-0D8C-DE0F871FD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408" y="1113516"/>
            <a:ext cx="4874842" cy="3108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C19685-9F7E-A9B7-B57F-F07446318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13516"/>
            <a:ext cx="4688520" cy="308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3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69" y="1030976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Feature Reduction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4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Feature Reduction Using LDA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0282D-A33F-7BFF-C226-9C4CA4F6A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08" y="1302588"/>
            <a:ext cx="5980129" cy="510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9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Feature Reduction Using PCA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8764ED-0EE6-27EE-67E1-E7E09698E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301" y="1355928"/>
            <a:ext cx="6459678" cy="515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0671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{F90A3A1B-449C-4FFC-B4F5-AA758DD5890E}tf33713516_win32</Template>
  <TotalTime>123</TotalTime>
  <Words>180</Words>
  <Application>Microsoft Office PowerPoint</Application>
  <PresentationFormat>Widescreen</PresentationFormat>
  <Paragraphs>69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Walbaum Display</vt:lpstr>
      <vt:lpstr>3DFloatVTI</vt:lpstr>
      <vt:lpstr>Stress Level Prediction</vt:lpstr>
      <vt:lpstr>Agenda</vt:lpstr>
      <vt:lpstr>Data Preprocessing, Visualization and Analysis</vt:lpstr>
      <vt:lpstr>Missing Values</vt:lpstr>
      <vt:lpstr>Data Analysis and Visualization</vt:lpstr>
      <vt:lpstr>Data Analysis and Visualization</vt:lpstr>
      <vt:lpstr>Feature Reduction</vt:lpstr>
      <vt:lpstr>Feature Reduction Using LDA</vt:lpstr>
      <vt:lpstr>Feature Reduction Using PCA</vt:lpstr>
      <vt:lpstr>Feature Reduction Using SVD</vt:lpstr>
      <vt:lpstr>Model Implementation</vt:lpstr>
      <vt:lpstr>Implemented Models (NB, KNN, Neural Networks</vt:lpstr>
      <vt:lpstr>Decision Tree (with error estimation)</vt:lpstr>
      <vt:lpstr>Evaluation Metrics</vt:lpstr>
      <vt:lpstr>K-folds Accuracy , confusion matrix, precision , recall, f measure</vt:lpstr>
      <vt:lpstr>ROC Curve</vt:lpstr>
      <vt:lpstr>Stress Prediction Process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Level Prediction</dc:title>
  <dc:creator>Mahmoud Mokhiamar</dc:creator>
  <cp:lastModifiedBy>Mahmoud Mokhiamar</cp:lastModifiedBy>
  <cp:revision>9</cp:revision>
  <dcterms:created xsi:type="dcterms:W3CDTF">2024-01-07T09:39:32Z</dcterms:created>
  <dcterms:modified xsi:type="dcterms:W3CDTF">2024-01-07T13:46:48Z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