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6456" autoAdjust="0"/>
  </p:normalViewPr>
  <p:slideViewPr>
    <p:cSldViewPr snapToGrid="0">
      <p:cViewPr varScale="1">
        <p:scale>
          <a:sx n="62" d="100"/>
          <a:sy n="62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36344-B8E2-4EBF-BBAF-688B9E7656F4}" type="datetimeFigureOut">
              <a:rPr lang="en-US" smtClean="0"/>
              <a:t>09-May-19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2C171-F289-4237-8317-D79388A7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numeric vector; 0:none, 1:possible injury, 2:no incapacity, 3:incapacity, 4:killed; 5:unknown, 6:prior death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8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9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2C171-F289-4237-8317-D79388A7C4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09-May-19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E5EE-8F63-44F9-ADAD-9C43B47CD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040" y="3457174"/>
            <a:ext cx="7667029" cy="320576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Team members:</a:t>
            </a:r>
            <a:br>
              <a:rPr lang="en-US" sz="2600" dirty="0"/>
            </a:br>
            <a:r>
              <a:rPr lang="en-US" sz="2600" dirty="0"/>
              <a:t>Mahmoud Taha</a:t>
            </a:r>
            <a:br>
              <a:rPr lang="en-US" sz="2600" dirty="0"/>
            </a:br>
            <a:r>
              <a:rPr lang="en-US" sz="2600" dirty="0"/>
              <a:t>Mostafa </a:t>
            </a:r>
            <a:r>
              <a:rPr lang="en-US" sz="2600" dirty="0" err="1"/>
              <a:t>Elsayed</a:t>
            </a:r>
            <a:br>
              <a:rPr lang="en-US" sz="2600" dirty="0"/>
            </a:br>
            <a:r>
              <a:rPr lang="en-US" sz="2600" dirty="0"/>
              <a:t>Mohamed Osman</a:t>
            </a:r>
            <a:br>
              <a:rPr lang="en-US" sz="2600" dirty="0"/>
            </a:br>
            <a:r>
              <a:rPr lang="en-US" sz="2600" dirty="0"/>
              <a:t>Mohamed Adel</a:t>
            </a:r>
            <a:br>
              <a:rPr lang="en-US" sz="2600" dirty="0"/>
            </a:br>
            <a:r>
              <a:rPr lang="en-US" sz="2600" dirty="0"/>
              <a:t>Karim Nabil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FB00B-F5B5-4644-A2E7-B622A0C32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754" y="710919"/>
            <a:ext cx="5357600" cy="116021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Big Data Project</a:t>
            </a:r>
          </a:p>
        </p:txBody>
      </p:sp>
    </p:spTree>
    <p:extLst>
      <p:ext uri="{BB962C8B-B14F-4D97-AF65-F5344CB8AC3E}">
        <p14:creationId xmlns:p14="http://schemas.microsoft.com/office/powerpoint/2010/main" val="21064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642744"/>
            <a:ext cx="87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Histogram showing the year of the model of the car that was involved in an accident and most year is 1995 and 1996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22BBC-86F0-4DC8-930A-6C320BDA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41" y="2289075"/>
            <a:ext cx="9317273" cy="41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5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642744"/>
            <a:ext cx="87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Density Plot showing the degree of injury from 0 to 6 and most one is 3 that means incapacity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90697-3497-4B78-96DE-49111980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67" y="2289075"/>
            <a:ext cx="9069066" cy="426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0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642744"/>
            <a:ext cx="87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Bar Plot showing the number of male and female from accidents and male is much greater than female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09E0-B9F5-43D7-BEFE-488E3B1F8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5" y="2289075"/>
            <a:ext cx="9336259" cy="41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642744"/>
            <a:ext cx="87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Histogram showing the distribution of vehicle speed during accident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D4D66-A41D-4944-9277-F2255F2A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78" y="2012076"/>
            <a:ext cx="8916644" cy="469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7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642744"/>
            <a:ext cx="87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age:16</a:t>
            </a:r>
          </a:p>
          <a:p>
            <a:r>
              <a:rPr lang="en-US" dirty="0"/>
              <a:t>Max age: 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263FC-AB83-467A-84BB-9BAA847A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75" y="3675798"/>
            <a:ext cx="10036068" cy="17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574879"/>
            <a:ext cx="87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injury 6 (prior death) has the greatest 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897B4-4DA5-4057-AF71-22C82060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45" y="2289075"/>
            <a:ext cx="9231020" cy="41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5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574879"/>
            <a:ext cx="87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distribution of dead and alive based on their age</a:t>
            </a:r>
          </a:p>
        </p:txBody>
      </p:sp>
      <p:pic>
        <p:nvPicPr>
          <p:cNvPr id="2050" name="Picture 2" descr="https://scontent-mxp1-1.xx.fbcdn.net/v/t1.15752-9/59991989_371958470073230_7750585810700730368_n.png?_nc_cat=105&amp;_nc_ht=scontent-mxp1-1.xx&amp;oh=487bafc04c69c1fb7d9295a26815cfb0&amp;oe=5D62ADB5">
            <a:extLst>
              <a:ext uri="{FF2B5EF4-FFF2-40B4-BE49-F238E27FC236}">
                <a16:creationId xmlns:a16="http://schemas.microsoft.com/office/drawing/2014/main" id="{98CE39C2-1750-4675-BF5E-AB1C64C1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64" y="2160031"/>
            <a:ext cx="7749153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83505-EF6A-47D1-A99B-50BB3F9F2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463" y="2606370"/>
            <a:ext cx="2147404" cy="28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574879"/>
            <a:ext cx="871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injury severity based on year of accident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CE3A6-8E96-45C2-A1E5-47EC69B3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81" y="2371241"/>
            <a:ext cx="9928799" cy="4163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5964E-F55A-47D9-B37B-C4228BE56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074" y="2597767"/>
            <a:ext cx="849706" cy="20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BB78E-3569-4A6F-A6C8-67193F0C0285}"/>
              </a:ext>
            </a:extLst>
          </p:cNvPr>
          <p:cNvSpPr txBox="1"/>
          <p:nvPr/>
        </p:nvSpPr>
        <p:spPr>
          <a:xfrm>
            <a:off x="2014780" y="1410346"/>
            <a:ext cx="80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by decision tree(id3)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2179E4-7659-4D3F-AD00-8AB20030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43" y="2154265"/>
            <a:ext cx="9955114" cy="44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89E2E2-FAC1-4470-B5FE-8D5157CC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4" y="344660"/>
            <a:ext cx="9655444" cy="61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2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97A6-8FB5-45EE-8572-C983BA75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7E913-00B2-4922-8ACC-FFCF1AD3DEE1}"/>
              </a:ext>
            </a:extLst>
          </p:cNvPr>
          <p:cNvSpPr txBox="1"/>
          <p:nvPr/>
        </p:nvSpPr>
        <p:spPr>
          <a:xfrm>
            <a:off x="1562597" y="1700618"/>
            <a:ext cx="88367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Discovery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Preparation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Model Planning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Model Building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31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BB78E-3569-4A6F-A6C8-67193F0C0285}"/>
              </a:ext>
            </a:extLst>
          </p:cNvPr>
          <p:cNvSpPr txBox="1"/>
          <p:nvPr/>
        </p:nvSpPr>
        <p:spPr>
          <a:xfrm>
            <a:off x="2014780" y="1410346"/>
            <a:ext cx="80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by naive Bayesian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F4A27-5B4E-4C8C-9A86-52BBCD61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41" y="1779678"/>
            <a:ext cx="5721112" cy="407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13F73-6822-46CF-BB13-5C421373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237" y="1751099"/>
            <a:ext cx="410412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4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8A0DA-25BA-420A-9E8E-4D2A9540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08" y="154976"/>
            <a:ext cx="10169863" cy="267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DC5C2-BA88-4F0E-859A-98E5D197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95" y="3026725"/>
            <a:ext cx="8846013" cy="36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5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6D6-C88F-467C-A5F2-0E0F4406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Life Cycle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AA508-53DE-49AC-A3B9-E00DBF4CDBF2}"/>
              </a:ext>
            </a:extLst>
          </p:cNvPr>
          <p:cNvSpPr txBox="1"/>
          <p:nvPr/>
        </p:nvSpPr>
        <p:spPr>
          <a:xfrm>
            <a:off x="1948070" y="1762539"/>
            <a:ext cx="882594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Discovery</a:t>
            </a:r>
          </a:p>
          <a:p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This classic dataset contains data, for 1997-2002, from police-reported car crashes in which there is a harmful event (people or property), and from which at least one vehicle was towed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Get All Available Resources and Technologies: R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Determine Problem: Predict if the person would rather live or die.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93634-B4DA-400D-B4CE-62348E9A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41" y="4674191"/>
            <a:ext cx="10078857" cy="117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9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64E9-0C94-4837-9181-A73061D6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Discovery Cont.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8AF94-A8E8-4C7A-8F43-323F964AEC21}"/>
              </a:ext>
            </a:extLst>
          </p:cNvPr>
          <p:cNvSpPr txBox="1"/>
          <p:nvPr/>
        </p:nvSpPr>
        <p:spPr>
          <a:xfrm>
            <a:off x="1855304" y="1885285"/>
            <a:ext cx="895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Details of Data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9A5E0-CC55-4E90-A217-F76C0B7A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2378766"/>
            <a:ext cx="8630209" cy="38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DD62-81AB-4D0C-ACD1-48F6259F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C6FAA-E1A4-487B-A1F3-E2D01B1B79C7}"/>
              </a:ext>
            </a:extLst>
          </p:cNvPr>
          <p:cNvSpPr txBox="1"/>
          <p:nvPr/>
        </p:nvSpPr>
        <p:spPr>
          <a:xfrm>
            <a:off x="1842052" y="1603513"/>
            <a:ext cx="8728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Data Prep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Get Dataset to Apply Visualization and Analytics Methods on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Detect Missing Values.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A942A-9F50-4C98-8E04-614142FA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4" y="2759518"/>
            <a:ext cx="10116962" cy="1086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050D10-75A0-4DE0-AA87-CD472D86E4AE}"/>
              </a:ext>
            </a:extLst>
          </p:cNvPr>
          <p:cNvSpPr txBox="1"/>
          <p:nvPr/>
        </p:nvSpPr>
        <p:spPr>
          <a:xfrm>
            <a:off x="1842052" y="4108174"/>
            <a:ext cx="9157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</a:t>
            </a:r>
            <a:r>
              <a:rPr lang="en-US" dirty="0"/>
              <a:t>.     </a:t>
            </a:r>
            <a:r>
              <a:rPr lang="en-US" sz="2200" dirty="0"/>
              <a:t>Remove all missing values</a:t>
            </a:r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05A4A-CAD5-48C2-9C01-687EE15E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46" y="4937945"/>
            <a:ext cx="1006933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4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DD62-81AB-4D0C-ACD1-48F6259F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preparation,cont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C6FAA-E1A4-487B-A1F3-E2D01B1B79C7}"/>
              </a:ext>
            </a:extLst>
          </p:cNvPr>
          <p:cNvSpPr txBox="1"/>
          <p:nvPr/>
        </p:nvSpPr>
        <p:spPr>
          <a:xfrm>
            <a:off x="1842052" y="1603513"/>
            <a:ext cx="8728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3.    Remove all Unusual values of Weight</a:t>
            </a:r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03A8F-1893-44E4-AA5B-E593650D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45" y="2484869"/>
            <a:ext cx="9151310" cy="35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6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940-18A2-481A-9656-2C6A34EE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Planning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03C40-8D3E-4A39-9A28-B7E205CF858D}"/>
              </a:ext>
            </a:extLst>
          </p:cNvPr>
          <p:cNvSpPr/>
          <p:nvPr/>
        </p:nvSpPr>
        <p:spPr>
          <a:xfrm>
            <a:off x="2014331" y="1885284"/>
            <a:ext cx="8555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Visualize to understand the data.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  Classify dataset with 2 methods</a:t>
            </a:r>
          </a:p>
        </p:txBody>
      </p:sp>
    </p:spTree>
    <p:extLst>
      <p:ext uri="{BB962C8B-B14F-4D97-AF65-F5344CB8AC3E}">
        <p14:creationId xmlns:p14="http://schemas.microsoft.com/office/powerpoint/2010/main" val="271460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948070" y="1736035"/>
            <a:ext cx="862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is skewed to the right ,Most of the ages of the injured are between 17-21 and this indicates the recklessness of young people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18005-5969-415B-A4D3-17D42A7F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65" y="2506056"/>
            <a:ext cx="8622069" cy="39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8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C0E-2820-4406-8991-CEC4948C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Visualization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CD6AA-7E7F-4236-8847-D88A224EF1ED}"/>
              </a:ext>
            </a:extLst>
          </p:cNvPr>
          <p:cNvSpPr txBox="1"/>
          <p:nvPr/>
        </p:nvSpPr>
        <p:spPr>
          <a:xfrm>
            <a:off x="1431235" y="1642744"/>
            <a:ext cx="871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Pie chart showing the distribution of accidents over 6 years and most year is 2002.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2ECF9-A972-4884-8E0C-733F2375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1" y="2289074"/>
            <a:ext cx="9027824" cy="41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8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877</TotalTime>
  <Words>373</Words>
  <Application>Microsoft Office PowerPoint</Application>
  <PresentationFormat>Widescreen</PresentationFormat>
  <Paragraphs>65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MS Shell Dlg 2</vt:lpstr>
      <vt:lpstr>Wingdings</vt:lpstr>
      <vt:lpstr>Wingdings 3</vt:lpstr>
      <vt:lpstr>Madison</vt:lpstr>
      <vt:lpstr>Team members: Mahmoud Taha Mostafa Elsayed Mohamed Osman Mohamed Adel Karim Nabil  </vt:lpstr>
      <vt:lpstr>Agenda</vt:lpstr>
      <vt:lpstr>Project Life Cycle</vt:lpstr>
      <vt:lpstr>Discovery Cont.</vt:lpstr>
      <vt:lpstr>Data preparation</vt:lpstr>
      <vt:lpstr>Data preparation,cont</vt:lpstr>
      <vt:lpstr>Model Planning</vt:lpstr>
      <vt:lpstr>Visualization of Data</vt:lpstr>
      <vt:lpstr>Visualization of Data</vt:lpstr>
      <vt:lpstr>Visualization of Data</vt:lpstr>
      <vt:lpstr>Visualization of Data</vt:lpstr>
      <vt:lpstr>Visualization of Data</vt:lpstr>
      <vt:lpstr>Visualization of Data</vt:lpstr>
      <vt:lpstr>Visualization of Data</vt:lpstr>
      <vt:lpstr>Visualization of Data</vt:lpstr>
      <vt:lpstr>Visualization of Data</vt:lpstr>
      <vt:lpstr>Visualization of Data</vt:lpstr>
      <vt:lpstr>Model Building</vt:lpstr>
      <vt:lpstr>PowerPoint Presentation</vt:lpstr>
      <vt:lpstr>Model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Mahmoud Taha Mostafa Elsayed Mohamed Osman Mohamed Adel Karim Nabil</dc:title>
  <dc:creator>mahmoud taha mahmoud ismail mourtada</dc:creator>
  <cp:lastModifiedBy>mahmoud taha mahmoud ismail mourtada</cp:lastModifiedBy>
  <cp:revision>28</cp:revision>
  <dcterms:created xsi:type="dcterms:W3CDTF">2019-05-03T19:16:24Z</dcterms:created>
  <dcterms:modified xsi:type="dcterms:W3CDTF">2019-05-09T15:08:11Z</dcterms:modified>
</cp:coreProperties>
</file>