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813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055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0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7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4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AE5A-960B-4D6C-870A-C0FE3E4C6AB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7567DE-1C45-4190-BC06-B8BF79FF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3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658794" y="478302"/>
            <a:ext cx="6942406" cy="100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1419" y="374217"/>
            <a:ext cx="7259781" cy="110821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Sorting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en-US" dirty="0"/>
              <a:t> merge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964" y="1482436"/>
            <a:ext cx="9712036" cy="3775364"/>
          </a:xfrm>
        </p:spPr>
        <p:txBody>
          <a:bodyPr/>
          <a:lstStyle/>
          <a:p>
            <a:pPr algn="l"/>
            <a:r>
              <a:rPr lang="en-US" dirty="0"/>
              <a:t>T(n)= 2 t(n/2)+ o(n)</a:t>
            </a:r>
          </a:p>
          <a:p>
            <a:pPr algn="l"/>
            <a:r>
              <a:rPr lang="en-US" dirty="0"/>
              <a:t>Using master theory:</a:t>
            </a:r>
            <a:br>
              <a:rPr lang="en-US" dirty="0"/>
            </a:br>
            <a:r>
              <a:rPr lang="en-US" dirty="0"/>
              <a:t>a = 2 , b = 2 </a:t>
            </a:r>
          </a:p>
          <a:p>
            <a:pPr algn="l"/>
            <a:r>
              <a:rPr lang="en-US" dirty="0"/>
              <a:t>X= log b a = 1 </a:t>
            </a:r>
          </a:p>
          <a:p>
            <a:pPr algn="l"/>
            <a:r>
              <a:rPr lang="en-US" dirty="0"/>
              <a:t>N = f(n)= n </a:t>
            </a:r>
          </a:p>
          <a:p>
            <a:pPr algn="l"/>
            <a:r>
              <a:rPr lang="en-US" dirty="0"/>
              <a:t>Second case of master theory achieved </a:t>
            </a:r>
          </a:p>
          <a:p>
            <a:pPr algn="l"/>
            <a:r>
              <a:rPr lang="en-US" dirty="0"/>
              <a:t>T(n)= theta (n log n);</a:t>
            </a:r>
          </a:p>
          <a:p>
            <a:pPr algn="l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0" y="37279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2369" y="506437"/>
            <a:ext cx="5303520" cy="900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for with auto-increment runs in O(n)</a:t>
            </a:r>
          </a:p>
          <a:p>
            <a:r>
              <a:rPr lang="en-US" dirty="0"/>
              <a:t>Second composite for loop I with j , each one runs in </a:t>
            </a:r>
            <a:r>
              <a:rPr lang="en-US" dirty="0" err="1"/>
              <a:t>vc.size</a:t>
            </a:r>
            <a:r>
              <a:rPr lang="en-US" dirty="0"/>
              <a:t> and </a:t>
            </a:r>
            <a:r>
              <a:rPr lang="en-US" dirty="0" err="1"/>
              <a:t>vc.length</a:t>
            </a:r>
            <a:r>
              <a:rPr lang="en-US" dirty="0"/>
              <a:t> and </a:t>
            </a:r>
            <a:r>
              <a:rPr lang="en-US" dirty="0" err="1"/>
              <a:t>vc.size</a:t>
            </a:r>
            <a:r>
              <a:rPr lang="en-US" dirty="0"/>
              <a:t> a lot greater than </a:t>
            </a:r>
            <a:r>
              <a:rPr lang="en-US" dirty="0" err="1"/>
              <a:t>vc.length</a:t>
            </a:r>
            <a:r>
              <a:rPr lang="en-US" dirty="0"/>
              <a:t> and equals n </a:t>
            </a:r>
          </a:p>
          <a:p>
            <a:r>
              <a:rPr lang="en-US" dirty="0"/>
              <a:t>So the loop runs in O(n).</a:t>
            </a:r>
          </a:p>
          <a:p>
            <a:r>
              <a:rPr lang="en-US" dirty="0"/>
              <a:t>Final loop runs in O(n).</a:t>
            </a:r>
          </a:p>
          <a:p>
            <a:r>
              <a:rPr lang="en-US" dirty="0"/>
              <a:t>So the result runs in O(n) + O(n log n ).</a:t>
            </a:r>
          </a:p>
          <a:p>
            <a:r>
              <a:rPr lang="en-US" dirty="0"/>
              <a:t>The project of twitter runs in O(n lg (n)).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82880" y="4501662"/>
            <a:ext cx="494454" cy="267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642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155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Sorting with merge sort</vt:lpstr>
      <vt:lpstr>For loops in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with merge sort</dc:title>
  <dc:creator>Windows User</dc:creator>
  <cp:lastModifiedBy>Mahmoud180816@feng.bu.edu.eg</cp:lastModifiedBy>
  <cp:revision>4</cp:revision>
  <dcterms:created xsi:type="dcterms:W3CDTF">2022-05-24T05:47:25Z</dcterms:created>
  <dcterms:modified xsi:type="dcterms:W3CDTF">2022-05-24T07:54:09Z</dcterms:modified>
</cp:coreProperties>
</file>