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90" r:id="rId7"/>
    <p:sldId id="292" r:id="rId8"/>
    <p:sldId id="293" r:id="rId9"/>
    <p:sldId id="29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905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487A3-B50C-464A-A8D4-95803853E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7DC766-299C-40D9-9490-7BF17F43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F5E792-B40D-4D3A-B0D6-47C77903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1F114-8B5E-41AD-B2D3-A1F4EECD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CB3D4-84AE-4A9E-BC19-FFEE994D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06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6D1F1-86AE-4ACD-B7F1-FE9220BC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8C9F43-3AB7-401F-9B13-926BFD5E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DC399-775F-45DD-B2DC-151BD4D8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4350EB-718C-4B2D-A9EA-8601C2F4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D1C13-FB7B-4416-BB7C-F4C731D7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0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75A2C3-6E8D-449B-BADF-FB81CB0B3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A1868D-4C96-4385-9B5F-6C9727509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D3EFE5-A4F0-4D34-B481-8661C19E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D45927-B4E3-4D58-B532-C023DA48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123F4-3DAA-48FB-9BED-760531EA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75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BFE4F-37B3-418A-9ED9-21DEA0BD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02D270-A695-4A21-95A3-43C6991D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F515D3-EBEF-4400-955A-498BD26A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370363-6906-4B2B-8C0C-3C567479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4CBE5B-8385-4EF0-9C3E-61FB0F54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022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835F1-4639-40DC-BCCC-64E147EA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520986-23EF-4CC9-9594-8DBD49B7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1B0E9F-0D88-4533-916A-83516626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D67149-1F12-4365-B4E3-BEE60B9E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DA7704-73B6-4BAC-A640-6888C82D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3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B17E6-B170-44E5-BB81-FFF87FF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CE12E-367F-47BF-B2E8-0654E2DE9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CDA06D-6932-480D-98CA-9FAD2DD7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04DBEF-0E9A-4FC5-994C-DB2D9E8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7BCB6-4958-4B5D-90E2-63BD75CC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575F43-EF2F-499D-B2D3-6C8CBFA5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84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CC052-EB9F-4D44-8790-769D6698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3FAB3B-79B8-4734-90B3-6976DDF4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978864-B0E9-4425-B658-419DFC10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268E0A-6EA0-49DD-B54B-0CECED018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24D1F3-BCD2-47F5-A9BF-456D42AA0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55F581-1EC7-4142-B250-D5D37EF4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6E5691-8DD3-4714-B695-85C5FDE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B9344B-E1C2-4F89-8C68-DC8CD4B5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41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64031-765E-4945-A356-854070CD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9B37CF-43FE-45A8-9595-86F7A5E5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B66467-41ED-4F59-9B1F-C2B45DBD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06CF94-A8DE-42C8-BB35-D7AB6AE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2F8CB0-F404-4934-A714-1221B6C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5D019A-7DAE-43AC-AA24-FB76C9AB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781265-3AFC-4862-B3F7-798BFA5D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91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F511A-834E-478A-A21E-DFD9082F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1D499-3BD2-4057-98C2-32661EF8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44E1D9-F3E3-406E-8975-45E5CB8A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17494B-978E-48E9-93E6-B32BBBED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5D8F22-DA77-4393-A240-4DD43B9F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F80D95-1F9D-4C33-9A1A-45ED28AC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97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377DE-267E-4094-B369-64DB216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D276E2E-AD68-469C-B82F-5E6019FB8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959352-19FD-47BD-A8DC-413973847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DA3317-45D1-4295-8EC9-F0A7451B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9054B6-CE04-4454-98DF-9A0DA267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7CA610-E5C9-4B8A-8E28-FC2C09D2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1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EE6D3E8-9877-4C64-AAB6-527D3291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B75B00-2394-4499-9881-E8486F4A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118044-D5AF-4A40-92D3-A1918208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8125-FC2A-4ED6-A0C0-15FA30FE4BE3}" type="datetimeFigureOut">
              <a:rPr lang="en-PH" smtClean="0"/>
              <a:t>02/11/2022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4BC20F-4603-481E-A087-EBB1FA4D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0DCAF5-8577-494F-A89E-3C98A1EB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8F3D-4BE6-4970-AE56-9F4BFEA14D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7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audio3.wav"/><Relationship Id="rId7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lhouette&#10;&#10;Description automatically generated">
            <a:extLst>
              <a:ext uri="{FF2B5EF4-FFF2-40B4-BE49-F238E27FC236}">
                <a16:creationId xmlns:a16="http://schemas.microsoft.com/office/drawing/2014/main" xmlns="" id="{10B23924-7678-4A31-9FC4-2021E544E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820">
            <a:off x="-1793230" y="778372"/>
            <a:ext cx="6646943" cy="5113614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50529BAD-BE58-45B9-8DE4-36D9A0674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88" y="3760211"/>
            <a:ext cx="3572307" cy="1587159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DD848095-0820-484A-90B6-88A4D967D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612" y="4257462"/>
            <a:ext cx="4471988" cy="217981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0F8ACD5F-96D8-43B6-93C1-C5155443B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35" y="4596394"/>
            <a:ext cx="4892084" cy="21735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D09D8DF-DE23-4D74-A0B8-F33CF0B623CC}"/>
              </a:ext>
            </a:extLst>
          </p:cNvPr>
          <p:cNvSpPr/>
          <p:nvPr/>
        </p:nvSpPr>
        <p:spPr>
          <a:xfrm>
            <a:off x="4465229" y="2239651"/>
            <a:ext cx="3550135" cy="1220031"/>
          </a:xfrm>
          <a:custGeom>
            <a:avLst/>
            <a:gdLst>
              <a:gd name="connsiteX0" fmla="*/ 0 w 3550135"/>
              <a:gd name="connsiteY0" fmla="*/ 0 h 1220031"/>
              <a:gd name="connsiteX1" fmla="*/ 485185 w 3550135"/>
              <a:gd name="connsiteY1" fmla="*/ 0 h 1220031"/>
              <a:gd name="connsiteX2" fmla="*/ 970370 w 3550135"/>
              <a:gd name="connsiteY2" fmla="*/ 0 h 1220031"/>
              <a:gd name="connsiteX3" fmla="*/ 1491057 w 3550135"/>
              <a:gd name="connsiteY3" fmla="*/ 0 h 1220031"/>
              <a:gd name="connsiteX4" fmla="*/ 2047245 w 3550135"/>
              <a:gd name="connsiteY4" fmla="*/ 0 h 1220031"/>
              <a:gd name="connsiteX5" fmla="*/ 2709936 w 3550135"/>
              <a:gd name="connsiteY5" fmla="*/ 0 h 1220031"/>
              <a:gd name="connsiteX6" fmla="*/ 3550135 w 3550135"/>
              <a:gd name="connsiteY6" fmla="*/ 0 h 1220031"/>
              <a:gd name="connsiteX7" fmla="*/ 3550135 w 3550135"/>
              <a:gd name="connsiteY7" fmla="*/ 394477 h 1220031"/>
              <a:gd name="connsiteX8" fmla="*/ 3550135 w 3550135"/>
              <a:gd name="connsiteY8" fmla="*/ 776753 h 1220031"/>
              <a:gd name="connsiteX9" fmla="*/ 3550135 w 3550135"/>
              <a:gd name="connsiteY9" fmla="*/ 1220031 h 1220031"/>
              <a:gd name="connsiteX10" fmla="*/ 2993947 w 3550135"/>
              <a:gd name="connsiteY10" fmla="*/ 1220031 h 1220031"/>
              <a:gd name="connsiteX11" fmla="*/ 2508762 w 3550135"/>
              <a:gd name="connsiteY11" fmla="*/ 1220031 h 1220031"/>
              <a:gd name="connsiteX12" fmla="*/ 1988076 w 3550135"/>
              <a:gd name="connsiteY12" fmla="*/ 1220031 h 1220031"/>
              <a:gd name="connsiteX13" fmla="*/ 1431888 w 3550135"/>
              <a:gd name="connsiteY13" fmla="*/ 1220031 h 1220031"/>
              <a:gd name="connsiteX14" fmla="*/ 946703 w 3550135"/>
              <a:gd name="connsiteY14" fmla="*/ 1220031 h 1220031"/>
              <a:gd name="connsiteX15" fmla="*/ 0 w 3550135"/>
              <a:gd name="connsiteY15" fmla="*/ 1220031 h 1220031"/>
              <a:gd name="connsiteX16" fmla="*/ 0 w 3550135"/>
              <a:gd name="connsiteY16" fmla="*/ 788953 h 1220031"/>
              <a:gd name="connsiteX17" fmla="*/ 0 w 3550135"/>
              <a:gd name="connsiteY17" fmla="*/ 418877 h 1220031"/>
              <a:gd name="connsiteX18" fmla="*/ 0 w 3550135"/>
              <a:gd name="connsiteY18" fmla="*/ 0 h 122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50135" h="1220031" fill="none" extrusionOk="0">
                <a:moveTo>
                  <a:pt x="0" y="0"/>
                </a:moveTo>
                <a:cubicBezTo>
                  <a:pt x="189363" y="-18648"/>
                  <a:pt x="264467" y="52567"/>
                  <a:pt x="485185" y="0"/>
                </a:cubicBezTo>
                <a:cubicBezTo>
                  <a:pt x="705903" y="-52567"/>
                  <a:pt x="733994" y="47648"/>
                  <a:pt x="970370" y="0"/>
                </a:cubicBezTo>
                <a:cubicBezTo>
                  <a:pt x="1206747" y="-47648"/>
                  <a:pt x="1258244" y="55938"/>
                  <a:pt x="1491057" y="0"/>
                </a:cubicBezTo>
                <a:cubicBezTo>
                  <a:pt x="1723870" y="-55938"/>
                  <a:pt x="1875822" y="4207"/>
                  <a:pt x="2047245" y="0"/>
                </a:cubicBezTo>
                <a:cubicBezTo>
                  <a:pt x="2218668" y="-4207"/>
                  <a:pt x="2445745" y="1394"/>
                  <a:pt x="2709936" y="0"/>
                </a:cubicBezTo>
                <a:cubicBezTo>
                  <a:pt x="2974127" y="-1394"/>
                  <a:pt x="3187058" y="83631"/>
                  <a:pt x="3550135" y="0"/>
                </a:cubicBezTo>
                <a:cubicBezTo>
                  <a:pt x="3590751" y="123673"/>
                  <a:pt x="3545005" y="307828"/>
                  <a:pt x="3550135" y="394477"/>
                </a:cubicBezTo>
                <a:cubicBezTo>
                  <a:pt x="3555265" y="481126"/>
                  <a:pt x="3517579" y="602649"/>
                  <a:pt x="3550135" y="776753"/>
                </a:cubicBezTo>
                <a:cubicBezTo>
                  <a:pt x="3582691" y="950857"/>
                  <a:pt x="3542208" y="1092275"/>
                  <a:pt x="3550135" y="1220031"/>
                </a:cubicBezTo>
                <a:cubicBezTo>
                  <a:pt x="3324775" y="1246865"/>
                  <a:pt x="3254812" y="1169770"/>
                  <a:pt x="2993947" y="1220031"/>
                </a:cubicBezTo>
                <a:cubicBezTo>
                  <a:pt x="2733082" y="1270292"/>
                  <a:pt x="2734701" y="1186209"/>
                  <a:pt x="2508762" y="1220031"/>
                </a:cubicBezTo>
                <a:cubicBezTo>
                  <a:pt x="2282823" y="1253853"/>
                  <a:pt x="2225313" y="1182569"/>
                  <a:pt x="1988076" y="1220031"/>
                </a:cubicBezTo>
                <a:cubicBezTo>
                  <a:pt x="1750839" y="1257493"/>
                  <a:pt x="1641810" y="1160011"/>
                  <a:pt x="1431888" y="1220031"/>
                </a:cubicBezTo>
                <a:cubicBezTo>
                  <a:pt x="1221966" y="1280051"/>
                  <a:pt x="1067803" y="1188436"/>
                  <a:pt x="946703" y="1220031"/>
                </a:cubicBezTo>
                <a:cubicBezTo>
                  <a:pt x="825604" y="1251626"/>
                  <a:pt x="274102" y="1131035"/>
                  <a:pt x="0" y="1220031"/>
                </a:cubicBezTo>
                <a:cubicBezTo>
                  <a:pt x="-42602" y="1017635"/>
                  <a:pt x="28195" y="981069"/>
                  <a:pt x="0" y="788953"/>
                </a:cubicBezTo>
                <a:cubicBezTo>
                  <a:pt x="-28195" y="596837"/>
                  <a:pt x="43437" y="589363"/>
                  <a:pt x="0" y="418877"/>
                </a:cubicBezTo>
                <a:cubicBezTo>
                  <a:pt x="-43437" y="248391"/>
                  <a:pt x="50227" y="139251"/>
                  <a:pt x="0" y="0"/>
                </a:cubicBezTo>
                <a:close/>
              </a:path>
              <a:path w="3550135" h="1220031" stroke="0" extrusionOk="0">
                <a:moveTo>
                  <a:pt x="0" y="0"/>
                </a:moveTo>
                <a:cubicBezTo>
                  <a:pt x="284738" y="-24586"/>
                  <a:pt x="492424" y="62913"/>
                  <a:pt x="662692" y="0"/>
                </a:cubicBezTo>
                <a:cubicBezTo>
                  <a:pt x="832960" y="-62913"/>
                  <a:pt x="1046675" y="29911"/>
                  <a:pt x="1218880" y="0"/>
                </a:cubicBezTo>
                <a:cubicBezTo>
                  <a:pt x="1391085" y="-29911"/>
                  <a:pt x="1602368" y="76180"/>
                  <a:pt x="1881572" y="0"/>
                </a:cubicBezTo>
                <a:cubicBezTo>
                  <a:pt x="2160776" y="-76180"/>
                  <a:pt x="2277194" y="24887"/>
                  <a:pt x="2508762" y="0"/>
                </a:cubicBezTo>
                <a:cubicBezTo>
                  <a:pt x="2740330" y="-24887"/>
                  <a:pt x="2923524" y="22356"/>
                  <a:pt x="3029449" y="0"/>
                </a:cubicBezTo>
                <a:cubicBezTo>
                  <a:pt x="3135374" y="-22356"/>
                  <a:pt x="3326490" y="2254"/>
                  <a:pt x="3550135" y="0"/>
                </a:cubicBezTo>
                <a:cubicBezTo>
                  <a:pt x="3592078" y="89098"/>
                  <a:pt x="3525422" y="271184"/>
                  <a:pt x="3550135" y="406677"/>
                </a:cubicBezTo>
                <a:cubicBezTo>
                  <a:pt x="3574848" y="542170"/>
                  <a:pt x="3542164" y="619859"/>
                  <a:pt x="3550135" y="801154"/>
                </a:cubicBezTo>
                <a:cubicBezTo>
                  <a:pt x="3558106" y="982449"/>
                  <a:pt x="3517272" y="1066866"/>
                  <a:pt x="3550135" y="1220031"/>
                </a:cubicBezTo>
                <a:cubicBezTo>
                  <a:pt x="3269696" y="1274513"/>
                  <a:pt x="3099133" y="1209041"/>
                  <a:pt x="2922944" y="1220031"/>
                </a:cubicBezTo>
                <a:cubicBezTo>
                  <a:pt x="2746755" y="1231021"/>
                  <a:pt x="2529658" y="1206720"/>
                  <a:pt x="2402258" y="1220031"/>
                </a:cubicBezTo>
                <a:cubicBezTo>
                  <a:pt x="2274858" y="1233342"/>
                  <a:pt x="2057189" y="1170182"/>
                  <a:pt x="1881572" y="1220031"/>
                </a:cubicBezTo>
                <a:cubicBezTo>
                  <a:pt x="1705955" y="1269880"/>
                  <a:pt x="1485457" y="1194164"/>
                  <a:pt x="1289882" y="1220031"/>
                </a:cubicBezTo>
                <a:cubicBezTo>
                  <a:pt x="1094307" y="1245898"/>
                  <a:pt x="923877" y="1210356"/>
                  <a:pt x="698193" y="1220031"/>
                </a:cubicBezTo>
                <a:cubicBezTo>
                  <a:pt x="472509" y="1229706"/>
                  <a:pt x="177916" y="1203556"/>
                  <a:pt x="0" y="1220031"/>
                </a:cubicBezTo>
                <a:cubicBezTo>
                  <a:pt x="-7292" y="1082238"/>
                  <a:pt x="2508" y="932441"/>
                  <a:pt x="0" y="825554"/>
                </a:cubicBezTo>
                <a:cubicBezTo>
                  <a:pt x="-2508" y="718667"/>
                  <a:pt x="1839" y="532530"/>
                  <a:pt x="0" y="406677"/>
                </a:cubicBezTo>
                <a:cubicBezTo>
                  <a:pt x="-1839" y="280824"/>
                  <a:pt x="36932" y="9146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7148968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Kraash Black" panose="03000600000000000000" pitchFamily="66" charset="0"/>
              </a:rPr>
              <a:t>Car Race</a:t>
            </a:r>
            <a:endParaRPr lang="en-PH" sz="6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Kraash Black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35">
        <p:sndAc>
          <p:stSnd>
            <p:snd r:embed="rId2" name="Car racing background music_zero copyright music_non copyright music 2020 (mp3cut.net).wav"/>
          </p:stSnd>
        </p:sndAc>
      </p:transition>
    </mc:Choice>
    <mc:Fallback xmlns="">
      <p:transition spd="slow" advTm="54435">
        <p:sndAc>
          <p:stSnd>
            <p:snd r:embed="rId7" name="Car racing background music_zero copyright music_non copyright music 2020 (mp3cut.net)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silhouette&#10;&#10;Description automatically generated">
            <a:extLst>
              <a:ext uri="{FF2B5EF4-FFF2-40B4-BE49-F238E27FC236}">
                <a16:creationId xmlns:a16="http://schemas.microsoft.com/office/drawing/2014/main" xmlns="" id="{49C9BD86-8645-41AF-9F7D-BAE986434D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19" y="-3858"/>
            <a:ext cx="2808452" cy="197180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xmlns="" id="{5146FE02-F160-4F13-B26F-CFCD25D5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507896"/>
            <a:ext cx="1024413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xmlns="" id="{AC2EA418-6908-4352-B577-1EE6264A4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6" y="3569087"/>
            <a:ext cx="1024413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xmlns="" id="{760FE82C-3CBC-4235-A4D9-D94454619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1443037"/>
            <a:ext cx="1024413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xmlns="" id="{D03489AD-74AA-4493-A01B-2F6E9D3EB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5" y="4626768"/>
            <a:ext cx="1024413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2B5E5035-786D-472A-B929-27CA5BDE4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4" y="5692349"/>
            <a:ext cx="1024413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0D49BCC1-A266-4B81-8939-67638058FD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3" b="41250"/>
          <a:stretch/>
        </p:blipFill>
        <p:spPr>
          <a:xfrm rot="5400000">
            <a:off x="-265687" y="3494657"/>
            <a:ext cx="5246241" cy="1143001"/>
          </a:xfrm>
          <a:prstGeom prst="rect">
            <a:avLst/>
          </a:prstGeom>
        </p:spPr>
      </p:pic>
      <p:sp>
        <p:nvSpPr>
          <p:cNvPr id="19" name="violet box">
            <a:extLst>
              <a:ext uri="{FF2B5EF4-FFF2-40B4-BE49-F238E27FC236}">
                <a16:creationId xmlns:a16="http://schemas.microsoft.com/office/drawing/2014/main" xmlns="" id="{5B984B55-874E-4A6E-9BB0-B5E328A168E2}"/>
              </a:ext>
            </a:extLst>
          </p:cNvPr>
          <p:cNvSpPr/>
          <p:nvPr/>
        </p:nvSpPr>
        <p:spPr>
          <a:xfrm>
            <a:off x="302508" y="1538567"/>
            <a:ext cx="1363187" cy="830997"/>
          </a:xfrm>
          <a:prstGeom prst="roundRect">
            <a:avLst/>
          </a:prstGeom>
          <a:solidFill>
            <a:srgbClr val="D60093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b="1" dirty="0" smtClean="0">
                <a:ln w="57150">
                  <a:noFill/>
                </a:ln>
                <a:solidFill>
                  <a:schemeClr val="bg1"/>
                </a:solidFill>
                <a:latin typeface="+mj-lt"/>
              </a:rPr>
              <a:t>void</a:t>
            </a:r>
            <a:endParaRPr lang="en-PH" sz="3600" b="1" dirty="0">
              <a:ln w="57150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" name="Picture 29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C3A01755-76AD-4276-B4BD-604C95922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8" y="1538567"/>
            <a:ext cx="1863333" cy="827870"/>
          </a:xfrm>
          <a:prstGeom prst="rect">
            <a:avLst/>
          </a:prstGeom>
        </p:spPr>
      </p:pic>
      <p:sp>
        <p:nvSpPr>
          <p:cNvPr id="35" name="blue box">
            <a:extLst>
              <a:ext uri="{FF2B5EF4-FFF2-40B4-BE49-F238E27FC236}">
                <a16:creationId xmlns:a16="http://schemas.microsoft.com/office/drawing/2014/main" xmlns="" id="{241DD560-9ED9-43E4-A7A1-DBE6C2D15836}"/>
              </a:ext>
            </a:extLst>
          </p:cNvPr>
          <p:cNvSpPr/>
          <p:nvPr/>
        </p:nvSpPr>
        <p:spPr>
          <a:xfrm>
            <a:off x="302216" y="2590861"/>
            <a:ext cx="1363187" cy="830997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ln w="57150">
                  <a:noFill/>
                </a:ln>
                <a:solidFill>
                  <a:schemeClr val="bg1"/>
                </a:solidFill>
                <a:latin typeface="+mj-lt"/>
              </a:rPr>
              <a:t>IEEE</a:t>
            </a:r>
            <a:endParaRPr lang="en-PH" sz="2800" b="1" dirty="0">
              <a:ln w="57150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yellow box">
            <a:extLst>
              <a:ext uri="{FF2B5EF4-FFF2-40B4-BE49-F238E27FC236}">
                <a16:creationId xmlns:a16="http://schemas.microsoft.com/office/drawing/2014/main" xmlns="" id="{D2D0D931-DAE2-480B-A4F5-EF2470AC307F}"/>
              </a:ext>
            </a:extLst>
          </p:cNvPr>
          <p:cNvSpPr/>
          <p:nvPr/>
        </p:nvSpPr>
        <p:spPr>
          <a:xfrm>
            <a:off x="302216" y="3631238"/>
            <a:ext cx="1363187" cy="830997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ln w="57150">
                  <a:noFill/>
                </a:ln>
                <a:solidFill>
                  <a:schemeClr val="tx1"/>
                </a:solidFill>
                <a:latin typeface="+mj-lt"/>
              </a:rPr>
              <a:t>3M</a:t>
            </a:r>
            <a:endParaRPr lang="en-PH" sz="2800" b="1" dirty="0">
              <a:ln w="57150">
                <a:noFill/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green box">
            <a:extLst>
              <a:ext uri="{FF2B5EF4-FFF2-40B4-BE49-F238E27FC236}">
                <a16:creationId xmlns:a16="http://schemas.microsoft.com/office/drawing/2014/main" xmlns="" id="{825EA018-44A9-44BD-91DC-B162D0A3374B}"/>
              </a:ext>
            </a:extLst>
          </p:cNvPr>
          <p:cNvSpPr/>
          <p:nvPr/>
        </p:nvSpPr>
        <p:spPr>
          <a:xfrm>
            <a:off x="302216" y="4709733"/>
            <a:ext cx="1363187" cy="830997"/>
          </a:xfrm>
          <a:prstGeom prst="roundRect">
            <a:avLst/>
          </a:prstGeom>
          <a:solidFill>
            <a:srgbClr val="0C9905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err="1" smtClean="0">
                <a:ln w="57150">
                  <a:noFill/>
                </a:ln>
                <a:solidFill>
                  <a:schemeClr val="bg1"/>
                </a:solidFill>
                <a:latin typeface="+mj-lt"/>
              </a:rPr>
              <a:t>stetch</a:t>
            </a:r>
            <a:endParaRPr lang="en-PH" sz="2800" b="1" dirty="0">
              <a:ln w="57150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d box">
            <a:extLst>
              <a:ext uri="{FF2B5EF4-FFF2-40B4-BE49-F238E27FC236}">
                <a16:creationId xmlns:a16="http://schemas.microsoft.com/office/drawing/2014/main" xmlns="" id="{F9ECDA9E-8392-424C-B4CF-5DAADDF4EAEB}"/>
              </a:ext>
            </a:extLst>
          </p:cNvPr>
          <p:cNvSpPr/>
          <p:nvPr/>
        </p:nvSpPr>
        <p:spPr>
          <a:xfrm>
            <a:off x="302216" y="5775314"/>
            <a:ext cx="1363187" cy="830997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ln w="57150">
                  <a:noFill/>
                </a:ln>
                <a:solidFill>
                  <a:schemeClr val="bg1"/>
                </a:solidFill>
                <a:latin typeface="+mj-lt"/>
              </a:rPr>
              <a:t>Black hat</a:t>
            </a:r>
            <a:endParaRPr lang="en-PH" sz="2400" b="1" dirty="0">
              <a:ln w="57150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0B0869D-BCA5-4237-9818-A5B7DA46A1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9404" y="2507896"/>
            <a:ext cx="1863332" cy="8278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883C788-93DA-4923-B431-4CEDB0FCB7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88" y="3631238"/>
            <a:ext cx="1863332" cy="8278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A262511-FEF5-4C7C-A457-B9819E01DF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0998" y="4795827"/>
            <a:ext cx="1863330" cy="8278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5908C19-3256-4A25-A232-3CA6DCC23C4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0944" y="5719428"/>
            <a:ext cx="1863330" cy="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7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-0.15287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87 0.00486 L -0.30573 0.00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73 0.00903 L -0.4586 0.006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11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59 0.00694 L -0.58581 0.009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30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81 0.00903 L -0.66836 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owd Cheering Sound Effect (download)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15287 0.0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87 0.00486 L -0.30573 0.0090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73 0.00903 L -0.4586 0.006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11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 0.00694 L -0.58581 0.0090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81 0.00903 L -0.66836 0.0048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owd Cheering Sound Effect (download)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15287 0.0048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87 0.00486 L -0.30573 0.0090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73 0.00902 L -0.4586 0.0069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11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 0.00694 L -0.58581 0.0090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81 0.00902 L -0.66836 0.0048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owd Cheering Sound Effect (download)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15287 0.0048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87 0.00486 L -0.30573 0.0090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73 0.00903 L -0.4586 0.00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11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 0.00695 L -0.58581 0.0090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81 0.00903 L -0.66836 0.0048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owd Cheering Sound Effect (download)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-0.15287 0.0048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87 0.00486 L -0.30573 0.0090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73 0.00903 L -0.4586 0.0069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11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 0.00694 L -0.58581 0.0090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 Engine - Sound Effect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81 0.00903 L -0.66836 0.0048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20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owd Cheering Sound Effect (download)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FFD4AD6C-3BDF-4CE0-B2AA-20B582A2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42914"/>
            <a:ext cx="1136811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1B2E0E7A-BDAD-44BD-A82A-5B00BB1E8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12" y="442914"/>
            <a:ext cx="2306103" cy="10245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614080-B5A7-4D10-81C1-F28D65D18ABC}"/>
              </a:ext>
            </a:extLst>
          </p:cNvPr>
          <p:cNvSpPr/>
          <p:nvPr/>
        </p:nvSpPr>
        <p:spPr>
          <a:xfrm>
            <a:off x="300038" y="1828800"/>
            <a:ext cx="11284332" cy="5029200"/>
          </a:xfrm>
          <a:custGeom>
            <a:avLst/>
            <a:gdLst>
              <a:gd name="connsiteX0" fmla="*/ 0 w 9124950"/>
              <a:gd name="connsiteY0" fmla="*/ 0 h 2929944"/>
              <a:gd name="connsiteX1" fmla="*/ 378034 w 9124950"/>
              <a:gd name="connsiteY1" fmla="*/ 0 h 2929944"/>
              <a:gd name="connsiteX2" fmla="*/ 1212315 w 9124950"/>
              <a:gd name="connsiteY2" fmla="*/ 0 h 2929944"/>
              <a:gd name="connsiteX3" fmla="*/ 1772847 w 9124950"/>
              <a:gd name="connsiteY3" fmla="*/ 0 h 2929944"/>
              <a:gd name="connsiteX4" fmla="*/ 2515879 w 9124950"/>
              <a:gd name="connsiteY4" fmla="*/ 0 h 2929944"/>
              <a:gd name="connsiteX5" fmla="*/ 3076412 w 9124950"/>
              <a:gd name="connsiteY5" fmla="*/ 0 h 2929944"/>
              <a:gd name="connsiteX6" fmla="*/ 3819443 w 9124950"/>
              <a:gd name="connsiteY6" fmla="*/ 0 h 2929944"/>
              <a:gd name="connsiteX7" fmla="*/ 4379976 w 9124950"/>
              <a:gd name="connsiteY7" fmla="*/ 0 h 2929944"/>
              <a:gd name="connsiteX8" fmla="*/ 4758010 w 9124950"/>
              <a:gd name="connsiteY8" fmla="*/ 0 h 2929944"/>
              <a:gd name="connsiteX9" fmla="*/ 5592291 w 9124950"/>
              <a:gd name="connsiteY9" fmla="*/ 0 h 2929944"/>
              <a:gd name="connsiteX10" fmla="*/ 6152823 w 9124950"/>
              <a:gd name="connsiteY10" fmla="*/ 0 h 2929944"/>
              <a:gd name="connsiteX11" fmla="*/ 6713356 w 9124950"/>
              <a:gd name="connsiteY11" fmla="*/ 0 h 2929944"/>
              <a:gd name="connsiteX12" fmla="*/ 7365138 w 9124950"/>
              <a:gd name="connsiteY12" fmla="*/ 0 h 2929944"/>
              <a:gd name="connsiteX13" fmla="*/ 7925671 w 9124950"/>
              <a:gd name="connsiteY13" fmla="*/ 0 h 2929944"/>
              <a:gd name="connsiteX14" fmla="*/ 8303704 w 9124950"/>
              <a:gd name="connsiteY14" fmla="*/ 0 h 2929944"/>
              <a:gd name="connsiteX15" fmla="*/ 9124950 w 9124950"/>
              <a:gd name="connsiteY15" fmla="*/ 0 h 2929944"/>
              <a:gd name="connsiteX16" fmla="*/ 9124950 w 9124950"/>
              <a:gd name="connsiteY16" fmla="*/ 615288 h 2929944"/>
              <a:gd name="connsiteX17" fmla="*/ 9124950 w 9124950"/>
              <a:gd name="connsiteY17" fmla="*/ 1171978 h 2929944"/>
              <a:gd name="connsiteX18" fmla="*/ 9124950 w 9124950"/>
              <a:gd name="connsiteY18" fmla="*/ 1816565 h 2929944"/>
              <a:gd name="connsiteX19" fmla="*/ 9124950 w 9124950"/>
              <a:gd name="connsiteY19" fmla="*/ 2402554 h 2929944"/>
              <a:gd name="connsiteX20" fmla="*/ 9124950 w 9124950"/>
              <a:gd name="connsiteY20" fmla="*/ 2929944 h 2929944"/>
              <a:gd name="connsiteX21" fmla="*/ 8655667 w 9124950"/>
              <a:gd name="connsiteY21" fmla="*/ 2929944 h 2929944"/>
              <a:gd name="connsiteX22" fmla="*/ 8186384 w 9124950"/>
              <a:gd name="connsiteY22" fmla="*/ 2929944 h 2929944"/>
              <a:gd name="connsiteX23" fmla="*/ 7534602 w 9124950"/>
              <a:gd name="connsiteY23" fmla="*/ 2929944 h 2929944"/>
              <a:gd name="connsiteX24" fmla="*/ 7065318 w 9124950"/>
              <a:gd name="connsiteY24" fmla="*/ 2929944 h 2929944"/>
              <a:gd name="connsiteX25" fmla="*/ 6504786 w 9124950"/>
              <a:gd name="connsiteY25" fmla="*/ 2929944 h 2929944"/>
              <a:gd name="connsiteX26" fmla="*/ 6035503 w 9124950"/>
              <a:gd name="connsiteY26" fmla="*/ 2929944 h 2929944"/>
              <a:gd name="connsiteX27" fmla="*/ 5201222 w 9124950"/>
              <a:gd name="connsiteY27" fmla="*/ 2929944 h 2929944"/>
              <a:gd name="connsiteX28" fmla="*/ 4823188 w 9124950"/>
              <a:gd name="connsiteY28" fmla="*/ 2929944 h 2929944"/>
              <a:gd name="connsiteX29" fmla="*/ 4080156 w 9124950"/>
              <a:gd name="connsiteY29" fmla="*/ 2929944 h 2929944"/>
              <a:gd name="connsiteX30" fmla="*/ 3610873 w 9124950"/>
              <a:gd name="connsiteY30" fmla="*/ 2929944 h 2929944"/>
              <a:gd name="connsiteX31" fmla="*/ 3232839 w 9124950"/>
              <a:gd name="connsiteY31" fmla="*/ 2929944 h 2929944"/>
              <a:gd name="connsiteX32" fmla="*/ 2763556 w 9124950"/>
              <a:gd name="connsiteY32" fmla="*/ 2929944 h 2929944"/>
              <a:gd name="connsiteX33" fmla="*/ 1929275 w 9124950"/>
              <a:gd name="connsiteY33" fmla="*/ 2929944 h 2929944"/>
              <a:gd name="connsiteX34" fmla="*/ 1277493 w 9124950"/>
              <a:gd name="connsiteY34" fmla="*/ 2929944 h 2929944"/>
              <a:gd name="connsiteX35" fmla="*/ 716960 w 9124950"/>
              <a:gd name="connsiteY35" fmla="*/ 2929944 h 2929944"/>
              <a:gd name="connsiteX36" fmla="*/ 0 w 9124950"/>
              <a:gd name="connsiteY36" fmla="*/ 2929944 h 2929944"/>
              <a:gd name="connsiteX37" fmla="*/ 0 w 9124950"/>
              <a:gd name="connsiteY37" fmla="*/ 2285356 h 2929944"/>
              <a:gd name="connsiteX38" fmla="*/ 0 w 9124950"/>
              <a:gd name="connsiteY38" fmla="*/ 1787266 h 2929944"/>
              <a:gd name="connsiteX39" fmla="*/ 0 w 9124950"/>
              <a:gd name="connsiteY39" fmla="*/ 1230576 h 2929944"/>
              <a:gd name="connsiteX40" fmla="*/ 0 w 9124950"/>
              <a:gd name="connsiteY40" fmla="*/ 703187 h 2929944"/>
              <a:gd name="connsiteX41" fmla="*/ 0 w 9124950"/>
              <a:gd name="connsiteY41" fmla="*/ 0 h 292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24950" h="2929944" fill="none" extrusionOk="0">
                <a:moveTo>
                  <a:pt x="0" y="0"/>
                </a:moveTo>
                <a:cubicBezTo>
                  <a:pt x="151782" y="-7070"/>
                  <a:pt x="239782" y="-15798"/>
                  <a:pt x="378034" y="0"/>
                </a:cubicBezTo>
                <a:cubicBezTo>
                  <a:pt x="516286" y="15798"/>
                  <a:pt x="873464" y="-37972"/>
                  <a:pt x="1212315" y="0"/>
                </a:cubicBezTo>
                <a:cubicBezTo>
                  <a:pt x="1551166" y="37972"/>
                  <a:pt x="1548526" y="-23818"/>
                  <a:pt x="1772847" y="0"/>
                </a:cubicBezTo>
                <a:cubicBezTo>
                  <a:pt x="1997168" y="23818"/>
                  <a:pt x="2355967" y="18152"/>
                  <a:pt x="2515879" y="0"/>
                </a:cubicBezTo>
                <a:cubicBezTo>
                  <a:pt x="2675791" y="-18152"/>
                  <a:pt x="2840910" y="26093"/>
                  <a:pt x="3076412" y="0"/>
                </a:cubicBezTo>
                <a:cubicBezTo>
                  <a:pt x="3311914" y="-26093"/>
                  <a:pt x="3664057" y="-18446"/>
                  <a:pt x="3819443" y="0"/>
                </a:cubicBezTo>
                <a:cubicBezTo>
                  <a:pt x="3974829" y="18446"/>
                  <a:pt x="4211403" y="-27652"/>
                  <a:pt x="4379976" y="0"/>
                </a:cubicBezTo>
                <a:cubicBezTo>
                  <a:pt x="4548549" y="27652"/>
                  <a:pt x="4682252" y="-8090"/>
                  <a:pt x="4758010" y="0"/>
                </a:cubicBezTo>
                <a:cubicBezTo>
                  <a:pt x="4833768" y="8090"/>
                  <a:pt x="5315395" y="-31414"/>
                  <a:pt x="5592291" y="0"/>
                </a:cubicBezTo>
                <a:cubicBezTo>
                  <a:pt x="5869187" y="31414"/>
                  <a:pt x="5881445" y="-24300"/>
                  <a:pt x="6152823" y="0"/>
                </a:cubicBezTo>
                <a:cubicBezTo>
                  <a:pt x="6424201" y="24300"/>
                  <a:pt x="6469422" y="-9866"/>
                  <a:pt x="6713356" y="0"/>
                </a:cubicBezTo>
                <a:cubicBezTo>
                  <a:pt x="6957290" y="9866"/>
                  <a:pt x="7136024" y="25566"/>
                  <a:pt x="7365138" y="0"/>
                </a:cubicBezTo>
                <a:cubicBezTo>
                  <a:pt x="7594252" y="-25566"/>
                  <a:pt x="7727712" y="1809"/>
                  <a:pt x="7925671" y="0"/>
                </a:cubicBezTo>
                <a:cubicBezTo>
                  <a:pt x="8123630" y="-1809"/>
                  <a:pt x="8205619" y="8353"/>
                  <a:pt x="8303704" y="0"/>
                </a:cubicBezTo>
                <a:cubicBezTo>
                  <a:pt x="8401789" y="-8353"/>
                  <a:pt x="8895835" y="11596"/>
                  <a:pt x="9124950" y="0"/>
                </a:cubicBezTo>
                <a:cubicBezTo>
                  <a:pt x="9124919" y="262722"/>
                  <a:pt x="9104698" y="465863"/>
                  <a:pt x="9124950" y="615288"/>
                </a:cubicBezTo>
                <a:cubicBezTo>
                  <a:pt x="9145202" y="764713"/>
                  <a:pt x="9115278" y="973852"/>
                  <a:pt x="9124950" y="1171978"/>
                </a:cubicBezTo>
                <a:cubicBezTo>
                  <a:pt x="9134623" y="1370104"/>
                  <a:pt x="9132006" y="1575840"/>
                  <a:pt x="9124950" y="1816565"/>
                </a:cubicBezTo>
                <a:cubicBezTo>
                  <a:pt x="9117894" y="2057290"/>
                  <a:pt x="9120208" y="2265859"/>
                  <a:pt x="9124950" y="2402554"/>
                </a:cubicBezTo>
                <a:cubicBezTo>
                  <a:pt x="9129692" y="2539249"/>
                  <a:pt x="9139880" y="2683434"/>
                  <a:pt x="9124950" y="2929944"/>
                </a:cubicBezTo>
                <a:cubicBezTo>
                  <a:pt x="8935592" y="2917625"/>
                  <a:pt x="8803354" y="2932684"/>
                  <a:pt x="8655667" y="2929944"/>
                </a:cubicBezTo>
                <a:cubicBezTo>
                  <a:pt x="8507980" y="2927204"/>
                  <a:pt x="8419933" y="2907513"/>
                  <a:pt x="8186384" y="2929944"/>
                </a:cubicBezTo>
                <a:cubicBezTo>
                  <a:pt x="7952835" y="2952375"/>
                  <a:pt x="7842211" y="2907422"/>
                  <a:pt x="7534602" y="2929944"/>
                </a:cubicBezTo>
                <a:cubicBezTo>
                  <a:pt x="7226993" y="2952466"/>
                  <a:pt x="7189256" y="2933042"/>
                  <a:pt x="7065318" y="2929944"/>
                </a:cubicBezTo>
                <a:cubicBezTo>
                  <a:pt x="6941380" y="2926846"/>
                  <a:pt x="6643506" y="2908145"/>
                  <a:pt x="6504786" y="2929944"/>
                </a:cubicBezTo>
                <a:cubicBezTo>
                  <a:pt x="6366066" y="2951743"/>
                  <a:pt x="6151906" y="2935841"/>
                  <a:pt x="6035503" y="2929944"/>
                </a:cubicBezTo>
                <a:cubicBezTo>
                  <a:pt x="5919100" y="2924047"/>
                  <a:pt x="5462865" y="2915926"/>
                  <a:pt x="5201222" y="2929944"/>
                </a:cubicBezTo>
                <a:cubicBezTo>
                  <a:pt x="4939579" y="2943962"/>
                  <a:pt x="4911788" y="2912073"/>
                  <a:pt x="4823188" y="2929944"/>
                </a:cubicBezTo>
                <a:cubicBezTo>
                  <a:pt x="4734588" y="2947815"/>
                  <a:pt x="4427578" y="2907368"/>
                  <a:pt x="4080156" y="2929944"/>
                </a:cubicBezTo>
                <a:cubicBezTo>
                  <a:pt x="3732734" y="2952520"/>
                  <a:pt x="3786635" y="2941634"/>
                  <a:pt x="3610873" y="2929944"/>
                </a:cubicBezTo>
                <a:cubicBezTo>
                  <a:pt x="3435111" y="2918254"/>
                  <a:pt x="3358535" y="2915664"/>
                  <a:pt x="3232839" y="2929944"/>
                </a:cubicBezTo>
                <a:cubicBezTo>
                  <a:pt x="3107143" y="2944224"/>
                  <a:pt x="2889185" y="2912459"/>
                  <a:pt x="2763556" y="2929944"/>
                </a:cubicBezTo>
                <a:cubicBezTo>
                  <a:pt x="2637927" y="2947429"/>
                  <a:pt x="2196918" y="2906142"/>
                  <a:pt x="1929275" y="2929944"/>
                </a:cubicBezTo>
                <a:cubicBezTo>
                  <a:pt x="1661632" y="2953746"/>
                  <a:pt x="1449804" y="2916903"/>
                  <a:pt x="1277493" y="2929944"/>
                </a:cubicBezTo>
                <a:cubicBezTo>
                  <a:pt x="1105182" y="2942985"/>
                  <a:pt x="958254" y="2944672"/>
                  <a:pt x="716960" y="2929944"/>
                </a:cubicBezTo>
                <a:cubicBezTo>
                  <a:pt x="475666" y="2915216"/>
                  <a:pt x="249664" y="2909172"/>
                  <a:pt x="0" y="2929944"/>
                </a:cubicBezTo>
                <a:cubicBezTo>
                  <a:pt x="-32068" y="2627090"/>
                  <a:pt x="10486" y="2417495"/>
                  <a:pt x="0" y="2285356"/>
                </a:cubicBezTo>
                <a:cubicBezTo>
                  <a:pt x="-10486" y="2153217"/>
                  <a:pt x="-15602" y="1937416"/>
                  <a:pt x="0" y="1787266"/>
                </a:cubicBezTo>
                <a:cubicBezTo>
                  <a:pt x="15602" y="1637116"/>
                  <a:pt x="11301" y="1398527"/>
                  <a:pt x="0" y="1230576"/>
                </a:cubicBezTo>
                <a:cubicBezTo>
                  <a:pt x="-11301" y="1062625"/>
                  <a:pt x="-21471" y="814534"/>
                  <a:pt x="0" y="703187"/>
                </a:cubicBezTo>
                <a:cubicBezTo>
                  <a:pt x="21471" y="591840"/>
                  <a:pt x="-13294" y="141124"/>
                  <a:pt x="0" y="0"/>
                </a:cubicBezTo>
                <a:close/>
              </a:path>
              <a:path w="9124950" h="2929944" stroke="0" extrusionOk="0">
                <a:moveTo>
                  <a:pt x="0" y="0"/>
                </a:moveTo>
                <a:cubicBezTo>
                  <a:pt x="227322" y="-15357"/>
                  <a:pt x="457779" y="13179"/>
                  <a:pt x="743032" y="0"/>
                </a:cubicBezTo>
                <a:cubicBezTo>
                  <a:pt x="1028285" y="-13179"/>
                  <a:pt x="1180203" y="18325"/>
                  <a:pt x="1303564" y="0"/>
                </a:cubicBezTo>
                <a:cubicBezTo>
                  <a:pt x="1426925" y="-18325"/>
                  <a:pt x="1504932" y="9534"/>
                  <a:pt x="1681598" y="0"/>
                </a:cubicBezTo>
                <a:cubicBezTo>
                  <a:pt x="1858264" y="-9534"/>
                  <a:pt x="2052974" y="-15246"/>
                  <a:pt x="2242131" y="0"/>
                </a:cubicBezTo>
                <a:cubicBezTo>
                  <a:pt x="2431288" y="15246"/>
                  <a:pt x="2515988" y="4485"/>
                  <a:pt x="2711414" y="0"/>
                </a:cubicBezTo>
                <a:cubicBezTo>
                  <a:pt x="2906840" y="-4485"/>
                  <a:pt x="3045913" y="-19951"/>
                  <a:pt x="3271946" y="0"/>
                </a:cubicBezTo>
                <a:cubicBezTo>
                  <a:pt x="3497979" y="19951"/>
                  <a:pt x="3816669" y="16040"/>
                  <a:pt x="4014978" y="0"/>
                </a:cubicBezTo>
                <a:cubicBezTo>
                  <a:pt x="4213287" y="-16040"/>
                  <a:pt x="4465395" y="22581"/>
                  <a:pt x="4666760" y="0"/>
                </a:cubicBezTo>
                <a:cubicBezTo>
                  <a:pt x="4868125" y="-22581"/>
                  <a:pt x="5183000" y="35631"/>
                  <a:pt x="5409792" y="0"/>
                </a:cubicBezTo>
                <a:cubicBezTo>
                  <a:pt x="5636584" y="-35631"/>
                  <a:pt x="5783821" y="-8264"/>
                  <a:pt x="5879075" y="0"/>
                </a:cubicBezTo>
                <a:cubicBezTo>
                  <a:pt x="5974329" y="8264"/>
                  <a:pt x="6352788" y="2070"/>
                  <a:pt x="6713356" y="0"/>
                </a:cubicBezTo>
                <a:cubicBezTo>
                  <a:pt x="7073924" y="-2070"/>
                  <a:pt x="7253225" y="38888"/>
                  <a:pt x="7547637" y="0"/>
                </a:cubicBezTo>
                <a:cubicBezTo>
                  <a:pt x="7842049" y="-38888"/>
                  <a:pt x="7811458" y="-16956"/>
                  <a:pt x="7925671" y="0"/>
                </a:cubicBezTo>
                <a:cubicBezTo>
                  <a:pt x="8039884" y="16956"/>
                  <a:pt x="8290707" y="-14750"/>
                  <a:pt x="8486203" y="0"/>
                </a:cubicBezTo>
                <a:cubicBezTo>
                  <a:pt x="8681699" y="14750"/>
                  <a:pt x="8836051" y="26722"/>
                  <a:pt x="9124950" y="0"/>
                </a:cubicBezTo>
                <a:cubicBezTo>
                  <a:pt x="9114149" y="211231"/>
                  <a:pt x="9128673" y="265112"/>
                  <a:pt x="9124950" y="498090"/>
                </a:cubicBezTo>
                <a:cubicBezTo>
                  <a:pt x="9121228" y="731068"/>
                  <a:pt x="9108877" y="945519"/>
                  <a:pt x="9124950" y="1113379"/>
                </a:cubicBezTo>
                <a:cubicBezTo>
                  <a:pt x="9141023" y="1281239"/>
                  <a:pt x="9127978" y="1453717"/>
                  <a:pt x="9124950" y="1640769"/>
                </a:cubicBezTo>
                <a:cubicBezTo>
                  <a:pt x="9121923" y="1827821"/>
                  <a:pt x="9134607" y="2094756"/>
                  <a:pt x="9124950" y="2256057"/>
                </a:cubicBezTo>
                <a:cubicBezTo>
                  <a:pt x="9115293" y="2417358"/>
                  <a:pt x="9120238" y="2721458"/>
                  <a:pt x="9124950" y="2929944"/>
                </a:cubicBezTo>
                <a:cubicBezTo>
                  <a:pt x="8822982" y="2889422"/>
                  <a:pt x="8591057" y="2952628"/>
                  <a:pt x="8290669" y="2929944"/>
                </a:cubicBezTo>
                <a:cubicBezTo>
                  <a:pt x="7990281" y="2907260"/>
                  <a:pt x="7754165" y="2913944"/>
                  <a:pt x="7456388" y="2929944"/>
                </a:cubicBezTo>
                <a:cubicBezTo>
                  <a:pt x="7158611" y="2945944"/>
                  <a:pt x="7111965" y="2930698"/>
                  <a:pt x="6804606" y="2929944"/>
                </a:cubicBezTo>
                <a:cubicBezTo>
                  <a:pt x="6497247" y="2929190"/>
                  <a:pt x="6323922" y="2922649"/>
                  <a:pt x="6152823" y="2929944"/>
                </a:cubicBezTo>
                <a:cubicBezTo>
                  <a:pt x="5981724" y="2937239"/>
                  <a:pt x="5712162" y="2914436"/>
                  <a:pt x="5501041" y="2929944"/>
                </a:cubicBezTo>
                <a:cubicBezTo>
                  <a:pt x="5289920" y="2945452"/>
                  <a:pt x="4949554" y="2912825"/>
                  <a:pt x="4758010" y="2929944"/>
                </a:cubicBezTo>
                <a:cubicBezTo>
                  <a:pt x="4566466" y="2947063"/>
                  <a:pt x="4235051" y="2930623"/>
                  <a:pt x="3923729" y="2929944"/>
                </a:cubicBezTo>
                <a:cubicBezTo>
                  <a:pt x="3612407" y="2929265"/>
                  <a:pt x="3434132" y="2939592"/>
                  <a:pt x="3089447" y="2929944"/>
                </a:cubicBezTo>
                <a:cubicBezTo>
                  <a:pt x="2744762" y="2920296"/>
                  <a:pt x="2817070" y="2934085"/>
                  <a:pt x="2711414" y="2929944"/>
                </a:cubicBezTo>
                <a:cubicBezTo>
                  <a:pt x="2605758" y="2925803"/>
                  <a:pt x="2325372" y="2905530"/>
                  <a:pt x="2059632" y="2929944"/>
                </a:cubicBezTo>
                <a:cubicBezTo>
                  <a:pt x="1793892" y="2954358"/>
                  <a:pt x="1760224" y="2936762"/>
                  <a:pt x="1681598" y="2929944"/>
                </a:cubicBezTo>
                <a:cubicBezTo>
                  <a:pt x="1602972" y="2923126"/>
                  <a:pt x="1291557" y="2929271"/>
                  <a:pt x="1029816" y="2929944"/>
                </a:cubicBezTo>
                <a:cubicBezTo>
                  <a:pt x="768075" y="2930617"/>
                  <a:pt x="353618" y="2918063"/>
                  <a:pt x="0" y="2929944"/>
                </a:cubicBezTo>
                <a:cubicBezTo>
                  <a:pt x="-25448" y="2786788"/>
                  <a:pt x="-10086" y="2492332"/>
                  <a:pt x="0" y="2343955"/>
                </a:cubicBezTo>
                <a:cubicBezTo>
                  <a:pt x="10086" y="2195578"/>
                  <a:pt x="-21308" y="2056281"/>
                  <a:pt x="0" y="1816565"/>
                </a:cubicBezTo>
                <a:cubicBezTo>
                  <a:pt x="21308" y="1576849"/>
                  <a:pt x="8340" y="1523773"/>
                  <a:pt x="0" y="1318475"/>
                </a:cubicBezTo>
                <a:cubicBezTo>
                  <a:pt x="-8340" y="1113177"/>
                  <a:pt x="-8780" y="842531"/>
                  <a:pt x="0" y="703187"/>
                </a:cubicBezTo>
                <a:cubicBezTo>
                  <a:pt x="8780" y="563843"/>
                  <a:pt x="34003" y="265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467032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2" descr="C:\Users\Mohammed\Desktop\23b1dbeb-d92d-4f56-9559-9f82d97f288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2" y="1991325"/>
            <a:ext cx="10863758" cy="470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393721" y="5421086"/>
            <a:ext cx="1807335" cy="14369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sz="4000" b="1">
              <a:ln w="7620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3380" y="467658"/>
            <a:ext cx="2569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CAR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8449963">
            <a:off x="7115731" y="4301273"/>
            <a:ext cx="1696217" cy="3254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3529368">
            <a:off x="3967334" y="4326843"/>
            <a:ext cx="1696217" cy="3254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FFD4AD6C-3BDF-4CE0-B2AA-20B582A2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42914"/>
            <a:ext cx="1136811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1B2E0E7A-BDAD-44BD-A82A-5B00BB1E8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12" y="442914"/>
            <a:ext cx="2306103" cy="10245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614080-B5A7-4D10-81C1-F28D65D18ABC}"/>
              </a:ext>
            </a:extLst>
          </p:cNvPr>
          <p:cNvSpPr/>
          <p:nvPr/>
        </p:nvSpPr>
        <p:spPr>
          <a:xfrm>
            <a:off x="300038" y="1828800"/>
            <a:ext cx="11284332" cy="5029200"/>
          </a:xfrm>
          <a:custGeom>
            <a:avLst/>
            <a:gdLst>
              <a:gd name="connsiteX0" fmla="*/ 0 w 9124950"/>
              <a:gd name="connsiteY0" fmla="*/ 0 h 2929944"/>
              <a:gd name="connsiteX1" fmla="*/ 378034 w 9124950"/>
              <a:gd name="connsiteY1" fmla="*/ 0 h 2929944"/>
              <a:gd name="connsiteX2" fmla="*/ 1212315 w 9124950"/>
              <a:gd name="connsiteY2" fmla="*/ 0 h 2929944"/>
              <a:gd name="connsiteX3" fmla="*/ 1772847 w 9124950"/>
              <a:gd name="connsiteY3" fmla="*/ 0 h 2929944"/>
              <a:gd name="connsiteX4" fmla="*/ 2515879 w 9124950"/>
              <a:gd name="connsiteY4" fmla="*/ 0 h 2929944"/>
              <a:gd name="connsiteX5" fmla="*/ 3076412 w 9124950"/>
              <a:gd name="connsiteY5" fmla="*/ 0 h 2929944"/>
              <a:gd name="connsiteX6" fmla="*/ 3819443 w 9124950"/>
              <a:gd name="connsiteY6" fmla="*/ 0 h 2929944"/>
              <a:gd name="connsiteX7" fmla="*/ 4379976 w 9124950"/>
              <a:gd name="connsiteY7" fmla="*/ 0 h 2929944"/>
              <a:gd name="connsiteX8" fmla="*/ 4758010 w 9124950"/>
              <a:gd name="connsiteY8" fmla="*/ 0 h 2929944"/>
              <a:gd name="connsiteX9" fmla="*/ 5592291 w 9124950"/>
              <a:gd name="connsiteY9" fmla="*/ 0 h 2929944"/>
              <a:gd name="connsiteX10" fmla="*/ 6152823 w 9124950"/>
              <a:gd name="connsiteY10" fmla="*/ 0 h 2929944"/>
              <a:gd name="connsiteX11" fmla="*/ 6713356 w 9124950"/>
              <a:gd name="connsiteY11" fmla="*/ 0 h 2929944"/>
              <a:gd name="connsiteX12" fmla="*/ 7365138 w 9124950"/>
              <a:gd name="connsiteY12" fmla="*/ 0 h 2929944"/>
              <a:gd name="connsiteX13" fmla="*/ 7925671 w 9124950"/>
              <a:gd name="connsiteY13" fmla="*/ 0 h 2929944"/>
              <a:gd name="connsiteX14" fmla="*/ 8303704 w 9124950"/>
              <a:gd name="connsiteY14" fmla="*/ 0 h 2929944"/>
              <a:gd name="connsiteX15" fmla="*/ 9124950 w 9124950"/>
              <a:gd name="connsiteY15" fmla="*/ 0 h 2929944"/>
              <a:gd name="connsiteX16" fmla="*/ 9124950 w 9124950"/>
              <a:gd name="connsiteY16" fmla="*/ 615288 h 2929944"/>
              <a:gd name="connsiteX17" fmla="*/ 9124950 w 9124950"/>
              <a:gd name="connsiteY17" fmla="*/ 1171978 h 2929944"/>
              <a:gd name="connsiteX18" fmla="*/ 9124950 w 9124950"/>
              <a:gd name="connsiteY18" fmla="*/ 1816565 h 2929944"/>
              <a:gd name="connsiteX19" fmla="*/ 9124950 w 9124950"/>
              <a:gd name="connsiteY19" fmla="*/ 2402554 h 2929944"/>
              <a:gd name="connsiteX20" fmla="*/ 9124950 w 9124950"/>
              <a:gd name="connsiteY20" fmla="*/ 2929944 h 2929944"/>
              <a:gd name="connsiteX21" fmla="*/ 8655667 w 9124950"/>
              <a:gd name="connsiteY21" fmla="*/ 2929944 h 2929944"/>
              <a:gd name="connsiteX22" fmla="*/ 8186384 w 9124950"/>
              <a:gd name="connsiteY22" fmla="*/ 2929944 h 2929944"/>
              <a:gd name="connsiteX23" fmla="*/ 7534602 w 9124950"/>
              <a:gd name="connsiteY23" fmla="*/ 2929944 h 2929944"/>
              <a:gd name="connsiteX24" fmla="*/ 7065318 w 9124950"/>
              <a:gd name="connsiteY24" fmla="*/ 2929944 h 2929944"/>
              <a:gd name="connsiteX25" fmla="*/ 6504786 w 9124950"/>
              <a:gd name="connsiteY25" fmla="*/ 2929944 h 2929944"/>
              <a:gd name="connsiteX26" fmla="*/ 6035503 w 9124950"/>
              <a:gd name="connsiteY26" fmla="*/ 2929944 h 2929944"/>
              <a:gd name="connsiteX27" fmla="*/ 5201222 w 9124950"/>
              <a:gd name="connsiteY27" fmla="*/ 2929944 h 2929944"/>
              <a:gd name="connsiteX28" fmla="*/ 4823188 w 9124950"/>
              <a:gd name="connsiteY28" fmla="*/ 2929944 h 2929944"/>
              <a:gd name="connsiteX29" fmla="*/ 4080156 w 9124950"/>
              <a:gd name="connsiteY29" fmla="*/ 2929944 h 2929944"/>
              <a:gd name="connsiteX30" fmla="*/ 3610873 w 9124950"/>
              <a:gd name="connsiteY30" fmla="*/ 2929944 h 2929944"/>
              <a:gd name="connsiteX31" fmla="*/ 3232839 w 9124950"/>
              <a:gd name="connsiteY31" fmla="*/ 2929944 h 2929944"/>
              <a:gd name="connsiteX32" fmla="*/ 2763556 w 9124950"/>
              <a:gd name="connsiteY32" fmla="*/ 2929944 h 2929944"/>
              <a:gd name="connsiteX33" fmla="*/ 1929275 w 9124950"/>
              <a:gd name="connsiteY33" fmla="*/ 2929944 h 2929944"/>
              <a:gd name="connsiteX34" fmla="*/ 1277493 w 9124950"/>
              <a:gd name="connsiteY34" fmla="*/ 2929944 h 2929944"/>
              <a:gd name="connsiteX35" fmla="*/ 716960 w 9124950"/>
              <a:gd name="connsiteY35" fmla="*/ 2929944 h 2929944"/>
              <a:gd name="connsiteX36" fmla="*/ 0 w 9124950"/>
              <a:gd name="connsiteY36" fmla="*/ 2929944 h 2929944"/>
              <a:gd name="connsiteX37" fmla="*/ 0 w 9124950"/>
              <a:gd name="connsiteY37" fmla="*/ 2285356 h 2929944"/>
              <a:gd name="connsiteX38" fmla="*/ 0 w 9124950"/>
              <a:gd name="connsiteY38" fmla="*/ 1787266 h 2929944"/>
              <a:gd name="connsiteX39" fmla="*/ 0 w 9124950"/>
              <a:gd name="connsiteY39" fmla="*/ 1230576 h 2929944"/>
              <a:gd name="connsiteX40" fmla="*/ 0 w 9124950"/>
              <a:gd name="connsiteY40" fmla="*/ 703187 h 2929944"/>
              <a:gd name="connsiteX41" fmla="*/ 0 w 9124950"/>
              <a:gd name="connsiteY41" fmla="*/ 0 h 292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24950" h="2929944" fill="none" extrusionOk="0">
                <a:moveTo>
                  <a:pt x="0" y="0"/>
                </a:moveTo>
                <a:cubicBezTo>
                  <a:pt x="151782" y="-7070"/>
                  <a:pt x="239782" y="-15798"/>
                  <a:pt x="378034" y="0"/>
                </a:cubicBezTo>
                <a:cubicBezTo>
                  <a:pt x="516286" y="15798"/>
                  <a:pt x="873464" y="-37972"/>
                  <a:pt x="1212315" y="0"/>
                </a:cubicBezTo>
                <a:cubicBezTo>
                  <a:pt x="1551166" y="37972"/>
                  <a:pt x="1548526" y="-23818"/>
                  <a:pt x="1772847" y="0"/>
                </a:cubicBezTo>
                <a:cubicBezTo>
                  <a:pt x="1997168" y="23818"/>
                  <a:pt x="2355967" y="18152"/>
                  <a:pt x="2515879" y="0"/>
                </a:cubicBezTo>
                <a:cubicBezTo>
                  <a:pt x="2675791" y="-18152"/>
                  <a:pt x="2840910" y="26093"/>
                  <a:pt x="3076412" y="0"/>
                </a:cubicBezTo>
                <a:cubicBezTo>
                  <a:pt x="3311914" y="-26093"/>
                  <a:pt x="3664057" y="-18446"/>
                  <a:pt x="3819443" y="0"/>
                </a:cubicBezTo>
                <a:cubicBezTo>
                  <a:pt x="3974829" y="18446"/>
                  <a:pt x="4211403" y="-27652"/>
                  <a:pt x="4379976" y="0"/>
                </a:cubicBezTo>
                <a:cubicBezTo>
                  <a:pt x="4548549" y="27652"/>
                  <a:pt x="4682252" y="-8090"/>
                  <a:pt x="4758010" y="0"/>
                </a:cubicBezTo>
                <a:cubicBezTo>
                  <a:pt x="4833768" y="8090"/>
                  <a:pt x="5315395" y="-31414"/>
                  <a:pt x="5592291" y="0"/>
                </a:cubicBezTo>
                <a:cubicBezTo>
                  <a:pt x="5869187" y="31414"/>
                  <a:pt x="5881445" y="-24300"/>
                  <a:pt x="6152823" y="0"/>
                </a:cubicBezTo>
                <a:cubicBezTo>
                  <a:pt x="6424201" y="24300"/>
                  <a:pt x="6469422" y="-9866"/>
                  <a:pt x="6713356" y="0"/>
                </a:cubicBezTo>
                <a:cubicBezTo>
                  <a:pt x="6957290" y="9866"/>
                  <a:pt x="7136024" y="25566"/>
                  <a:pt x="7365138" y="0"/>
                </a:cubicBezTo>
                <a:cubicBezTo>
                  <a:pt x="7594252" y="-25566"/>
                  <a:pt x="7727712" y="1809"/>
                  <a:pt x="7925671" y="0"/>
                </a:cubicBezTo>
                <a:cubicBezTo>
                  <a:pt x="8123630" y="-1809"/>
                  <a:pt x="8205619" y="8353"/>
                  <a:pt x="8303704" y="0"/>
                </a:cubicBezTo>
                <a:cubicBezTo>
                  <a:pt x="8401789" y="-8353"/>
                  <a:pt x="8895835" y="11596"/>
                  <a:pt x="9124950" y="0"/>
                </a:cubicBezTo>
                <a:cubicBezTo>
                  <a:pt x="9124919" y="262722"/>
                  <a:pt x="9104698" y="465863"/>
                  <a:pt x="9124950" y="615288"/>
                </a:cubicBezTo>
                <a:cubicBezTo>
                  <a:pt x="9145202" y="764713"/>
                  <a:pt x="9115278" y="973852"/>
                  <a:pt x="9124950" y="1171978"/>
                </a:cubicBezTo>
                <a:cubicBezTo>
                  <a:pt x="9134623" y="1370104"/>
                  <a:pt x="9132006" y="1575840"/>
                  <a:pt x="9124950" y="1816565"/>
                </a:cubicBezTo>
                <a:cubicBezTo>
                  <a:pt x="9117894" y="2057290"/>
                  <a:pt x="9120208" y="2265859"/>
                  <a:pt x="9124950" y="2402554"/>
                </a:cubicBezTo>
                <a:cubicBezTo>
                  <a:pt x="9129692" y="2539249"/>
                  <a:pt x="9139880" y="2683434"/>
                  <a:pt x="9124950" y="2929944"/>
                </a:cubicBezTo>
                <a:cubicBezTo>
                  <a:pt x="8935592" y="2917625"/>
                  <a:pt x="8803354" y="2932684"/>
                  <a:pt x="8655667" y="2929944"/>
                </a:cubicBezTo>
                <a:cubicBezTo>
                  <a:pt x="8507980" y="2927204"/>
                  <a:pt x="8419933" y="2907513"/>
                  <a:pt x="8186384" y="2929944"/>
                </a:cubicBezTo>
                <a:cubicBezTo>
                  <a:pt x="7952835" y="2952375"/>
                  <a:pt x="7842211" y="2907422"/>
                  <a:pt x="7534602" y="2929944"/>
                </a:cubicBezTo>
                <a:cubicBezTo>
                  <a:pt x="7226993" y="2952466"/>
                  <a:pt x="7189256" y="2933042"/>
                  <a:pt x="7065318" y="2929944"/>
                </a:cubicBezTo>
                <a:cubicBezTo>
                  <a:pt x="6941380" y="2926846"/>
                  <a:pt x="6643506" y="2908145"/>
                  <a:pt x="6504786" y="2929944"/>
                </a:cubicBezTo>
                <a:cubicBezTo>
                  <a:pt x="6366066" y="2951743"/>
                  <a:pt x="6151906" y="2935841"/>
                  <a:pt x="6035503" y="2929944"/>
                </a:cubicBezTo>
                <a:cubicBezTo>
                  <a:pt x="5919100" y="2924047"/>
                  <a:pt x="5462865" y="2915926"/>
                  <a:pt x="5201222" y="2929944"/>
                </a:cubicBezTo>
                <a:cubicBezTo>
                  <a:pt x="4939579" y="2943962"/>
                  <a:pt x="4911788" y="2912073"/>
                  <a:pt x="4823188" y="2929944"/>
                </a:cubicBezTo>
                <a:cubicBezTo>
                  <a:pt x="4734588" y="2947815"/>
                  <a:pt x="4427578" y="2907368"/>
                  <a:pt x="4080156" y="2929944"/>
                </a:cubicBezTo>
                <a:cubicBezTo>
                  <a:pt x="3732734" y="2952520"/>
                  <a:pt x="3786635" y="2941634"/>
                  <a:pt x="3610873" y="2929944"/>
                </a:cubicBezTo>
                <a:cubicBezTo>
                  <a:pt x="3435111" y="2918254"/>
                  <a:pt x="3358535" y="2915664"/>
                  <a:pt x="3232839" y="2929944"/>
                </a:cubicBezTo>
                <a:cubicBezTo>
                  <a:pt x="3107143" y="2944224"/>
                  <a:pt x="2889185" y="2912459"/>
                  <a:pt x="2763556" y="2929944"/>
                </a:cubicBezTo>
                <a:cubicBezTo>
                  <a:pt x="2637927" y="2947429"/>
                  <a:pt x="2196918" y="2906142"/>
                  <a:pt x="1929275" y="2929944"/>
                </a:cubicBezTo>
                <a:cubicBezTo>
                  <a:pt x="1661632" y="2953746"/>
                  <a:pt x="1449804" y="2916903"/>
                  <a:pt x="1277493" y="2929944"/>
                </a:cubicBezTo>
                <a:cubicBezTo>
                  <a:pt x="1105182" y="2942985"/>
                  <a:pt x="958254" y="2944672"/>
                  <a:pt x="716960" y="2929944"/>
                </a:cubicBezTo>
                <a:cubicBezTo>
                  <a:pt x="475666" y="2915216"/>
                  <a:pt x="249664" y="2909172"/>
                  <a:pt x="0" y="2929944"/>
                </a:cubicBezTo>
                <a:cubicBezTo>
                  <a:pt x="-32068" y="2627090"/>
                  <a:pt x="10486" y="2417495"/>
                  <a:pt x="0" y="2285356"/>
                </a:cubicBezTo>
                <a:cubicBezTo>
                  <a:pt x="-10486" y="2153217"/>
                  <a:pt x="-15602" y="1937416"/>
                  <a:pt x="0" y="1787266"/>
                </a:cubicBezTo>
                <a:cubicBezTo>
                  <a:pt x="15602" y="1637116"/>
                  <a:pt x="11301" y="1398527"/>
                  <a:pt x="0" y="1230576"/>
                </a:cubicBezTo>
                <a:cubicBezTo>
                  <a:pt x="-11301" y="1062625"/>
                  <a:pt x="-21471" y="814534"/>
                  <a:pt x="0" y="703187"/>
                </a:cubicBezTo>
                <a:cubicBezTo>
                  <a:pt x="21471" y="591840"/>
                  <a:pt x="-13294" y="141124"/>
                  <a:pt x="0" y="0"/>
                </a:cubicBezTo>
                <a:close/>
              </a:path>
              <a:path w="9124950" h="2929944" stroke="0" extrusionOk="0">
                <a:moveTo>
                  <a:pt x="0" y="0"/>
                </a:moveTo>
                <a:cubicBezTo>
                  <a:pt x="227322" y="-15357"/>
                  <a:pt x="457779" y="13179"/>
                  <a:pt x="743032" y="0"/>
                </a:cubicBezTo>
                <a:cubicBezTo>
                  <a:pt x="1028285" y="-13179"/>
                  <a:pt x="1180203" y="18325"/>
                  <a:pt x="1303564" y="0"/>
                </a:cubicBezTo>
                <a:cubicBezTo>
                  <a:pt x="1426925" y="-18325"/>
                  <a:pt x="1504932" y="9534"/>
                  <a:pt x="1681598" y="0"/>
                </a:cubicBezTo>
                <a:cubicBezTo>
                  <a:pt x="1858264" y="-9534"/>
                  <a:pt x="2052974" y="-15246"/>
                  <a:pt x="2242131" y="0"/>
                </a:cubicBezTo>
                <a:cubicBezTo>
                  <a:pt x="2431288" y="15246"/>
                  <a:pt x="2515988" y="4485"/>
                  <a:pt x="2711414" y="0"/>
                </a:cubicBezTo>
                <a:cubicBezTo>
                  <a:pt x="2906840" y="-4485"/>
                  <a:pt x="3045913" y="-19951"/>
                  <a:pt x="3271946" y="0"/>
                </a:cubicBezTo>
                <a:cubicBezTo>
                  <a:pt x="3497979" y="19951"/>
                  <a:pt x="3816669" y="16040"/>
                  <a:pt x="4014978" y="0"/>
                </a:cubicBezTo>
                <a:cubicBezTo>
                  <a:pt x="4213287" y="-16040"/>
                  <a:pt x="4465395" y="22581"/>
                  <a:pt x="4666760" y="0"/>
                </a:cubicBezTo>
                <a:cubicBezTo>
                  <a:pt x="4868125" y="-22581"/>
                  <a:pt x="5183000" y="35631"/>
                  <a:pt x="5409792" y="0"/>
                </a:cubicBezTo>
                <a:cubicBezTo>
                  <a:pt x="5636584" y="-35631"/>
                  <a:pt x="5783821" y="-8264"/>
                  <a:pt x="5879075" y="0"/>
                </a:cubicBezTo>
                <a:cubicBezTo>
                  <a:pt x="5974329" y="8264"/>
                  <a:pt x="6352788" y="2070"/>
                  <a:pt x="6713356" y="0"/>
                </a:cubicBezTo>
                <a:cubicBezTo>
                  <a:pt x="7073924" y="-2070"/>
                  <a:pt x="7253225" y="38888"/>
                  <a:pt x="7547637" y="0"/>
                </a:cubicBezTo>
                <a:cubicBezTo>
                  <a:pt x="7842049" y="-38888"/>
                  <a:pt x="7811458" y="-16956"/>
                  <a:pt x="7925671" y="0"/>
                </a:cubicBezTo>
                <a:cubicBezTo>
                  <a:pt x="8039884" y="16956"/>
                  <a:pt x="8290707" y="-14750"/>
                  <a:pt x="8486203" y="0"/>
                </a:cubicBezTo>
                <a:cubicBezTo>
                  <a:pt x="8681699" y="14750"/>
                  <a:pt x="8836051" y="26722"/>
                  <a:pt x="9124950" y="0"/>
                </a:cubicBezTo>
                <a:cubicBezTo>
                  <a:pt x="9114149" y="211231"/>
                  <a:pt x="9128673" y="265112"/>
                  <a:pt x="9124950" y="498090"/>
                </a:cubicBezTo>
                <a:cubicBezTo>
                  <a:pt x="9121228" y="731068"/>
                  <a:pt x="9108877" y="945519"/>
                  <a:pt x="9124950" y="1113379"/>
                </a:cubicBezTo>
                <a:cubicBezTo>
                  <a:pt x="9141023" y="1281239"/>
                  <a:pt x="9127978" y="1453717"/>
                  <a:pt x="9124950" y="1640769"/>
                </a:cubicBezTo>
                <a:cubicBezTo>
                  <a:pt x="9121923" y="1827821"/>
                  <a:pt x="9134607" y="2094756"/>
                  <a:pt x="9124950" y="2256057"/>
                </a:cubicBezTo>
                <a:cubicBezTo>
                  <a:pt x="9115293" y="2417358"/>
                  <a:pt x="9120238" y="2721458"/>
                  <a:pt x="9124950" y="2929944"/>
                </a:cubicBezTo>
                <a:cubicBezTo>
                  <a:pt x="8822982" y="2889422"/>
                  <a:pt x="8591057" y="2952628"/>
                  <a:pt x="8290669" y="2929944"/>
                </a:cubicBezTo>
                <a:cubicBezTo>
                  <a:pt x="7990281" y="2907260"/>
                  <a:pt x="7754165" y="2913944"/>
                  <a:pt x="7456388" y="2929944"/>
                </a:cubicBezTo>
                <a:cubicBezTo>
                  <a:pt x="7158611" y="2945944"/>
                  <a:pt x="7111965" y="2930698"/>
                  <a:pt x="6804606" y="2929944"/>
                </a:cubicBezTo>
                <a:cubicBezTo>
                  <a:pt x="6497247" y="2929190"/>
                  <a:pt x="6323922" y="2922649"/>
                  <a:pt x="6152823" y="2929944"/>
                </a:cubicBezTo>
                <a:cubicBezTo>
                  <a:pt x="5981724" y="2937239"/>
                  <a:pt x="5712162" y="2914436"/>
                  <a:pt x="5501041" y="2929944"/>
                </a:cubicBezTo>
                <a:cubicBezTo>
                  <a:pt x="5289920" y="2945452"/>
                  <a:pt x="4949554" y="2912825"/>
                  <a:pt x="4758010" y="2929944"/>
                </a:cubicBezTo>
                <a:cubicBezTo>
                  <a:pt x="4566466" y="2947063"/>
                  <a:pt x="4235051" y="2930623"/>
                  <a:pt x="3923729" y="2929944"/>
                </a:cubicBezTo>
                <a:cubicBezTo>
                  <a:pt x="3612407" y="2929265"/>
                  <a:pt x="3434132" y="2939592"/>
                  <a:pt x="3089447" y="2929944"/>
                </a:cubicBezTo>
                <a:cubicBezTo>
                  <a:pt x="2744762" y="2920296"/>
                  <a:pt x="2817070" y="2934085"/>
                  <a:pt x="2711414" y="2929944"/>
                </a:cubicBezTo>
                <a:cubicBezTo>
                  <a:pt x="2605758" y="2925803"/>
                  <a:pt x="2325372" y="2905530"/>
                  <a:pt x="2059632" y="2929944"/>
                </a:cubicBezTo>
                <a:cubicBezTo>
                  <a:pt x="1793892" y="2954358"/>
                  <a:pt x="1760224" y="2936762"/>
                  <a:pt x="1681598" y="2929944"/>
                </a:cubicBezTo>
                <a:cubicBezTo>
                  <a:pt x="1602972" y="2923126"/>
                  <a:pt x="1291557" y="2929271"/>
                  <a:pt x="1029816" y="2929944"/>
                </a:cubicBezTo>
                <a:cubicBezTo>
                  <a:pt x="768075" y="2930617"/>
                  <a:pt x="353618" y="2918063"/>
                  <a:pt x="0" y="2929944"/>
                </a:cubicBezTo>
                <a:cubicBezTo>
                  <a:pt x="-25448" y="2786788"/>
                  <a:pt x="-10086" y="2492332"/>
                  <a:pt x="0" y="2343955"/>
                </a:cubicBezTo>
                <a:cubicBezTo>
                  <a:pt x="10086" y="2195578"/>
                  <a:pt x="-21308" y="2056281"/>
                  <a:pt x="0" y="1816565"/>
                </a:cubicBezTo>
                <a:cubicBezTo>
                  <a:pt x="21308" y="1576849"/>
                  <a:pt x="8340" y="1523773"/>
                  <a:pt x="0" y="1318475"/>
                </a:cubicBezTo>
                <a:cubicBezTo>
                  <a:pt x="-8340" y="1113177"/>
                  <a:pt x="-8780" y="842531"/>
                  <a:pt x="0" y="703187"/>
                </a:cubicBezTo>
                <a:cubicBezTo>
                  <a:pt x="8780" y="563843"/>
                  <a:pt x="34003" y="265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467032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2" descr="C:\Users\Mohammed\Desktop\23b1dbeb-d92d-4f56-9559-9f82d97f288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2" y="1991325"/>
            <a:ext cx="10863758" cy="470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649054" y="1439842"/>
            <a:ext cx="1807335" cy="14369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3380" y="467658"/>
            <a:ext cx="2569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SCORE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4103495">
            <a:off x="1753505" y="3502452"/>
            <a:ext cx="1696217" cy="3254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089699">
            <a:off x="197227" y="3575539"/>
            <a:ext cx="1696217" cy="3254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FFD4AD6C-3BDF-4CE0-B2AA-20B582A2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42914"/>
            <a:ext cx="1136811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1B2E0E7A-BDAD-44BD-A82A-5B00BB1E8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12" y="442914"/>
            <a:ext cx="2306103" cy="10245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614080-B5A7-4D10-81C1-F28D65D18ABC}"/>
              </a:ext>
            </a:extLst>
          </p:cNvPr>
          <p:cNvSpPr/>
          <p:nvPr/>
        </p:nvSpPr>
        <p:spPr>
          <a:xfrm>
            <a:off x="300038" y="1828800"/>
            <a:ext cx="11284332" cy="5029200"/>
          </a:xfrm>
          <a:custGeom>
            <a:avLst/>
            <a:gdLst>
              <a:gd name="connsiteX0" fmla="*/ 0 w 9124950"/>
              <a:gd name="connsiteY0" fmla="*/ 0 h 2929944"/>
              <a:gd name="connsiteX1" fmla="*/ 378034 w 9124950"/>
              <a:gd name="connsiteY1" fmla="*/ 0 h 2929944"/>
              <a:gd name="connsiteX2" fmla="*/ 1212315 w 9124950"/>
              <a:gd name="connsiteY2" fmla="*/ 0 h 2929944"/>
              <a:gd name="connsiteX3" fmla="*/ 1772847 w 9124950"/>
              <a:gd name="connsiteY3" fmla="*/ 0 h 2929944"/>
              <a:gd name="connsiteX4" fmla="*/ 2515879 w 9124950"/>
              <a:gd name="connsiteY4" fmla="*/ 0 h 2929944"/>
              <a:gd name="connsiteX5" fmla="*/ 3076412 w 9124950"/>
              <a:gd name="connsiteY5" fmla="*/ 0 h 2929944"/>
              <a:gd name="connsiteX6" fmla="*/ 3819443 w 9124950"/>
              <a:gd name="connsiteY6" fmla="*/ 0 h 2929944"/>
              <a:gd name="connsiteX7" fmla="*/ 4379976 w 9124950"/>
              <a:gd name="connsiteY7" fmla="*/ 0 h 2929944"/>
              <a:gd name="connsiteX8" fmla="*/ 4758010 w 9124950"/>
              <a:gd name="connsiteY8" fmla="*/ 0 h 2929944"/>
              <a:gd name="connsiteX9" fmla="*/ 5592291 w 9124950"/>
              <a:gd name="connsiteY9" fmla="*/ 0 h 2929944"/>
              <a:gd name="connsiteX10" fmla="*/ 6152823 w 9124950"/>
              <a:gd name="connsiteY10" fmla="*/ 0 h 2929944"/>
              <a:gd name="connsiteX11" fmla="*/ 6713356 w 9124950"/>
              <a:gd name="connsiteY11" fmla="*/ 0 h 2929944"/>
              <a:gd name="connsiteX12" fmla="*/ 7365138 w 9124950"/>
              <a:gd name="connsiteY12" fmla="*/ 0 h 2929944"/>
              <a:gd name="connsiteX13" fmla="*/ 7925671 w 9124950"/>
              <a:gd name="connsiteY13" fmla="*/ 0 h 2929944"/>
              <a:gd name="connsiteX14" fmla="*/ 8303704 w 9124950"/>
              <a:gd name="connsiteY14" fmla="*/ 0 h 2929944"/>
              <a:gd name="connsiteX15" fmla="*/ 9124950 w 9124950"/>
              <a:gd name="connsiteY15" fmla="*/ 0 h 2929944"/>
              <a:gd name="connsiteX16" fmla="*/ 9124950 w 9124950"/>
              <a:gd name="connsiteY16" fmla="*/ 615288 h 2929944"/>
              <a:gd name="connsiteX17" fmla="*/ 9124950 w 9124950"/>
              <a:gd name="connsiteY17" fmla="*/ 1171978 h 2929944"/>
              <a:gd name="connsiteX18" fmla="*/ 9124950 w 9124950"/>
              <a:gd name="connsiteY18" fmla="*/ 1816565 h 2929944"/>
              <a:gd name="connsiteX19" fmla="*/ 9124950 w 9124950"/>
              <a:gd name="connsiteY19" fmla="*/ 2402554 h 2929944"/>
              <a:gd name="connsiteX20" fmla="*/ 9124950 w 9124950"/>
              <a:gd name="connsiteY20" fmla="*/ 2929944 h 2929944"/>
              <a:gd name="connsiteX21" fmla="*/ 8655667 w 9124950"/>
              <a:gd name="connsiteY21" fmla="*/ 2929944 h 2929944"/>
              <a:gd name="connsiteX22" fmla="*/ 8186384 w 9124950"/>
              <a:gd name="connsiteY22" fmla="*/ 2929944 h 2929944"/>
              <a:gd name="connsiteX23" fmla="*/ 7534602 w 9124950"/>
              <a:gd name="connsiteY23" fmla="*/ 2929944 h 2929944"/>
              <a:gd name="connsiteX24" fmla="*/ 7065318 w 9124950"/>
              <a:gd name="connsiteY24" fmla="*/ 2929944 h 2929944"/>
              <a:gd name="connsiteX25" fmla="*/ 6504786 w 9124950"/>
              <a:gd name="connsiteY25" fmla="*/ 2929944 h 2929944"/>
              <a:gd name="connsiteX26" fmla="*/ 6035503 w 9124950"/>
              <a:gd name="connsiteY26" fmla="*/ 2929944 h 2929944"/>
              <a:gd name="connsiteX27" fmla="*/ 5201222 w 9124950"/>
              <a:gd name="connsiteY27" fmla="*/ 2929944 h 2929944"/>
              <a:gd name="connsiteX28" fmla="*/ 4823188 w 9124950"/>
              <a:gd name="connsiteY28" fmla="*/ 2929944 h 2929944"/>
              <a:gd name="connsiteX29" fmla="*/ 4080156 w 9124950"/>
              <a:gd name="connsiteY29" fmla="*/ 2929944 h 2929944"/>
              <a:gd name="connsiteX30" fmla="*/ 3610873 w 9124950"/>
              <a:gd name="connsiteY30" fmla="*/ 2929944 h 2929944"/>
              <a:gd name="connsiteX31" fmla="*/ 3232839 w 9124950"/>
              <a:gd name="connsiteY31" fmla="*/ 2929944 h 2929944"/>
              <a:gd name="connsiteX32" fmla="*/ 2763556 w 9124950"/>
              <a:gd name="connsiteY32" fmla="*/ 2929944 h 2929944"/>
              <a:gd name="connsiteX33" fmla="*/ 1929275 w 9124950"/>
              <a:gd name="connsiteY33" fmla="*/ 2929944 h 2929944"/>
              <a:gd name="connsiteX34" fmla="*/ 1277493 w 9124950"/>
              <a:gd name="connsiteY34" fmla="*/ 2929944 h 2929944"/>
              <a:gd name="connsiteX35" fmla="*/ 716960 w 9124950"/>
              <a:gd name="connsiteY35" fmla="*/ 2929944 h 2929944"/>
              <a:gd name="connsiteX36" fmla="*/ 0 w 9124950"/>
              <a:gd name="connsiteY36" fmla="*/ 2929944 h 2929944"/>
              <a:gd name="connsiteX37" fmla="*/ 0 w 9124950"/>
              <a:gd name="connsiteY37" fmla="*/ 2285356 h 2929944"/>
              <a:gd name="connsiteX38" fmla="*/ 0 w 9124950"/>
              <a:gd name="connsiteY38" fmla="*/ 1787266 h 2929944"/>
              <a:gd name="connsiteX39" fmla="*/ 0 w 9124950"/>
              <a:gd name="connsiteY39" fmla="*/ 1230576 h 2929944"/>
              <a:gd name="connsiteX40" fmla="*/ 0 w 9124950"/>
              <a:gd name="connsiteY40" fmla="*/ 703187 h 2929944"/>
              <a:gd name="connsiteX41" fmla="*/ 0 w 9124950"/>
              <a:gd name="connsiteY41" fmla="*/ 0 h 292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24950" h="2929944" fill="none" extrusionOk="0">
                <a:moveTo>
                  <a:pt x="0" y="0"/>
                </a:moveTo>
                <a:cubicBezTo>
                  <a:pt x="151782" y="-7070"/>
                  <a:pt x="239782" y="-15798"/>
                  <a:pt x="378034" y="0"/>
                </a:cubicBezTo>
                <a:cubicBezTo>
                  <a:pt x="516286" y="15798"/>
                  <a:pt x="873464" y="-37972"/>
                  <a:pt x="1212315" y="0"/>
                </a:cubicBezTo>
                <a:cubicBezTo>
                  <a:pt x="1551166" y="37972"/>
                  <a:pt x="1548526" y="-23818"/>
                  <a:pt x="1772847" y="0"/>
                </a:cubicBezTo>
                <a:cubicBezTo>
                  <a:pt x="1997168" y="23818"/>
                  <a:pt x="2355967" y="18152"/>
                  <a:pt x="2515879" y="0"/>
                </a:cubicBezTo>
                <a:cubicBezTo>
                  <a:pt x="2675791" y="-18152"/>
                  <a:pt x="2840910" y="26093"/>
                  <a:pt x="3076412" y="0"/>
                </a:cubicBezTo>
                <a:cubicBezTo>
                  <a:pt x="3311914" y="-26093"/>
                  <a:pt x="3664057" y="-18446"/>
                  <a:pt x="3819443" y="0"/>
                </a:cubicBezTo>
                <a:cubicBezTo>
                  <a:pt x="3974829" y="18446"/>
                  <a:pt x="4211403" y="-27652"/>
                  <a:pt x="4379976" y="0"/>
                </a:cubicBezTo>
                <a:cubicBezTo>
                  <a:pt x="4548549" y="27652"/>
                  <a:pt x="4682252" y="-8090"/>
                  <a:pt x="4758010" y="0"/>
                </a:cubicBezTo>
                <a:cubicBezTo>
                  <a:pt x="4833768" y="8090"/>
                  <a:pt x="5315395" y="-31414"/>
                  <a:pt x="5592291" y="0"/>
                </a:cubicBezTo>
                <a:cubicBezTo>
                  <a:pt x="5869187" y="31414"/>
                  <a:pt x="5881445" y="-24300"/>
                  <a:pt x="6152823" y="0"/>
                </a:cubicBezTo>
                <a:cubicBezTo>
                  <a:pt x="6424201" y="24300"/>
                  <a:pt x="6469422" y="-9866"/>
                  <a:pt x="6713356" y="0"/>
                </a:cubicBezTo>
                <a:cubicBezTo>
                  <a:pt x="6957290" y="9866"/>
                  <a:pt x="7136024" y="25566"/>
                  <a:pt x="7365138" y="0"/>
                </a:cubicBezTo>
                <a:cubicBezTo>
                  <a:pt x="7594252" y="-25566"/>
                  <a:pt x="7727712" y="1809"/>
                  <a:pt x="7925671" y="0"/>
                </a:cubicBezTo>
                <a:cubicBezTo>
                  <a:pt x="8123630" y="-1809"/>
                  <a:pt x="8205619" y="8353"/>
                  <a:pt x="8303704" y="0"/>
                </a:cubicBezTo>
                <a:cubicBezTo>
                  <a:pt x="8401789" y="-8353"/>
                  <a:pt x="8895835" y="11596"/>
                  <a:pt x="9124950" y="0"/>
                </a:cubicBezTo>
                <a:cubicBezTo>
                  <a:pt x="9124919" y="262722"/>
                  <a:pt x="9104698" y="465863"/>
                  <a:pt x="9124950" y="615288"/>
                </a:cubicBezTo>
                <a:cubicBezTo>
                  <a:pt x="9145202" y="764713"/>
                  <a:pt x="9115278" y="973852"/>
                  <a:pt x="9124950" y="1171978"/>
                </a:cubicBezTo>
                <a:cubicBezTo>
                  <a:pt x="9134623" y="1370104"/>
                  <a:pt x="9132006" y="1575840"/>
                  <a:pt x="9124950" y="1816565"/>
                </a:cubicBezTo>
                <a:cubicBezTo>
                  <a:pt x="9117894" y="2057290"/>
                  <a:pt x="9120208" y="2265859"/>
                  <a:pt x="9124950" y="2402554"/>
                </a:cubicBezTo>
                <a:cubicBezTo>
                  <a:pt x="9129692" y="2539249"/>
                  <a:pt x="9139880" y="2683434"/>
                  <a:pt x="9124950" y="2929944"/>
                </a:cubicBezTo>
                <a:cubicBezTo>
                  <a:pt x="8935592" y="2917625"/>
                  <a:pt x="8803354" y="2932684"/>
                  <a:pt x="8655667" y="2929944"/>
                </a:cubicBezTo>
                <a:cubicBezTo>
                  <a:pt x="8507980" y="2927204"/>
                  <a:pt x="8419933" y="2907513"/>
                  <a:pt x="8186384" y="2929944"/>
                </a:cubicBezTo>
                <a:cubicBezTo>
                  <a:pt x="7952835" y="2952375"/>
                  <a:pt x="7842211" y="2907422"/>
                  <a:pt x="7534602" y="2929944"/>
                </a:cubicBezTo>
                <a:cubicBezTo>
                  <a:pt x="7226993" y="2952466"/>
                  <a:pt x="7189256" y="2933042"/>
                  <a:pt x="7065318" y="2929944"/>
                </a:cubicBezTo>
                <a:cubicBezTo>
                  <a:pt x="6941380" y="2926846"/>
                  <a:pt x="6643506" y="2908145"/>
                  <a:pt x="6504786" y="2929944"/>
                </a:cubicBezTo>
                <a:cubicBezTo>
                  <a:pt x="6366066" y="2951743"/>
                  <a:pt x="6151906" y="2935841"/>
                  <a:pt x="6035503" y="2929944"/>
                </a:cubicBezTo>
                <a:cubicBezTo>
                  <a:pt x="5919100" y="2924047"/>
                  <a:pt x="5462865" y="2915926"/>
                  <a:pt x="5201222" y="2929944"/>
                </a:cubicBezTo>
                <a:cubicBezTo>
                  <a:pt x="4939579" y="2943962"/>
                  <a:pt x="4911788" y="2912073"/>
                  <a:pt x="4823188" y="2929944"/>
                </a:cubicBezTo>
                <a:cubicBezTo>
                  <a:pt x="4734588" y="2947815"/>
                  <a:pt x="4427578" y="2907368"/>
                  <a:pt x="4080156" y="2929944"/>
                </a:cubicBezTo>
                <a:cubicBezTo>
                  <a:pt x="3732734" y="2952520"/>
                  <a:pt x="3786635" y="2941634"/>
                  <a:pt x="3610873" y="2929944"/>
                </a:cubicBezTo>
                <a:cubicBezTo>
                  <a:pt x="3435111" y="2918254"/>
                  <a:pt x="3358535" y="2915664"/>
                  <a:pt x="3232839" y="2929944"/>
                </a:cubicBezTo>
                <a:cubicBezTo>
                  <a:pt x="3107143" y="2944224"/>
                  <a:pt x="2889185" y="2912459"/>
                  <a:pt x="2763556" y="2929944"/>
                </a:cubicBezTo>
                <a:cubicBezTo>
                  <a:pt x="2637927" y="2947429"/>
                  <a:pt x="2196918" y="2906142"/>
                  <a:pt x="1929275" y="2929944"/>
                </a:cubicBezTo>
                <a:cubicBezTo>
                  <a:pt x="1661632" y="2953746"/>
                  <a:pt x="1449804" y="2916903"/>
                  <a:pt x="1277493" y="2929944"/>
                </a:cubicBezTo>
                <a:cubicBezTo>
                  <a:pt x="1105182" y="2942985"/>
                  <a:pt x="958254" y="2944672"/>
                  <a:pt x="716960" y="2929944"/>
                </a:cubicBezTo>
                <a:cubicBezTo>
                  <a:pt x="475666" y="2915216"/>
                  <a:pt x="249664" y="2909172"/>
                  <a:pt x="0" y="2929944"/>
                </a:cubicBezTo>
                <a:cubicBezTo>
                  <a:pt x="-32068" y="2627090"/>
                  <a:pt x="10486" y="2417495"/>
                  <a:pt x="0" y="2285356"/>
                </a:cubicBezTo>
                <a:cubicBezTo>
                  <a:pt x="-10486" y="2153217"/>
                  <a:pt x="-15602" y="1937416"/>
                  <a:pt x="0" y="1787266"/>
                </a:cubicBezTo>
                <a:cubicBezTo>
                  <a:pt x="15602" y="1637116"/>
                  <a:pt x="11301" y="1398527"/>
                  <a:pt x="0" y="1230576"/>
                </a:cubicBezTo>
                <a:cubicBezTo>
                  <a:pt x="-11301" y="1062625"/>
                  <a:pt x="-21471" y="814534"/>
                  <a:pt x="0" y="703187"/>
                </a:cubicBezTo>
                <a:cubicBezTo>
                  <a:pt x="21471" y="591840"/>
                  <a:pt x="-13294" y="141124"/>
                  <a:pt x="0" y="0"/>
                </a:cubicBezTo>
                <a:close/>
              </a:path>
              <a:path w="9124950" h="2929944" stroke="0" extrusionOk="0">
                <a:moveTo>
                  <a:pt x="0" y="0"/>
                </a:moveTo>
                <a:cubicBezTo>
                  <a:pt x="227322" y="-15357"/>
                  <a:pt x="457779" y="13179"/>
                  <a:pt x="743032" y="0"/>
                </a:cubicBezTo>
                <a:cubicBezTo>
                  <a:pt x="1028285" y="-13179"/>
                  <a:pt x="1180203" y="18325"/>
                  <a:pt x="1303564" y="0"/>
                </a:cubicBezTo>
                <a:cubicBezTo>
                  <a:pt x="1426925" y="-18325"/>
                  <a:pt x="1504932" y="9534"/>
                  <a:pt x="1681598" y="0"/>
                </a:cubicBezTo>
                <a:cubicBezTo>
                  <a:pt x="1858264" y="-9534"/>
                  <a:pt x="2052974" y="-15246"/>
                  <a:pt x="2242131" y="0"/>
                </a:cubicBezTo>
                <a:cubicBezTo>
                  <a:pt x="2431288" y="15246"/>
                  <a:pt x="2515988" y="4485"/>
                  <a:pt x="2711414" y="0"/>
                </a:cubicBezTo>
                <a:cubicBezTo>
                  <a:pt x="2906840" y="-4485"/>
                  <a:pt x="3045913" y="-19951"/>
                  <a:pt x="3271946" y="0"/>
                </a:cubicBezTo>
                <a:cubicBezTo>
                  <a:pt x="3497979" y="19951"/>
                  <a:pt x="3816669" y="16040"/>
                  <a:pt x="4014978" y="0"/>
                </a:cubicBezTo>
                <a:cubicBezTo>
                  <a:pt x="4213287" y="-16040"/>
                  <a:pt x="4465395" y="22581"/>
                  <a:pt x="4666760" y="0"/>
                </a:cubicBezTo>
                <a:cubicBezTo>
                  <a:pt x="4868125" y="-22581"/>
                  <a:pt x="5183000" y="35631"/>
                  <a:pt x="5409792" y="0"/>
                </a:cubicBezTo>
                <a:cubicBezTo>
                  <a:pt x="5636584" y="-35631"/>
                  <a:pt x="5783821" y="-8264"/>
                  <a:pt x="5879075" y="0"/>
                </a:cubicBezTo>
                <a:cubicBezTo>
                  <a:pt x="5974329" y="8264"/>
                  <a:pt x="6352788" y="2070"/>
                  <a:pt x="6713356" y="0"/>
                </a:cubicBezTo>
                <a:cubicBezTo>
                  <a:pt x="7073924" y="-2070"/>
                  <a:pt x="7253225" y="38888"/>
                  <a:pt x="7547637" y="0"/>
                </a:cubicBezTo>
                <a:cubicBezTo>
                  <a:pt x="7842049" y="-38888"/>
                  <a:pt x="7811458" y="-16956"/>
                  <a:pt x="7925671" y="0"/>
                </a:cubicBezTo>
                <a:cubicBezTo>
                  <a:pt x="8039884" y="16956"/>
                  <a:pt x="8290707" y="-14750"/>
                  <a:pt x="8486203" y="0"/>
                </a:cubicBezTo>
                <a:cubicBezTo>
                  <a:pt x="8681699" y="14750"/>
                  <a:pt x="8836051" y="26722"/>
                  <a:pt x="9124950" y="0"/>
                </a:cubicBezTo>
                <a:cubicBezTo>
                  <a:pt x="9114149" y="211231"/>
                  <a:pt x="9128673" y="265112"/>
                  <a:pt x="9124950" y="498090"/>
                </a:cubicBezTo>
                <a:cubicBezTo>
                  <a:pt x="9121228" y="731068"/>
                  <a:pt x="9108877" y="945519"/>
                  <a:pt x="9124950" y="1113379"/>
                </a:cubicBezTo>
                <a:cubicBezTo>
                  <a:pt x="9141023" y="1281239"/>
                  <a:pt x="9127978" y="1453717"/>
                  <a:pt x="9124950" y="1640769"/>
                </a:cubicBezTo>
                <a:cubicBezTo>
                  <a:pt x="9121923" y="1827821"/>
                  <a:pt x="9134607" y="2094756"/>
                  <a:pt x="9124950" y="2256057"/>
                </a:cubicBezTo>
                <a:cubicBezTo>
                  <a:pt x="9115293" y="2417358"/>
                  <a:pt x="9120238" y="2721458"/>
                  <a:pt x="9124950" y="2929944"/>
                </a:cubicBezTo>
                <a:cubicBezTo>
                  <a:pt x="8822982" y="2889422"/>
                  <a:pt x="8591057" y="2952628"/>
                  <a:pt x="8290669" y="2929944"/>
                </a:cubicBezTo>
                <a:cubicBezTo>
                  <a:pt x="7990281" y="2907260"/>
                  <a:pt x="7754165" y="2913944"/>
                  <a:pt x="7456388" y="2929944"/>
                </a:cubicBezTo>
                <a:cubicBezTo>
                  <a:pt x="7158611" y="2945944"/>
                  <a:pt x="7111965" y="2930698"/>
                  <a:pt x="6804606" y="2929944"/>
                </a:cubicBezTo>
                <a:cubicBezTo>
                  <a:pt x="6497247" y="2929190"/>
                  <a:pt x="6323922" y="2922649"/>
                  <a:pt x="6152823" y="2929944"/>
                </a:cubicBezTo>
                <a:cubicBezTo>
                  <a:pt x="5981724" y="2937239"/>
                  <a:pt x="5712162" y="2914436"/>
                  <a:pt x="5501041" y="2929944"/>
                </a:cubicBezTo>
                <a:cubicBezTo>
                  <a:pt x="5289920" y="2945452"/>
                  <a:pt x="4949554" y="2912825"/>
                  <a:pt x="4758010" y="2929944"/>
                </a:cubicBezTo>
                <a:cubicBezTo>
                  <a:pt x="4566466" y="2947063"/>
                  <a:pt x="4235051" y="2930623"/>
                  <a:pt x="3923729" y="2929944"/>
                </a:cubicBezTo>
                <a:cubicBezTo>
                  <a:pt x="3612407" y="2929265"/>
                  <a:pt x="3434132" y="2939592"/>
                  <a:pt x="3089447" y="2929944"/>
                </a:cubicBezTo>
                <a:cubicBezTo>
                  <a:pt x="2744762" y="2920296"/>
                  <a:pt x="2817070" y="2934085"/>
                  <a:pt x="2711414" y="2929944"/>
                </a:cubicBezTo>
                <a:cubicBezTo>
                  <a:pt x="2605758" y="2925803"/>
                  <a:pt x="2325372" y="2905530"/>
                  <a:pt x="2059632" y="2929944"/>
                </a:cubicBezTo>
                <a:cubicBezTo>
                  <a:pt x="1793892" y="2954358"/>
                  <a:pt x="1760224" y="2936762"/>
                  <a:pt x="1681598" y="2929944"/>
                </a:cubicBezTo>
                <a:cubicBezTo>
                  <a:pt x="1602972" y="2923126"/>
                  <a:pt x="1291557" y="2929271"/>
                  <a:pt x="1029816" y="2929944"/>
                </a:cubicBezTo>
                <a:cubicBezTo>
                  <a:pt x="768075" y="2930617"/>
                  <a:pt x="353618" y="2918063"/>
                  <a:pt x="0" y="2929944"/>
                </a:cubicBezTo>
                <a:cubicBezTo>
                  <a:pt x="-25448" y="2786788"/>
                  <a:pt x="-10086" y="2492332"/>
                  <a:pt x="0" y="2343955"/>
                </a:cubicBezTo>
                <a:cubicBezTo>
                  <a:pt x="10086" y="2195578"/>
                  <a:pt x="-21308" y="2056281"/>
                  <a:pt x="0" y="1816565"/>
                </a:cubicBezTo>
                <a:cubicBezTo>
                  <a:pt x="21308" y="1576849"/>
                  <a:pt x="8340" y="1523773"/>
                  <a:pt x="0" y="1318475"/>
                </a:cubicBezTo>
                <a:cubicBezTo>
                  <a:pt x="-8340" y="1113177"/>
                  <a:pt x="-8780" y="842531"/>
                  <a:pt x="0" y="703187"/>
                </a:cubicBezTo>
                <a:cubicBezTo>
                  <a:pt x="8780" y="563843"/>
                  <a:pt x="34003" y="265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467032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2" descr="C:\Users\Mohammed\Desktop\23b1dbeb-d92d-4f56-9559-9f82d97f288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2" y="1991325"/>
            <a:ext cx="10863758" cy="470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624635" y="1667622"/>
            <a:ext cx="1652965" cy="14369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3380" y="467658"/>
            <a:ext cx="2569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LEVEL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5268721">
            <a:off x="10304864" y="3820676"/>
            <a:ext cx="1696217" cy="3254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882270">
            <a:off x="8557564" y="3648109"/>
            <a:ext cx="1696217" cy="3254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FFD4AD6C-3BDF-4CE0-B2AA-20B582A2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42914"/>
            <a:ext cx="1136811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1B2E0E7A-BDAD-44BD-A82A-5B00BB1E8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12" y="442914"/>
            <a:ext cx="2306103" cy="1024591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01614080-B5A7-4D10-81C1-F28D65D18ABC}"/>
              </a:ext>
            </a:extLst>
          </p:cNvPr>
          <p:cNvSpPr/>
          <p:nvPr/>
        </p:nvSpPr>
        <p:spPr>
          <a:xfrm>
            <a:off x="1509485" y="1843313"/>
            <a:ext cx="8311927" cy="4699402"/>
          </a:xfrm>
          <a:custGeom>
            <a:avLst/>
            <a:gdLst>
              <a:gd name="connsiteX0" fmla="*/ 0 w 9124950"/>
              <a:gd name="connsiteY0" fmla="*/ 0 h 2929944"/>
              <a:gd name="connsiteX1" fmla="*/ 378034 w 9124950"/>
              <a:gd name="connsiteY1" fmla="*/ 0 h 2929944"/>
              <a:gd name="connsiteX2" fmla="*/ 1212315 w 9124950"/>
              <a:gd name="connsiteY2" fmla="*/ 0 h 2929944"/>
              <a:gd name="connsiteX3" fmla="*/ 1772847 w 9124950"/>
              <a:gd name="connsiteY3" fmla="*/ 0 h 2929944"/>
              <a:gd name="connsiteX4" fmla="*/ 2515879 w 9124950"/>
              <a:gd name="connsiteY4" fmla="*/ 0 h 2929944"/>
              <a:gd name="connsiteX5" fmla="*/ 3076412 w 9124950"/>
              <a:gd name="connsiteY5" fmla="*/ 0 h 2929944"/>
              <a:gd name="connsiteX6" fmla="*/ 3819443 w 9124950"/>
              <a:gd name="connsiteY6" fmla="*/ 0 h 2929944"/>
              <a:gd name="connsiteX7" fmla="*/ 4379976 w 9124950"/>
              <a:gd name="connsiteY7" fmla="*/ 0 h 2929944"/>
              <a:gd name="connsiteX8" fmla="*/ 4758010 w 9124950"/>
              <a:gd name="connsiteY8" fmla="*/ 0 h 2929944"/>
              <a:gd name="connsiteX9" fmla="*/ 5592291 w 9124950"/>
              <a:gd name="connsiteY9" fmla="*/ 0 h 2929944"/>
              <a:gd name="connsiteX10" fmla="*/ 6152823 w 9124950"/>
              <a:gd name="connsiteY10" fmla="*/ 0 h 2929944"/>
              <a:gd name="connsiteX11" fmla="*/ 6713356 w 9124950"/>
              <a:gd name="connsiteY11" fmla="*/ 0 h 2929944"/>
              <a:gd name="connsiteX12" fmla="*/ 7365138 w 9124950"/>
              <a:gd name="connsiteY12" fmla="*/ 0 h 2929944"/>
              <a:gd name="connsiteX13" fmla="*/ 7925671 w 9124950"/>
              <a:gd name="connsiteY13" fmla="*/ 0 h 2929944"/>
              <a:gd name="connsiteX14" fmla="*/ 8303704 w 9124950"/>
              <a:gd name="connsiteY14" fmla="*/ 0 h 2929944"/>
              <a:gd name="connsiteX15" fmla="*/ 9124950 w 9124950"/>
              <a:gd name="connsiteY15" fmla="*/ 0 h 2929944"/>
              <a:gd name="connsiteX16" fmla="*/ 9124950 w 9124950"/>
              <a:gd name="connsiteY16" fmla="*/ 615288 h 2929944"/>
              <a:gd name="connsiteX17" fmla="*/ 9124950 w 9124950"/>
              <a:gd name="connsiteY17" fmla="*/ 1171978 h 2929944"/>
              <a:gd name="connsiteX18" fmla="*/ 9124950 w 9124950"/>
              <a:gd name="connsiteY18" fmla="*/ 1816565 h 2929944"/>
              <a:gd name="connsiteX19" fmla="*/ 9124950 w 9124950"/>
              <a:gd name="connsiteY19" fmla="*/ 2402554 h 2929944"/>
              <a:gd name="connsiteX20" fmla="*/ 9124950 w 9124950"/>
              <a:gd name="connsiteY20" fmla="*/ 2929944 h 2929944"/>
              <a:gd name="connsiteX21" fmla="*/ 8655667 w 9124950"/>
              <a:gd name="connsiteY21" fmla="*/ 2929944 h 2929944"/>
              <a:gd name="connsiteX22" fmla="*/ 8186384 w 9124950"/>
              <a:gd name="connsiteY22" fmla="*/ 2929944 h 2929944"/>
              <a:gd name="connsiteX23" fmla="*/ 7534602 w 9124950"/>
              <a:gd name="connsiteY23" fmla="*/ 2929944 h 2929944"/>
              <a:gd name="connsiteX24" fmla="*/ 7065318 w 9124950"/>
              <a:gd name="connsiteY24" fmla="*/ 2929944 h 2929944"/>
              <a:gd name="connsiteX25" fmla="*/ 6504786 w 9124950"/>
              <a:gd name="connsiteY25" fmla="*/ 2929944 h 2929944"/>
              <a:gd name="connsiteX26" fmla="*/ 6035503 w 9124950"/>
              <a:gd name="connsiteY26" fmla="*/ 2929944 h 2929944"/>
              <a:gd name="connsiteX27" fmla="*/ 5201222 w 9124950"/>
              <a:gd name="connsiteY27" fmla="*/ 2929944 h 2929944"/>
              <a:gd name="connsiteX28" fmla="*/ 4823188 w 9124950"/>
              <a:gd name="connsiteY28" fmla="*/ 2929944 h 2929944"/>
              <a:gd name="connsiteX29" fmla="*/ 4080156 w 9124950"/>
              <a:gd name="connsiteY29" fmla="*/ 2929944 h 2929944"/>
              <a:gd name="connsiteX30" fmla="*/ 3610873 w 9124950"/>
              <a:gd name="connsiteY30" fmla="*/ 2929944 h 2929944"/>
              <a:gd name="connsiteX31" fmla="*/ 3232839 w 9124950"/>
              <a:gd name="connsiteY31" fmla="*/ 2929944 h 2929944"/>
              <a:gd name="connsiteX32" fmla="*/ 2763556 w 9124950"/>
              <a:gd name="connsiteY32" fmla="*/ 2929944 h 2929944"/>
              <a:gd name="connsiteX33" fmla="*/ 1929275 w 9124950"/>
              <a:gd name="connsiteY33" fmla="*/ 2929944 h 2929944"/>
              <a:gd name="connsiteX34" fmla="*/ 1277493 w 9124950"/>
              <a:gd name="connsiteY34" fmla="*/ 2929944 h 2929944"/>
              <a:gd name="connsiteX35" fmla="*/ 716960 w 9124950"/>
              <a:gd name="connsiteY35" fmla="*/ 2929944 h 2929944"/>
              <a:gd name="connsiteX36" fmla="*/ 0 w 9124950"/>
              <a:gd name="connsiteY36" fmla="*/ 2929944 h 2929944"/>
              <a:gd name="connsiteX37" fmla="*/ 0 w 9124950"/>
              <a:gd name="connsiteY37" fmla="*/ 2285356 h 2929944"/>
              <a:gd name="connsiteX38" fmla="*/ 0 w 9124950"/>
              <a:gd name="connsiteY38" fmla="*/ 1787266 h 2929944"/>
              <a:gd name="connsiteX39" fmla="*/ 0 w 9124950"/>
              <a:gd name="connsiteY39" fmla="*/ 1230576 h 2929944"/>
              <a:gd name="connsiteX40" fmla="*/ 0 w 9124950"/>
              <a:gd name="connsiteY40" fmla="*/ 703187 h 2929944"/>
              <a:gd name="connsiteX41" fmla="*/ 0 w 9124950"/>
              <a:gd name="connsiteY41" fmla="*/ 0 h 292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24950" h="2929944" fill="none" extrusionOk="0">
                <a:moveTo>
                  <a:pt x="0" y="0"/>
                </a:moveTo>
                <a:cubicBezTo>
                  <a:pt x="151782" y="-7070"/>
                  <a:pt x="239782" y="-15798"/>
                  <a:pt x="378034" y="0"/>
                </a:cubicBezTo>
                <a:cubicBezTo>
                  <a:pt x="516286" y="15798"/>
                  <a:pt x="873464" y="-37972"/>
                  <a:pt x="1212315" y="0"/>
                </a:cubicBezTo>
                <a:cubicBezTo>
                  <a:pt x="1551166" y="37972"/>
                  <a:pt x="1548526" y="-23818"/>
                  <a:pt x="1772847" y="0"/>
                </a:cubicBezTo>
                <a:cubicBezTo>
                  <a:pt x="1997168" y="23818"/>
                  <a:pt x="2355967" y="18152"/>
                  <a:pt x="2515879" y="0"/>
                </a:cubicBezTo>
                <a:cubicBezTo>
                  <a:pt x="2675791" y="-18152"/>
                  <a:pt x="2840910" y="26093"/>
                  <a:pt x="3076412" y="0"/>
                </a:cubicBezTo>
                <a:cubicBezTo>
                  <a:pt x="3311914" y="-26093"/>
                  <a:pt x="3664057" y="-18446"/>
                  <a:pt x="3819443" y="0"/>
                </a:cubicBezTo>
                <a:cubicBezTo>
                  <a:pt x="3974829" y="18446"/>
                  <a:pt x="4211403" y="-27652"/>
                  <a:pt x="4379976" y="0"/>
                </a:cubicBezTo>
                <a:cubicBezTo>
                  <a:pt x="4548549" y="27652"/>
                  <a:pt x="4682252" y="-8090"/>
                  <a:pt x="4758010" y="0"/>
                </a:cubicBezTo>
                <a:cubicBezTo>
                  <a:pt x="4833768" y="8090"/>
                  <a:pt x="5315395" y="-31414"/>
                  <a:pt x="5592291" y="0"/>
                </a:cubicBezTo>
                <a:cubicBezTo>
                  <a:pt x="5869187" y="31414"/>
                  <a:pt x="5881445" y="-24300"/>
                  <a:pt x="6152823" y="0"/>
                </a:cubicBezTo>
                <a:cubicBezTo>
                  <a:pt x="6424201" y="24300"/>
                  <a:pt x="6469422" y="-9866"/>
                  <a:pt x="6713356" y="0"/>
                </a:cubicBezTo>
                <a:cubicBezTo>
                  <a:pt x="6957290" y="9866"/>
                  <a:pt x="7136024" y="25566"/>
                  <a:pt x="7365138" y="0"/>
                </a:cubicBezTo>
                <a:cubicBezTo>
                  <a:pt x="7594252" y="-25566"/>
                  <a:pt x="7727712" y="1809"/>
                  <a:pt x="7925671" y="0"/>
                </a:cubicBezTo>
                <a:cubicBezTo>
                  <a:pt x="8123630" y="-1809"/>
                  <a:pt x="8205619" y="8353"/>
                  <a:pt x="8303704" y="0"/>
                </a:cubicBezTo>
                <a:cubicBezTo>
                  <a:pt x="8401789" y="-8353"/>
                  <a:pt x="8895835" y="11596"/>
                  <a:pt x="9124950" y="0"/>
                </a:cubicBezTo>
                <a:cubicBezTo>
                  <a:pt x="9124919" y="262722"/>
                  <a:pt x="9104698" y="465863"/>
                  <a:pt x="9124950" y="615288"/>
                </a:cubicBezTo>
                <a:cubicBezTo>
                  <a:pt x="9145202" y="764713"/>
                  <a:pt x="9115278" y="973852"/>
                  <a:pt x="9124950" y="1171978"/>
                </a:cubicBezTo>
                <a:cubicBezTo>
                  <a:pt x="9134623" y="1370104"/>
                  <a:pt x="9132006" y="1575840"/>
                  <a:pt x="9124950" y="1816565"/>
                </a:cubicBezTo>
                <a:cubicBezTo>
                  <a:pt x="9117894" y="2057290"/>
                  <a:pt x="9120208" y="2265859"/>
                  <a:pt x="9124950" y="2402554"/>
                </a:cubicBezTo>
                <a:cubicBezTo>
                  <a:pt x="9129692" y="2539249"/>
                  <a:pt x="9139880" y="2683434"/>
                  <a:pt x="9124950" y="2929944"/>
                </a:cubicBezTo>
                <a:cubicBezTo>
                  <a:pt x="8935592" y="2917625"/>
                  <a:pt x="8803354" y="2932684"/>
                  <a:pt x="8655667" y="2929944"/>
                </a:cubicBezTo>
                <a:cubicBezTo>
                  <a:pt x="8507980" y="2927204"/>
                  <a:pt x="8419933" y="2907513"/>
                  <a:pt x="8186384" y="2929944"/>
                </a:cubicBezTo>
                <a:cubicBezTo>
                  <a:pt x="7952835" y="2952375"/>
                  <a:pt x="7842211" y="2907422"/>
                  <a:pt x="7534602" y="2929944"/>
                </a:cubicBezTo>
                <a:cubicBezTo>
                  <a:pt x="7226993" y="2952466"/>
                  <a:pt x="7189256" y="2933042"/>
                  <a:pt x="7065318" y="2929944"/>
                </a:cubicBezTo>
                <a:cubicBezTo>
                  <a:pt x="6941380" y="2926846"/>
                  <a:pt x="6643506" y="2908145"/>
                  <a:pt x="6504786" y="2929944"/>
                </a:cubicBezTo>
                <a:cubicBezTo>
                  <a:pt x="6366066" y="2951743"/>
                  <a:pt x="6151906" y="2935841"/>
                  <a:pt x="6035503" y="2929944"/>
                </a:cubicBezTo>
                <a:cubicBezTo>
                  <a:pt x="5919100" y="2924047"/>
                  <a:pt x="5462865" y="2915926"/>
                  <a:pt x="5201222" y="2929944"/>
                </a:cubicBezTo>
                <a:cubicBezTo>
                  <a:pt x="4939579" y="2943962"/>
                  <a:pt x="4911788" y="2912073"/>
                  <a:pt x="4823188" y="2929944"/>
                </a:cubicBezTo>
                <a:cubicBezTo>
                  <a:pt x="4734588" y="2947815"/>
                  <a:pt x="4427578" y="2907368"/>
                  <a:pt x="4080156" y="2929944"/>
                </a:cubicBezTo>
                <a:cubicBezTo>
                  <a:pt x="3732734" y="2952520"/>
                  <a:pt x="3786635" y="2941634"/>
                  <a:pt x="3610873" y="2929944"/>
                </a:cubicBezTo>
                <a:cubicBezTo>
                  <a:pt x="3435111" y="2918254"/>
                  <a:pt x="3358535" y="2915664"/>
                  <a:pt x="3232839" y="2929944"/>
                </a:cubicBezTo>
                <a:cubicBezTo>
                  <a:pt x="3107143" y="2944224"/>
                  <a:pt x="2889185" y="2912459"/>
                  <a:pt x="2763556" y="2929944"/>
                </a:cubicBezTo>
                <a:cubicBezTo>
                  <a:pt x="2637927" y="2947429"/>
                  <a:pt x="2196918" y="2906142"/>
                  <a:pt x="1929275" y="2929944"/>
                </a:cubicBezTo>
                <a:cubicBezTo>
                  <a:pt x="1661632" y="2953746"/>
                  <a:pt x="1449804" y="2916903"/>
                  <a:pt x="1277493" y="2929944"/>
                </a:cubicBezTo>
                <a:cubicBezTo>
                  <a:pt x="1105182" y="2942985"/>
                  <a:pt x="958254" y="2944672"/>
                  <a:pt x="716960" y="2929944"/>
                </a:cubicBezTo>
                <a:cubicBezTo>
                  <a:pt x="475666" y="2915216"/>
                  <a:pt x="249664" y="2909172"/>
                  <a:pt x="0" y="2929944"/>
                </a:cubicBezTo>
                <a:cubicBezTo>
                  <a:pt x="-32068" y="2627090"/>
                  <a:pt x="10486" y="2417495"/>
                  <a:pt x="0" y="2285356"/>
                </a:cubicBezTo>
                <a:cubicBezTo>
                  <a:pt x="-10486" y="2153217"/>
                  <a:pt x="-15602" y="1937416"/>
                  <a:pt x="0" y="1787266"/>
                </a:cubicBezTo>
                <a:cubicBezTo>
                  <a:pt x="15602" y="1637116"/>
                  <a:pt x="11301" y="1398527"/>
                  <a:pt x="0" y="1230576"/>
                </a:cubicBezTo>
                <a:cubicBezTo>
                  <a:pt x="-11301" y="1062625"/>
                  <a:pt x="-21471" y="814534"/>
                  <a:pt x="0" y="703187"/>
                </a:cubicBezTo>
                <a:cubicBezTo>
                  <a:pt x="21471" y="591840"/>
                  <a:pt x="-13294" y="141124"/>
                  <a:pt x="0" y="0"/>
                </a:cubicBezTo>
                <a:close/>
              </a:path>
              <a:path w="9124950" h="2929944" stroke="0" extrusionOk="0">
                <a:moveTo>
                  <a:pt x="0" y="0"/>
                </a:moveTo>
                <a:cubicBezTo>
                  <a:pt x="227322" y="-15357"/>
                  <a:pt x="457779" y="13179"/>
                  <a:pt x="743032" y="0"/>
                </a:cubicBezTo>
                <a:cubicBezTo>
                  <a:pt x="1028285" y="-13179"/>
                  <a:pt x="1180203" y="18325"/>
                  <a:pt x="1303564" y="0"/>
                </a:cubicBezTo>
                <a:cubicBezTo>
                  <a:pt x="1426925" y="-18325"/>
                  <a:pt x="1504932" y="9534"/>
                  <a:pt x="1681598" y="0"/>
                </a:cubicBezTo>
                <a:cubicBezTo>
                  <a:pt x="1858264" y="-9534"/>
                  <a:pt x="2052974" y="-15246"/>
                  <a:pt x="2242131" y="0"/>
                </a:cubicBezTo>
                <a:cubicBezTo>
                  <a:pt x="2431288" y="15246"/>
                  <a:pt x="2515988" y="4485"/>
                  <a:pt x="2711414" y="0"/>
                </a:cubicBezTo>
                <a:cubicBezTo>
                  <a:pt x="2906840" y="-4485"/>
                  <a:pt x="3045913" y="-19951"/>
                  <a:pt x="3271946" y="0"/>
                </a:cubicBezTo>
                <a:cubicBezTo>
                  <a:pt x="3497979" y="19951"/>
                  <a:pt x="3816669" y="16040"/>
                  <a:pt x="4014978" y="0"/>
                </a:cubicBezTo>
                <a:cubicBezTo>
                  <a:pt x="4213287" y="-16040"/>
                  <a:pt x="4465395" y="22581"/>
                  <a:pt x="4666760" y="0"/>
                </a:cubicBezTo>
                <a:cubicBezTo>
                  <a:pt x="4868125" y="-22581"/>
                  <a:pt x="5183000" y="35631"/>
                  <a:pt x="5409792" y="0"/>
                </a:cubicBezTo>
                <a:cubicBezTo>
                  <a:pt x="5636584" y="-35631"/>
                  <a:pt x="5783821" y="-8264"/>
                  <a:pt x="5879075" y="0"/>
                </a:cubicBezTo>
                <a:cubicBezTo>
                  <a:pt x="5974329" y="8264"/>
                  <a:pt x="6352788" y="2070"/>
                  <a:pt x="6713356" y="0"/>
                </a:cubicBezTo>
                <a:cubicBezTo>
                  <a:pt x="7073924" y="-2070"/>
                  <a:pt x="7253225" y="38888"/>
                  <a:pt x="7547637" y="0"/>
                </a:cubicBezTo>
                <a:cubicBezTo>
                  <a:pt x="7842049" y="-38888"/>
                  <a:pt x="7811458" y="-16956"/>
                  <a:pt x="7925671" y="0"/>
                </a:cubicBezTo>
                <a:cubicBezTo>
                  <a:pt x="8039884" y="16956"/>
                  <a:pt x="8290707" y="-14750"/>
                  <a:pt x="8486203" y="0"/>
                </a:cubicBezTo>
                <a:cubicBezTo>
                  <a:pt x="8681699" y="14750"/>
                  <a:pt x="8836051" y="26722"/>
                  <a:pt x="9124950" y="0"/>
                </a:cubicBezTo>
                <a:cubicBezTo>
                  <a:pt x="9114149" y="211231"/>
                  <a:pt x="9128673" y="265112"/>
                  <a:pt x="9124950" y="498090"/>
                </a:cubicBezTo>
                <a:cubicBezTo>
                  <a:pt x="9121228" y="731068"/>
                  <a:pt x="9108877" y="945519"/>
                  <a:pt x="9124950" y="1113379"/>
                </a:cubicBezTo>
                <a:cubicBezTo>
                  <a:pt x="9141023" y="1281239"/>
                  <a:pt x="9127978" y="1453717"/>
                  <a:pt x="9124950" y="1640769"/>
                </a:cubicBezTo>
                <a:cubicBezTo>
                  <a:pt x="9121923" y="1827821"/>
                  <a:pt x="9134607" y="2094756"/>
                  <a:pt x="9124950" y="2256057"/>
                </a:cubicBezTo>
                <a:cubicBezTo>
                  <a:pt x="9115293" y="2417358"/>
                  <a:pt x="9120238" y="2721458"/>
                  <a:pt x="9124950" y="2929944"/>
                </a:cubicBezTo>
                <a:cubicBezTo>
                  <a:pt x="8822982" y="2889422"/>
                  <a:pt x="8591057" y="2952628"/>
                  <a:pt x="8290669" y="2929944"/>
                </a:cubicBezTo>
                <a:cubicBezTo>
                  <a:pt x="7990281" y="2907260"/>
                  <a:pt x="7754165" y="2913944"/>
                  <a:pt x="7456388" y="2929944"/>
                </a:cubicBezTo>
                <a:cubicBezTo>
                  <a:pt x="7158611" y="2945944"/>
                  <a:pt x="7111965" y="2930698"/>
                  <a:pt x="6804606" y="2929944"/>
                </a:cubicBezTo>
                <a:cubicBezTo>
                  <a:pt x="6497247" y="2929190"/>
                  <a:pt x="6323922" y="2922649"/>
                  <a:pt x="6152823" y="2929944"/>
                </a:cubicBezTo>
                <a:cubicBezTo>
                  <a:pt x="5981724" y="2937239"/>
                  <a:pt x="5712162" y="2914436"/>
                  <a:pt x="5501041" y="2929944"/>
                </a:cubicBezTo>
                <a:cubicBezTo>
                  <a:pt x="5289920" y="2945452"/>
                  <a:pt x="4949554" y="2912825"/>
                  <a:pt x="4758010" y="2929944"/>
                </a:cubicBezTo>
                <a:cubicBezTo>
                  <a:pt x="4566466" y="2947063"/>
                  <a:pt x="4235051" y="2930623"/>
                  <a:pt x="3923729" y="2929944"/>
                </a:cubicBezTo>
                <a:cubicBezTo>
                  <a:pt x="3612407" y="2929265"/>
                  <a:pt x="3434132" y="2939592"/>
                  <a:pt x="3089447" y="2929944"/>
                </a:cubicBezTo>
                <a:cubicBezTo>
                  <a:pt x="2744762" y="2920296"/>
                  <a:pt x="2817070" y="2934085"/>
                  <a:pt x="2711414" y="2929944"/>
                </a:cubicBezTo>
                <a:cubicBezTo>
                  <a:pt x="2605758" y="2925803"/>
                  <a:pt x="2325372" y="2905530"/>
                  <a:pt x="2059632" y="2929944"/>
                </a:cubicBezTo>
                <a:cubicBezTo>
                  <a:pt x="1793892" y="2954358"/>
                  <a:pt x="1760224" y="2936762"/>
                  <a:pt x="1681598" y="2929944"/>
                </a:cubicBezTo>
                <a:cubicBezTo>
                  <a:pt x="1602972" y="2923126"/>
                  <a:pt x="1291557" y="2929271"/>
                  <a:pt x="1029816" y="2929944"/>
                </a:cubicBezTo>
                <a:cubicBezTo>
                  <a:pt x="768075" y="2930617"/>
                  <a:pt x="353618" y="2918063"/>
                  <a:pt x="0" y="2929944"/>
                </a:cubicBezTo>
                <a:cubicBezTo>
                  <a:pt x="-25448" y="2786788"/>
                  <a:pt x="-10086" y="2492332"/>
                  <a:pt x="0" y="2343955"/>
                </a:cubicBezTo>
                <a:cubicBezTo>
                  <a:pt x="10086" y="2195578"/>
                  <a:pt x="-21308" y="2056281"/>
                  <a:pt x="0" y="1816565"/>
                </a:cubicBezTo>
                <a:cubicBezTo>
                  <a:pt x="21308" y="1576849"/>
                  <a:pt x="8340" y="1523773"/>
                  <a:pt x="0" y="1318475"/>
                </a:cubicBezTo>
                <a:cubicBezTo>
                  <a:pt x="-8340" y="1113177"/>
                  <a:pt x="-8780" y="842531"/>
                  <a:pt x="0" y="703187"/>
                </a:cubicBezTo>
                <a:cubicBezTo>
                  <a:pt x="8780" y="563843"/>
                  <a:pt x="34003" y="265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467032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2050" name="Picture 2" descr="C:\Users\Mohammed\Desktop\2645209b-ae2d-4efa-955e-fdda774354f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2104568"/>
            <a:ext cx="7505473" cy="40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5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FFD4AD6C-3BDF-4CE0-B2AA-20B582A2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442914"/>
            <a:ext cx="11368117" cy="99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1B2E0E7A-BDAD-44BD-A82A-5B00BB1E8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12" y="442914"/>
            <a:ext cx="2306103" cy="10245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614080-B5A7-4D10-81C1-F28D65D18ABC}"/>
              </a:ext>
            </a:extLst>
          </p:cNvPr>
          <p:cNvSpPr/>
          <p:nvPr/>
        </p:nvSpPr>
        <p:spPr>
          <a:xfrm>
            <a:off x="1690688" y="1700308"/>
            <a:ext cx="9367838" cy="3701374"/>
          </a:xfrm>
          <a:custGeom>
            <a:avLst/>
            <a:gdLst>
              <a:gd name="connsiteX0" fmla="*/ 0 w 9367838"/>
              <a:gd name="connsiteY0" fmla="*/ 0 h 3701374"/>
              <a:gd name="connsiteX1" fmla="*/ 669131 w 9367838"/>
              <a:gd name="connsiteY1" fmla="*/ 0 h 3701374"/>
              <a:gd name="connsiteX2" fmla="*/ 1431941 w 9367838"/>
              <a:gd name="connsiteY2" fmla="*/ 0 h 3701374"/>
              <a:gd name="connsiteX3" fmla="*/ 2007394 w 9367838"/>
              <a:gd name="connsiteY3" fmla="*/ 0 h 3701374"/>
              <a:gd name="connsiteX4" fmla="*/ 2395490 w 9367838"/>
              <a:gd name="connsiteY4" fmla="*/ 0 h 3701374"/>
              <a:gd name="connsiteX5" fmla="*/ 3251978 w 9367838"/>
              <a:gd name="connsiteY5" fmla="*/ 0 h 3701374"/>
              <a:gd name="connsiteX6" fmla="*/ 3827431 w 9367838"/>
              <a:gd name="connsiteY6" fmla="*/ 0 h 3701374"/>
              <a:gd name="connsiteX7" fmla="*/ 4402884 w 9367838"/>
              <a:gd name="connsiteY7" fmla="*/ 0 h 3701374"/>
              <a:gd name="connsiteX8" fmla="*/ 5072015 w 9367838"/>
              <a:gd name="connsiteY8" fmla="*/ 0 h 3701374"/>
              <a:gd name="connsiteX9" fmla="*/ 5647468 w 9367838"/>
              <a:gd name="connsiteY9" fmla="*/ 0 h 3701374"/>
              <a:gd name="connsiteX10" fmla="*/ 6035564 w 9367838"/>
              <a:gd name="connsiteY10" fmla="*/ 0 h 3701374"/>
              <a:gd name="connsiteX11" fmla="*/ 6892052 w 9367838"/>
              <a:gd name="connsiteY11" fmla="*/ 0 h 3701374"/>
              <a:gd name="connsiteX12" fmla="*/ 7654862 w 9367838"/>
              <a:gd name="connsiteY12" fmla="*/ 0 h 3701374"/>
              <a:gd name="connsiteX13" fmla="*/ 8323993 w 9367838"/>
              <a:gd name="connsiteY13" fmla="*/ 0 h 3701374"/>
              <a:gd name="connsiteX14" fmla="*/ 9367838 w 9367838"/>
              <a:gd name="connsiteY14" fmla="*/ 0 h 3701374"/>
              <a:gd name="connsiteX15" fmla="*/ 9367838 w 9367838"/>
              <a:gd name="connsiteY15" fmla="*/ 579882 h 3701374"/>
              <a:gd name="connsiteX16" fmla="*/ 9367838 w 9367838"/>
              <a:gd name="connsiteY16" fmla="*/ 1196778 h 3701374"/>
              <a:gd name="connsiteX17" fmla="*/ 9367838 w 9367838"/>
              <a:gd name="connsiteY17" fmla="*/ 1739646 h 3701374"/>
              <a:gd name="connsiteX18" fmla="*/ 9367838 w 9367838"/>
              <a:gd name="connsiteY18" fmla="*/ 2393555 h 3701374"/>
              <a:gd name="connsiteX19" fmla="*/ 9367838 w 9367838"/>
              <a:gd name="connsiteY19" fmla="*/ 3010451 h 3701374"/>
              <a:gd name="connsiteX20" fmla="*/ 9367838 w 9367838"/>
              <a:gd name="connsiteY20" fmla="*/ 3701374 h 3701374"/>
              <a:gd name="connsiteX21" fmla="*/ 8605028 w 9367838"/>
              <a:gd name="connsiteY21" fmla="*/ 3701374 h 3701374"/>
              <a:gd name="connsiteX22" fmla="*/ 8123254 w 9367838"/>
              <a:gd name="connsiteY22" fmla="*/ 3701374 h 3701374"/>
              <a:gd name="connsiteX23" fmla="*/ 7266766 w 9367838"/>
              <a:gd name="connsiteY23" fmla="*/ 3701374 h 3701374"/>
              <a:gd name="connsiteX24" fmla="*/ 6878670 w 9367838"/>
              <a:gd name="connsiteY24" fmla="*/ 3701374 h 3701374"/>
              <a:gd name="connsiteX25" fmla="*/ 6115860 w 9367838"/>
              <a:gd name="connsiteY25" fmla="*/ 3701374 h 3701374"/>
              <a:gd name="connsiteX26" fmla="*/ 5634085 w 9367838"/>
              <a:gd name="connsiteY26" fmla="*/ 3701374 h 3701374"/>
              <a:gd name="connsiteX27" fmla="*/ 5245989 w 9367838"/>
              <a:gd name="connsiteY27" fmla="*/ 3701374 h 3701374"/>
              <a:gd name="connsiteX28" fmla="*/ 4764215 w 9367838"/>
              <a:gd name="connsiteY28" fmla="*/ 3701374 h 3701374"/>
              <a:gd name="connsiteX29" fmla="*/ 3907727 w 9367838"/>
              <a:gd name="connsiteY29" fmla="*/ 3701374 h 3701374"/>
              <a:gd name="connsiteX30" fmla="*/ 3238595 w 9367838"/>
              <a:gd name="connsiteY30" fmla="*/ 3701374 h 3701374"/>
              <a:gd name="connsiteX31" fmla="*/ 2663143 w 9367838"/>
              <a:gd name="connsiteY31" fmla="*/ 3701374 h 3701374"/>
              <a:gd name="connsiteX32" fmla="*/ 1806654 w 9367838"/>
              <a:gd name="connsiteY32" fmla="*/ 3701374 h 3701374"/>
              <a:gd name="connsiteX33" fmla="*/ 950166 w 9367838"/>
              <a:gd name="connsiteY33" fmla="*/ 3701374 h 3701374"/>
              <a:gd name="connsiteX34" fmla="*/ 0 w 9367838"/>
              <a:gd name="connsiteY34" fmla="*/ 3701374 h 3701374"/>
              <a:gd name="connsiteX35" fmla="*/ 0 w 9367838"/>
              <a:gd name="connsiteY35" fmla="*/ 3010451 h 3701374"/>
              <a:gd name="connsiteX36" fmla="*/ 0 w 9367838"/>
              <a:gd name="connsiteY36" fmla="*/ 2467583 h 3701374"/>
              <a:gd name="connsiteX37" fmla="*/ 0 w 9367838"/>
              <a:gd name="connsiteY37" fmla="*/ 1776660 h 3701374"/>
              <a:gd name="connsiteX38" fmla="*/ 0 w 9367838"/>
              <a:gd name="connsiteY38" fmla="*/ 1270805 h 3701374"/>
              <a:gd name="connsiteX39" fmla="*/ 0 w 9367838"/>
              <a:gd name="connsiteY39" fmla="*/ 653909 h 3701374"/>
              <a:gd name="connsiteX40" fmla="*/ 0 w 9367838"/>
              <a:gd name="connsiteY40" fmla="*/ 0 h 370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367838" h="3701374" fill="none" extrusionOk="0">
                <a:moveTo>
                  <a:pt x="0" y="0"/>
                </a:moveTo>
                <a:cubicBezTo>
                  <a:pt x="155976" y="10783"/>
                  <a:pt x="436088" y="24092"/>
                  <a:pt x="669131" y="0"/>
                </a:cubicBezTo>
                <a:cubicBezTo>
                  <a:pt x="902174" y="-24092"/>
                  <a:pt x="1240622" y="25588"/>
                  <a:pt x="1431941" y="0"/>
                </a:cubicBezTo>
                <a:cubicBezTo>
                  <a:pt x="1623260" y="-25588"/>
                  <a:pt x="1772324" y="24448"/>
                  <a:pt x="2007394" y="0"/>
                </a:cubicBezTo>
                <a:cubicBezTo>
                  <a:pt x="2242464" y="-24448"/>
                  <a:pt x="2223793" y="-997"/>
                  <a:pt x="2395490" y="0"/>
                </a:cubicBezTo>
                <a:cubicBezTo>
                  <a:pt x="2567187" y="997"/>
                  <a:pt x="2865235" y="-2832"/>
                  <a:pt x="3251978" y="0"/>
                </a:cubicBezTo>
                <a:cubicBezTo>
                  <a:pt x="3638721" y="2832"/>
                  <a:pt x="3689113" y="-8391"/>
                  <a:pt x="3827431" y="0"/>
                </a:cubicBezTo>
                <a:cubicBezTo>
                  <a:pt x="3965749" y="8391"/>
                  <a:pt x="4132542" y="-23980"/>
                  <a:pt x="4402884" y="0"/>
                </a:cubicBezTo>
                <a:cubicBezTo>
                  <a:pt x="4673226" y="23980"/>
                  <a:pt x="4808257" y="19951"/>
                  <a:pt x="5072015" y="0"/>
                </a:cubicBezTo>
                <a:cubicBezTo>
                  <a:pt x="5335773" y="-19951"/>
                  <a:pt x="5387905" y="13856"/>
                  <a:pt x="5647468" y="0"/>
                </a:cubicBezTo>
                <a:cubicBezTo>
                  <a:pt x="5907031" y="-13856"/>
                  <a:pt x="5948869" y="-2486"/>
                  <a:pt x="6035564" y="0"/>
                </a:cubicBezTo>
                <a:cubicBezTo>
                  <a:pt x="6122259" y="2486"/>
                  <a:pt x="6697181" y="-17755"/>
                  <a:pt x="6892052" y="0"/>
                </a:cubicBezTo>
                <a:cubicBezTo>
                  <a:pt x="7086923" y="17755"/>
                  <a:pt x="7362548" y="22137"/>
                  <a:pt x="7654862" y="0"/>
                </a:cubicBezTo>
                <a:cubicBezTo>
                  <a:pt x="7947176" y="-22137"/>
                  <a:pt x="8003653" y="19752"/>
                  <a:pt x="8323993" y="0"/>
                </a:cubicBezTo>
                <a:cubicBezTo>
                  <a:pt x="8644333" y="-19752"/>
                  <a:pt x="8880541" y="8088"/>
                  <a:pt x="9367838" y="0"/>
                </a:cubicBezTo>
                <a:cubicBezTo>
                  <a:pt x="9372561" y="254432"/>
                  <a:pt x="9375988" y="394044"/>
                  <a:pt x="9367838" y="579882"/>
                </a:cubicBezTo>
                <a:cubicBezTo>
                  <a:pt x="9359688" y="765720"/>
                  <a:pt x="9341208" y="1036737"/>
                  <a:pt x="9367838" y="1196778"/>
                </a:cubicBezTo>
                <a:cubicBezTo>
                  <a:pt x="9394468" y="1356819"/>
                  <a:pt x="9368372" y="1506123"/>
                  <a:pt x="9367838" y="1739646"/>
                </a:cubicBezTo>
                <a:cubicBezTo>
                  <a:pt x="9367304" y="1973169"/>
                  <a:pt x="9348878" y="2196911"/>
                  <a:pt x="9367838" y="2393555"/>
                </a:cubicBezTo>
                <a:cubicBezTo>
                  <a:pt x="9386798" y="2590199"/>
                  <a:pt x="9352281" y="2820677"/>
                  <a:pt x="9367838" y="3010451"/>
                </a:cubicBezTo>
                <a:cubicBezTo>
                  <a:pt x="9383395" y="3200225"/>
                  <a:pt x="9343932" y="3485144"/>
                  <a:pt x="9367838" y="3701374"/>
                </a:cubicBezTo>
                <a:cubicBezTo>
                  <a:pt x="9175345" y="3678610"/>
                  <a:pt x="8858791" y="3732939"/>
                  <a:pt x="8605028" y="3701374"/>
                </a:cubicBezTo>
                <a:cubicBezTo>
                  <a:pt x="8351265" y="3669810"/>
                  <a:pt x="8348707" y="3683897"/>
                  <a:pt x="8123254" y="3701374"/>
                </a:cubicBezTo>
                <a:cubicBezTo>
                  <a:pt x="7897801" y="3718851"/>
                  <a:pt x="7581513" y="3727334"/>
                  <a:pt x="7266766" y="3701374"/>
                </a:cubicBezTo>
                <a:cubicBezTo>
                  <a:pt x="6952019" y="3675414"/>
                  <a:pt x="7056132" y="3687272"/>
                  <a:pt x="6878670" y="3701374"/>
                </a:cubicBezTo>
                <a:cubicBezTo>
                  <a:pt x="6701208" y="3715476"/>
                  <a:pt x="6491163" y="3724319"/>
                  <a:pt x="6115860" y="3701374"/>
                </a:cubicBezTo>
                <a:cubicBezTo>
                  <a:pt x="5740557" y="3678430"/>
                  <a:pt x="5792766" y="3686410"/>
                  <a:pt x="5634085" y="3701374"/>
                </a:cubicBezTo>
                <a:cubicBezTo>
                  <a:pt x="5475404" y="3716338"/>
                  <a:pt x="5347444" y="3720621"/>
                  <a:pt x="5245989" y="3701374"/>
                </a:cubicBezTo>
                <a:cubicBezTo>
                  <a:pt x="5144534" y="3682127"/>
                  <a:pt x="4900477" y="3718165"/>
                  <a:pt x="4764215" y="3701374"/>
                </a:cubicBezTo>
                <a:cubicBezTo>
                  <a:pt x="4627953" y="3684583"/>
                  <a:pt x="4287485" y="3679083"/>
                  <a:pt x="3907727" y="3701374"/>
                </a:cubicBezTo>
                <a:cubicBezTo>
                  <a:pt x="3527969" y="3723665"/>
                  <a:pt x="3442725" y="3705397"/>
                  <a:pt x="3238595" y="3701374"/>
                </a:cubicBezTo>
                <a:cubicBezTo>
                  <a:pt x="3034465" y="3697351"/>
                  <a:pt x="2794951" y="3727795"/>
                  <a:pt x="2663143" y="3701374"/>
                </a:cubicBezTo>
                <a:cubicBezTo>
                  <a:pt x="2531335" y="3674953"/>
                  <a:pt x="2153124" y="3733160"/>
                  <a:pt x="1806654" y="3701374"/>
                </a:cubicBezTo>
                <a:cubicBezTo>
                  <a:pt x="1460184" y="3669588"/>
                  <a:pt x="1354470" y="3698273"/>
                  <a:pt x="950166" y="3701374"/>
                </a:cubicBezTo>
                <a:cubicBezTo>
                  <a:pt x="545862" y="3704475"/>
                  <a:pt x="300492" y="3675634"/>
                  <a:pt x="0" y="3701374"/>
                </a:cubicBezTo>
                <a:cubicBezTo>
                  <a:pt x="10775" y="3411645"/>
                  <a:pt x="9723" y="3168337"/>
                  <a:pt x="0" y="3010451"/>
                </a:cubicBezTo>
                <a:cubicBezTo>
                  <a:pt x="-9723" y="2852565"/>
                  <a:pt x="-22534" y="2576261"/>
                  <a:pt x="0" y="2467583"/>
                </a:cubicBezTo>
                <a:cubicBezTo>
                  <a:pt x="22534" y="2358905"/>
                  <a:pt x="17493" y="2044238"/>
                  <a:pt x="0" y="1776660"/>
                </a:cubicBezTo>
                <a:cubicBezTo>
                  <a:pt x="-17493" y="1509082"/>
                  <a:pt x="2958" y="1515559"/>
                  <a:pt x="0" y="1270805"/>
                </a:cubicBezTo>
                <a:cubicBezTo>
                  <a:pt x="-2958" y="1026051"/>
                  <a:pt x="-5277" y="900465"/>
                  <a:pt x="0" y="653909"/>
                </a:cubicBezTo>
                <a:cubicBezTo>
                  <a:pt x="5277" y="407353"/>
                  <a:pt x="-6765" y="266122"/>
                  <a:pt x="0" y="0"/>
                </a:cubicBezTo>
                <a:close/>
              </a:path>
              <a:path w="9367838" h="3701374" stroke="0" extrusionOk="0">
                <a:moveTo>
                  <a:pt x="0" y="0"/>
                </a:moveTo>
                <a:cubicBezTo>
                  <a:pt x="367097" y="32395"/>
                  <a:pt x="590208" y="-28997"/>
                  <a:pt x="762810" y="0"/>
                </a:cubicBezTo>
                <a:cubicBezTo>
                  <a:pt x="935412" y="28997"/>
                  <a:pt x="1141627" y="10422"/>
                  <a:pt x="1338263" y="0"/>
                </a:cubicBezTo>
                <a:cubicBezTo>
                  <a:pt x="1534899" y="-10422"/>
                  <a:pt x="1605862" y="7959"/>
                  <a:pt x="1726359" y="0"/>
                </a:cubicBezTo>
                <a:cubicBezTo>
                  <a:pt x="1846856" y="-7959"/>
                  <a:pt x="2019909" y="-24851"/>
                  <a:pt x="2301812" y="0"/>
                </a:cubicBezTo>
                <a:cubicBezTo>
                  <a:pt x="2583715" y="24851"/>
                  <a:pt x="2559388" y="1577"/>
                  <a:pt x="2783586" y="0"/>
                </a:cubicBezTo>
                <a:cubicBezTo>
                  <a:pt x="3007784" y="-1577"/>
                  <a:pt x="3196220" y="-15176"/>
                  <a:pt x="3359039" y="0"/>
                </a:cubicBezTo>
                <a:cubicBezTo>
                  <a:pt x="3521858" y="15176"/>
                  <a:pt x="3746774" y="-7648"/>
                  <a:pt x="4121849" y="0"/>
                </a:cubicBezTo>
                <a:cubicBezTo>
                  <a:pt x="4496924" y="7648"/>
                  <a:pt x="4480747" y="24719"/>
                  <a:pt x="4790980" y="0"/>
                </a:cubicBezTo>
                <a:cubicBezTo>
                  <a:pt x="5101213" y="-24719"/>
                  <a:pt x="5226561" y="-34264"/>
                  <a:pt x="5553790" y="0"/>
                </a:cubicBezTo>
                <a:cubicBezTo>
                  <a:pt x="5881019" y="34264"/>
                  <a:pt x="5797261" y="4961"/>
                  <a:pt x="6035564" y="0"/>
                </a:cubicBezTo>
                <a:cubicBezTo>
                  <a:pt x="6273867" y="-4961"/>
                  <a:pt x="6670399" y="8406"/>
                  <a:pt x="6892052" y="0"/>
                </a:cubicBezTo>
                <a:cubicBezTo>
                  <a:pt x="7113705" y="-8406"/>
                  <a:pt x="7425239" y="-15939"/>
                  <a:pt x="7748540" y="0"/>
                </a:cubicBezTo>
                <a:cubicBezTo>
                  <a:pt x="8071841" y="15939"/>
                  <a:pt x="8021982" y="8050"/>
                  <a:pt x="8136636" y="0"/>
                </a:cubicBezTo>
                <a:cubicBezTo>
                  <a:pt x="8251290" y="-8050"/>
                  <a:pt x="8532510" y="-21134"/>
                  <a:pt x="8712089" y="0"/>
                </a:cubicBezTo>
                <a:cubicBezTo>
                  <a:pt x="8891668" y="21134"/>
                  <a:pt x="9090411" y="-20345"/>
                  <a:pt x="9367838" y="0"/>
                </a:cubicBezTo>
                <a:cubicBezTo>
                  <a:pt x="9375943" y="250174"/>
                  <a:pt x="9379895" y="284416"/>
                  <a:pt x="9367838" y="505854"/>
                </a:cubicBezTo>
                <a:cubicBezTo>
                  <a:pt x="9355781" y="727292"/>
                  <a:pt x="9352035" y="882494"/>
                  <a:pt x="9367838" y="1159764"/>
                </a:cubicBezTo>
                <a:cubicBezTo>
                  <a:pt x="9383642" y="1437034"/>
                  <a:pt x="9364064" y="1587488"/>
                  <a:pt x="9367838" y="1702632"/>
                </a:cubicBezTo>
                <a:cubicBezTo>
                  <a:pt x="9371612" y="1817776"/>
                  <a:pt x="9335227" y="2222341"/>
                  <a:pt x="9367838" y="2356541"/>
                </a:cubicBezTo>
                <a:cubicBezTo>
                  <a:pt x="9400449" y="2490741"/>
                  <a:pt x="9397955" y="2827883"/>
                  <a:pt x="9367838" y="3047465"/>
                </a:cubicBezTo>
                <a:cubicBezTo>
                  <a:pt x="9337721" y="3267047"/>
                  <a:pt x="9396226" y="3562891"/>
                  <a:pt x="9367838" y="3701374"/>
                </a:cubicBezTo>
                <a:cubicBezTo>
                  <a:pt x="9208918" y="3683052"/>
                  <a:pt x="8997616" y="3722272"/>
                  <a:pt x="8886063" y="3701374"/>
                </a:cubicBezTo>
                <a:cubicBezTo>
                  <a:pt x="8774510" y="3680476"/>
                  <a:pt x="8445932" y="3670544"/>
                  <a:pt x="8216932" y="3701374"/>
                </a:cubicBezTo>
                <a:cubicBezTo>
                  <a:pt x="7987932" y="3732204"/>
                  <a:pt x="7787438" y="3725069"/>
                  <a:pt x="7547801" y="3701374"/>
                </a:cubicBezTo>
                <a:cubicBezTo>
                  <a:pt x="7308164" y="3677679"/>
                  <a:pt x="7030955" y="3734521"/>
                  <a:pt x="6878670" y="3701374"/>
                </a:cubicBezTo>
                <a:cubicBezTo>
                  <a:pt x="6726385" y="3668227"/>
                  <a:pt x="6383859" y="3672791"/>
                  <a:pt x="6115860" y="3701374"/>
                </a:cubicBezTo>
                <a:cubicBezTo>
                  <a:pt x="5847861" y="3729958"/>
                  <a:pt x="5609763" y="3734245"/>
                  <a:pt x="5259372" y="3701374"/>
                </a:cubicBezTo>
                <a:cubicBezTo>
                  <a:pt x="4908981" y="3668503"/>
                  <a:pt x="4765575" y="3706900"/>
                  <a:pt x="4402884" y="3701374"/>
                </a:cubicBezTo>
                <a:cubicBezTo>
                  <a:pt x="4040193" y="3695848"/>
                  <a:pt x="4176461" y="3686683"/>
                  <a:pt x="4014788" y="3701374"/>
                </a:cubicBezTo>
                <a:cubicBezTo>
                  <a:pt x="3853115" y="3716065"/>
                  <a:pt x="3620469" y="3673288"/>
                  <a:pt x="3345656" y="3701374"/>
                </a:cubicBezTo>
                <a:cubicBezTo>
                  <a:pt x="3070843" y="3729460"/>
                  <a:pt x="3060387" y="3718957"/>
                  <a:pt x="2957560" y="3701374"/>
                </a:cubicBezTo>
                <a:cubicBezTo>
                  <a:pt x="2854733" y="3683791"/>
                  <a:pt x="2620371" y="3707432"/>
                  <a:pt x="2288429" y="3701374"/>
                </a:cubicBezTo>
                <a:cubicBezTo>
                  <a:pt x="1956487" y="3695316"/>
                  <a:pt x="1836409" y="3677442"/>
                  <a:pt x="1712976" y="3701374"/>
                </a:cubicBezTo>
                <a:cubicBezTo>
                  <a:pt x="1589543" y="3725306"/>
                  <a:pt x="1326347" y="3730820"/>
                  <a:pt x="1043845" y="3701374"/>
                </a:cubicBezTo>
                <a:cubicBezTo>
                  <a:pt x="761343" y="3671928"/>
                  <a:pt x="798854" y="3705675"/>
                  <a:pt x="655749" y="3701374"/>
                </a:cubicBezTo>
                <a:cubicBezTo>
                  <a:pt x="512644" y="3697073"/>
                  <a:pt x="311551" y="3679314"/>
                  <a:pt x="0" y="3701374"/>
                </a:cubicBezTo>
                <a:cubicBezTo>
                  <a:pt x="-32997" y="3551048"/>
                  <a:pt x="7925" y="3242147"/>
                  <a:pt x="0" y="3010451"/>
                </a:cubicBezTo>
                <a:cubicBezTo>
                  <a:pt x="-7925" y="2778755"/>
                  <a:pt x="23453" y="2617891"/>
                  <a:pt x="0" y="2356541"/>
                </a:cubicBezTo>
                <a:cubicBezTo>
                  <a:pt x="-23453" y="2095191"/>
                  <a:pt x="-18526" y="2079264"/>
                  <a:pt x="0" y="1850687"/>
                </a:cubicBezTo>
                <a:cubicBezTo>
                  <a:pt x="18526" y="1622110"/>
                  <a:pt x="24628" y="1500236"/>
                  <a:pt x="0" y="1344833"/>
                </a:cubicBezTo>
                <a:cubicBezTo>
                  <a:pt x="-24628" y="1189430"/>
                  <a:pt x="-21991" y="893037"/>
                  <a:pt x="0" y="764951"/>
                </a:cubicBezTo>
                <a:cubicBezTo>
                  <a:pt x="21991" y="636865"/>
                  <a:pt x="7749" y="30014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467032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0" b="1" dirty="0" smtClean="0">
                <a:solidFill>
                  <a:srgbClr val="FFC000"/>
                </a:solidFill>
                <a:latin typeface="Rockwell" panose="02060603020205020403" pitchFamily="18" charset="0"/>
              </a:rPr>
              <a:t>Game Over..!!</a:t>
            </a:r>
            <a:endParaRPr lang="en-PH" sz="7200" b="1"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xmlns="" id="{BBAEF17E-3991-4BF8-A83A-37F8FB3766F5}"/>
              </a:ext>
            </a:extLst>
          </p:cNvPr>
          <p:cNvSpPr/>
          <p:nvPr/>
        </p:nvSpPr>
        <p:spPr>
          <a:xfrm>
            <a:off x="4631532" y="5555463"/>
            <a:ext cx="3486150" cy="871537"/>
          </a:xfrm>
          <a:prstGeom prst="roundRect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 smtClean="0">
                <a:solidFill>
                  <a:srgbClr val="0C9905"/>
                </a:solidFill>
                <a:latin typeface="Impact" panose="020B0806030902050204" pitchFamily="34" charset="0"/>
              </a:rPr>
              <a:t>Click here</a:t>
            </a:r>
            <a:endParaRPr lang="en-PH" sz="4000" dirty="0">
              <a:solidFill>
                <a:srgbClr val="0C990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E014A100CB544BBA38B1389D900D2" ma:contentTypeVersion="4" ma:contentTypeDescription="Create a new document." ma:contentTypeScope="" ma:versionID="4b3d783c9ff12825b1f9e88448803820">
  <xsd:schema xmlns:xsd="http://www.w3.org/2001/XMLSchema" xmlns:xs="http://www.w3.org/2001/XMLSchema" xmlns:p="http://schemas.microsoft.com/office/2006/metadata/properties" xmlns:ns3="597ea20f-085c-4448-bcd8-cde805758d4f" targetNamespace="http://schemas.microsoft.com/office/2006/metadata/properties" ma:root="true" ma:fieldsID="d36dea911f2a27b3f9b41200e35125e2" ns3:_="">
    <xsd:import namespace="597ea20f-085c-4448-bcd8-cde805758d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ea20f-085c-4448-bcd8-cde805758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E5E55D-11CC-4EA9-A456-51E369696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7ea20f-085c-4448-bcd8-cde805758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7E01CD-8E0E-4BC4-8763-D39CCAA331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D4390-B834-41EC-B45F-2F91403F03F2}">
  <ds:schemaRefs>
    <ds:schemaRef ds:uri="http://purl.org/dc/elements/1.1/"/>
    <ds:schemaRef ds:uri="http://www.w3.org/XML/1998/namespace"/>
    <ds:schemaRef ds:uri="597ea20f-085c-4448-bcd8-cde805758d4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16</Words>
  <Application>Microsoft Office PowerPoint</Application>
  <PresentationFormat>Custom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Reinabeth Macabangon</dc:creator>
  <cp:lastModifiedBy>Mohammed</cp:lastModifiedBy>
  <cp:revision>10</cp:revision>
  <dcterms:created xsi:type="dcterms:W3CDTF">2021-09-16T05:53:32Z</dcterms:created>
  <dcterms:modified xsi:type="dcterms:W3CDTF">2022-11-02T15:29:01Z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0x0101002BAE014A100CB544BBA38B1389D900D2</vt:lpwstr>
  </property>
</Properties>
</file>