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1" r:id="rId9"/>
    <p:sldId id="260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18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5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78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21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58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86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80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69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26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716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17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53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856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736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873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2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84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76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39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37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642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9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783" y="1600200"/>
            <a:ext cx="9144000" cy="1993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Word Count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in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83" y="3929449"/>
            <a:ext cx="9144000" cy="1328351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Mahmoud Parsian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5210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dirty="0"/>
              <a:t>Solution-3: Sample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09"/>
            <a:ext cx="9144000" cy="4855778"/>
          </a:xfrm>
        </p:spPr>
        <p:txBody>
          <a:bodyPr>
            <a:noAutofit/>
          </a:bodyPr>
          <a:lstStyle/>
          <a:p>
            <a:pPr algn="l" fontAlgn="base"/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test_file.txt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fox jumped and jumped</a:t>
            </a:r>
          </a:p>
          <a:p>
            <a:pPr algn="l" fontAlgn="base"/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 fox jumped over red fox</a:t>
            </a:r>
          </a:p>
          <a:p>
            <a:pPr algn="l" fontAlgn="base"/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fox jumped</a:t>
            </a:r>
          </a:p>
          <a:p>
            <a:pPr algn="l" fontAlgn="base"/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9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dirty="0"/>
              <a:t>Solution-3: word_count_python_3.py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09"/>
            <a:ext cx="9144000" cy="4855778"/>
          </a:xfrm>
        </p:spPr>
        <p:txBody>
          <a:bodyPr>
            <a:noAutofit/>
          </a:bodyPr>
          <a:lstStyle/>
          <a:p>
            <a:pPr marL="228600" indent="-228600" algn="l" fontAlgn="base">
              <a:buFont typeface="+mj-lt"/>
              <a:buAutoNum type="arabicPeriod"/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=",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count_word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contents of dictionary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key in list(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dict.keys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()):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print(key, ":",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[key])   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run: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python word_count_python_3.py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test_file.txt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test_file.txt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: 1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 : 1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jumped : 4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 : 1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fox : 4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: 2</a:t>
            </a:r>
          </a:p>
        </p:txBody>
      </p:sp>
    </p:spTree>
    <p:extLst>
      <p:ext uri="{BB962C8B-B14F-4D97-AF65-F5344CB8AC3E}">
        <p14:creationId xmlns:p14="http://schemas.microsoft.com/office/powerpoint/2010/main" val="370784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b="1" dirty="0"/>
              <a:t>Limitations of Word Count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09"/>
            <a:ext cx="9144000" cy="4855778"/>
          </a:xfrm>
        </p:spPr>
        <p:txBody>
          <a:bodyPr>
            <a:noAutofit/>
          </a:bodyPr>
          <a:lstStyle/>
          <a:p>
            <a:pPr algn="l" fontAlgn="base"/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All algorithmic steps are sequential</a:t>
            </a:r>
          </a:p>
          <a:p>
            <a:pPr algn="l" fontAlgn="base"/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You can only run program in a single computer</a:t>
            </a:r>
          </a:p>
          <a:p>
            <a:pPr algn="l" fontAlgn="base"/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Data size is limited to your disk space in your computer</a:t>
            </a:r>
          </a:p>
          <a:p>
            <a:pPr algn="l" fontAlgn="base"/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Can NOT handle big data (of billions </a:t>
            </a:r>
          </a:p>
          <a:p>
            <a:pPr algn="l" fontAlgn="base"/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records): </a:t>
            </a:r>
          </a:p>
          <a:p>
            <a:pPr algn="l" fontAlgn="base"/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Solution does NOT scale-out</a:t>
            </a:r>
          </a:p>
          <a:p>
            <a:pPr algn="l" fontAlgn="base"/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9905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b="1" dirty="0"/>
              <a:t>Overcome Limitations of Word Count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66953"/>
            <a:ext cx="9144000" cy="5013434"/>
          </a:xfrm>
        </p:spPr>
        <p:txBody>
          <a:bodyPr>
            <a:noAutofit/>
          </a:bodyPr>
          <a:lstStyle/>
          <a:p>
            <a:pPr marL="514350" indent="-514350" algn="l" fontAlgn="base">
              <a:buAutoNum type="arabicPeriod"/>
            </a:pPr>
            <a:r>
              <a:rPr lang="en-US" sz="3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MapReduce/Hadoop (</a:t>
            </a:r>
            <a:r>
              <a:rPr lang="en-US" sz="3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SLOW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71550" lvl="1" indent="-51435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disk I/O</a:t>
            </a:r>
          </a:p>
          <a:p>
            <a:pPr marL="971550" lvl="1" indent="-51435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 to write programs in Hadoop</a:t>
            </a:r>
          </a:p>
          <a:p>
            <a:pPr algn="l" fontAlgn="base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Spark/PySpark (FAST)</a:t>
            </a:r>
          </a:p>
          <a:p>
            <a:pPr marL="914400" lvl="1" indent="-45720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 memory/RAM as much as possible</a:t>
            </a:r>
          </a:p>
          <a:p>
            <a:pPr marL="914400" lvl="1" indent="-45720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disk I/O (when not enough memory)</a:t>
            </a:r>
          </a:p>
          <a:p>
            <a:pPr marL="914400" lvl="1" indent="-45720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 is a superset of MapReduce</a:t>
            </a:r>
          </a:p>
          <a:p>
            <a:pPr marL="914400" lvl="1" indent="-45720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Easy to write programs in Spark/PySpark</a:t>
            </a:r>
          </a:p>
          <a:p>
            <a:pPr lvl="1" algn="l" fontAlgn="base"/>
            <a:endParaRPr lang="en-US" sz="3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6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8994"/>
            <a:ext cx="9144000" cy="966952"/>
          </a:xfrm>
        </p:spPr>
        <p:txBody>
          <a:bodyPr>
            <a:normAutofit/>
          </a:bodyPr>
          <a:lstStyle/>
          <a:p>
            <a:r>
              <a:rPr lang="en-US" b="1" dirty="0"/>
              <a:t>What is a Word Count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7683"/>
            <a:ext cx="9144000" cy="3631323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sz="4000" dirty="0"/>
              <a:t>Input: </a:t>
            </a:r>
            <a:r>
              <a:rPr lang="en-US" sz="4000" dirty="0">
                <a:solidFill>
                  <a:srgbClr val="0070C0"/>
                </a:solidFill>
              </a:rPr>
              <a:t>set of text documents</a:t>
            </a:r>
          </a:p>
          <a:p>
            <a:pPr algn="l" fontAlgn="base"/>
            <a:endParaRPr lang="en-US" sz="4000" dirty="0"/>
          </a:p>
          <a:p>
            <a:pPr algn="l" fontAlgn="base"/>
            <a:r>
              <a:rPr lang="en-US" sz="4000" dirty="0"/>
              <a:t>Program: </a:t>
            </a:r>
            <a:r>
              <a:rPr lang="en-US" sz="4000" dirty="0">
                <a:solidFill>
                  <a:srgbClr val="0070C0"/>
                </a:solidFill>
              </a:rPr>
              <a:t>counts the number of </a:t>
            </a:r>
          </a:p>
          <a:p>
            <a:pPr algn="l" fontAlgn="base"/>
            <a:r>
              <a:rPr lang="en-US" sz="4000" dirty="0">
                <a:solidFill>
                  <a:srgbClr val="0070C0"/>
                </a:solidFill>
              </a:rPr>
              <a:t>occurrences of each unique word</a:t>
            </a:r>
            <a:r>
              <a:rPr lang="en-US" sz="4000" dirty="0"/>
              <a:t>.</a:t>
            </a:r>
          </a:p>
          <a:p>
            <a:pPr algn="l" fontAlgn="base"/>
            <a:endParaRPr lang="en-US" sz="4000" dirty="0"/>
          </a:p>
          <a:p>
            <a:pPr algn="l" fontAlgn="base"/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(word, frequency)</a:t>
            </a:r>
          </a:p>
        </p:txBody>
      </p:sp>
    </p:spTree>
    <p:extLst>
      <p:ext uri="{BB962C8B-B14F-4D97-AF65-F5344CB8AC3E}">
        <p14:creationId xmlns:p14="http://schemas.microsoft.com/office/powerpoint/2010/main" val="58368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8994"/>
            <a:ext cx="9144000" cy="798785"/>
          </a:xfrm>
        </p:spPr>
        <p:txBody>
          <a:bodyPr>
            <a:normAutofit/>
          </a:bodyPr>
          <a:lstStyle/>
          <a:p>
            <a:r>
              <a:rPr lang="en-US" dirty="0"/>
              <a:t>Word Count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7779"/>
            <a:ext cx="9144000" cy="3450021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/>
              <a:t>Find frequency of each word in a string in Python</a:t>
            </a:r>
          </a:p>
          <a:p>
            <a:pPr algn="l" fontAlgn="base"/>
            <a:r>
              <a:rPr lang="en-US" dirty="0"/>
              <a:t>Input : string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“fox jumped over red fox over fox jumped” </a:t>
            </a:r>
          </a:p>
          <a:p>
            <a:pPr algn="l" fontAlgn="base"/>
            <a:r>
              <a:rPr lang="en-US" dirty="0"/>
              <a:t>Output : frequencies of unique words:</a:t>
            </a:r>
          </a:p>
          <a:p>
            <a:pPr algn="l" fontAlgn="base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fox		3</a:t>
            </a:r>
          </a:p>
          <a:p>
            <a:pPr algn="l" fontAlgn="base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jumped	2</a:t>
            </a:r>
          </a:p>
          <a:p>
            <a:pPr algn="l" fontAlgn="base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		2</a:t>
            </a:r>
          </a:p>
          <a:p>
            <a:pPr algn="l" fontAlgn="base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		1</a:t>
            </a:r>
          </a:p>
        </p:txBody>
      </p:sp>
    </p:spTree>
    <p:extLst>
      <p:ext uri="{BB962C8B-B14F-4D97-AF65-F5344CB8AC3E}">
        <p14:creationId xmlns:p14="http://schemas.microsoft.com/office/powerpoint/2010/main" val="219802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dirty="0"/>
              <a:t>Solution-1: word_count_python_1.py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09"/>
            <a:ext cx="9144000" cy="4855778"/>
          </a:xfrm>
        </p:spPr>
        <p:txBody>
          <a:bodyPr>
            <a:normAutofit fontScale="70000" lnSpcReduction="20000"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word_count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(str):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counts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words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str.split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for word in words: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word in counts: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counts[word] += 1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counts[word] = 1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#end-if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#end-for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counts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algn="l" fontAlgn="base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6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dirty="0"/>
              <a:t>Solution-1: word_count_python_1.py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24609"/>
            <a:ext cx="9480331" cy="4855778"/>
          </a:xfrm>
        </p:spPr>
        <p:txBody>
          <a:bodyPr>
            <a:normAutofit fontScale="92500" lnSpcReduction="10000"/>
          </a:bodyPr>
          <a:lstStyle/>
          <a:p>
            <a:pPr algn="l" fontAlgn="base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print(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word_count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('fox jumped and jumped a gray fox jumped and jumped'))</a:t>
            </a:r>
          </a:p>
          <a:p>
            <a:pPr algn="l"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sample run:</a:t>
            </a:r>
          </a:p>
          <a:p>
            <a:pPr algn="l"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python word_count_python_1.py</a:t>
            </a:r>
          </a:p>
          <a:p>
            <a:pPr algn="l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{'and': 2, </a:t>
            </a:r>
          </a:p>
          <a:p>
            <a:pPr algn="l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'jumped': 4, </a:t>
            </a:r>
          </a:p>
          <a:p>
            <a:pPr algn="l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'fox': 2, </a:t>
            </a:r>
          </a:p>
          <a:p>
            <a:pPr algn="l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'a': 1, </a:t>
            </a:r>
          </a:p>
          <a:p>
            <a:pPr algn="l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'gray': 1}</a:t>
            </a:r>
          </a:p>
          <a:p>
            <a:pPr algn="l"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dirty="0"/>
              <a:t>Solution-2: word_count_python_2.py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09"/>
            <a:ext cx="9144000" cy="4855778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from __future__ import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print_function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from collections import Counter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#---------------------------------------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count_word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with open(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as f: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Counter(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().split())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#---------------------------------------</a:t>
            </a:r>
          </a:p>
          <a:p>
            <a:pPr algn="l" fontAlgn="base"/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7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dirty="0"/>
              <a:t>Solution-2: word_count_python_2.py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09"/>
            <a:ext cx="9144000" cy="4855778"/>
          </a:xfrm>
        </p:spPr>
        <p:txBody>
          <a:bodyPr>
            <a:normAutofit/>
          </a:bodyPr>
          <a:lstStyle/>
          <a:p>
            <a:pPr algn="l" fontAlgn="base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print("Frequency :",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count_word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sample run: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% python word_count_python_2.py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test_file.txt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test_file.txt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Frequency : Counter({'jumped': 4, 'fox': 4, 'red': 2, 'and': 1, 'gray': 1, 'over': 1})</a:t>
            </a:r>
          </a:p>
          <a:p>
            <a:pPr algn="l" fontAlgn="base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021" y="320565"/>
            <a:ext cx="9144000" cy="3836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Solution-3: word_count_python_3.py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4193"/>
            <a:ext cx="9144000" cy="5276194"/>
          </a:xfrm>
        </p:spPr>
        <p:txBody>
          <a:bodyPr>
            <a:normAutofit/>
          </a:bodyPr>
          <a:lstStyle/>
          <a:p>
            <a:pPr algn="l" fontAlgn="base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__future__ import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print_function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re</a:t>
            </a:r>
          </a:p>
          <a:p>
            <a:pPr algn="l" fontAlgn="base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string</a:t>
            </a:r>
          </a:p>
          <a:p>
            <a:pPr algn="l" fontAlgn="base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algn="l" fontAlgn="base"/>
            <a:endParaRPr lang="en-US" sz="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2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A50-0E7F-E04A-8CF7-B05B3A53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560"/>
            <a:ext cx="9144000" cy="557048"/>
          </a:xfrm>
        </p:spPr>
        <p:txBody>
          <a:bodyPr>
            <a:normAutofit/>
          </a:bodyPr>
          <a:lstStyle/>
          <a:p>
            <a:r>
              <a:rPr lang="en-US" sz="3200" dirty="0"/>
              <a:t>Solution-3: word_count_python_3.py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B118-65CC-6846-8175-40FEB62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609"/>
            <a:ext cx="9144000" cy="4855778"/>
          </a:xfrm>
        </p:spPr>
        <p:txBody>
          <a:bodyPr>
            <a:noAutofit/>
          </a:bodyPr>
          <a:lstStyle/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count_word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text = open(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"r") # Open the file in read mode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 Create an empty dictionary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Loop through each line of the file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line in text: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line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 Remove the leading spaces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line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line.lower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words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")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word in words: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word in d: d[word] += 1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else: d[word] = 1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#end-for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#end-for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d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</p:txBody>
      </p:sp>
    </p:spTree>
    <p:extLst>
      <p:ext uri="{BB962C8B-B14F-4D97-AF65-F5344CB8AC3E}">
        <p14:creationId xmlns:p14="http://schemas.microsoft.com/office/powerpoint/2010/main" val="342339345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91</TotalTime>
  <Words>807</Words>
  <Application>Microsoft Macintosh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Word Count  in  Python</vt:lpstr>
      <vt:lpstr>What is a Word Count Problem</vt:lpstr>
      <vt:lpstr>Word Count Problem</vt:lpstr>
      <vt:lpstr>Solution-1: word_count_python_1.py</vt:lpstr>
      <vt:lpstr>Solution-1: word_count_python_1.py</vt:lpstr>
      <vt:lpstr>Solution-2: word_count_python_2.py</vt:lpstr>
      <vt:lpstr>Solution-2: word_count_python_2.py</vt:lpstr>
      <vt:lpstr>Solution-3: word_count_python_3.py</vt:lpstr>
      <vt:lpstr>Solution-3: word_count_python_3.py</vt:lpstr>
      <vt:lpstr>Solution-3: Sample Input</vt:lpstr>
      <vt:lpstr>Solution-3: word_count_python_3.py</vt:lpstr>
      <vt:lpstr>Limitations of Word Count in Python</vt:lpstr>
      <vt:lpstr>Overcome Limitations of Word Count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  in  Python</dc:title>
  <dc:creator>Parsian, Mahmoud</dc:creator>
  <cp:lastModifiedBy>Parsian, Mahmoud</cp:lastModifiedBy>
  <cp:revision>16</cp:revision>
  <dcterms:created xsi:type="dcterms:W3CDTF">2022-03-28T05:26:18Z</dcterms:created>
  <dcterms:modified xsi:type="dcterms:W3CDTF">2022-05-05T22:27:19Z</dcterms:modified>
</cp:coreProperties>
</file>