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65" r:id="rId2"/>
    <p:sldId id="339" r:id="rId3"/>
    <p:sldId id="340" r:id="rId4"/>
    <p:sldId id="341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0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128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2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8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getting_started/quickstart_df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ark.apache.org/docs/latest/api/python/reference/pyspark.sql/api/pyspark.sql.DataFrame.html?highlight=dataframe#pyspark.sql.DataFram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hmoudparsian/data-algorithms-with-spark/blob/master/code/bonus_chapters/dataframes/explode_arrays_into_rows" TargetMode="External"/><Relationship Id="rId3" Type="http://schemas.openxmlformats.org/officeDocument/2006/relationships/hyperlink" Target="https://docs.databricks.com/spark/latest/dataframes-datasets/introduction-to-dataframes-python.html" TargetMode="External"/><Relationship Id="rId7" Type="http://schemas.openxmlformats.org/officeDocument/2006/relationships/hyperlink" Target="https://github.com/mahmoudparsian/data-algorithms-with-spark/blob/master/code/bonus_chapters/dataframes/arrays_in_dataframes/python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mahmoudparsian/data-algorithms-with-spark/blob/master/code/bonus_chapters/dataframes/arrays_in_dataframes" TargetMode="External"/><Relationship Id="rId5" Type="http://schemas.openxmlformats.org/officeDocument/2006/relationships/hyperlink" Target="https://github.com/mahmoudparsian/data-algorithms-with-spark/blob/master/code/bonus_chapters/dataframes/dataframe_tutorial_from_text_files.py.md" TargetMode="External"/><Relationship Id="rId4" Type="http://schemas.openxmlformats.org/officeDocument/2006/relationships/hyperlink" Target="https://github.com/mahmoudparsian/data-algorithms-with-spark/blob/master/code/bonus_chapters/dataframes/dataframe_tutorial_from_collection.py.md" TargetMode="External"/><Relationship Id="rId9" Type="http://schemas.openxmlformats.org/officeDocument/2006/relationships/hyperlink" Target="https://github.com/mahmoudparsian/data-algorithms-with-spark/blob/master/code/bonus_chapters/dataframes/explode_arrays_into_rows/pyth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I4YZwaJgP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pOMXkbc06m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Spark </a:t>
            </a:r>
            <a:br>
              <a:rPr lang="en-US" dirty="0"/>
            </a:br>
            <a:r>
              <a:rPr lang="en-US" dirty="0" err="1"/>
              <a:t>DataFrames</a:t>
            </a:r>
            <a:br>
              <a:rPr lang="en-US" dirty="0"/>
            </a:br>
            <a:r>
              <a:rPr lang="en-US" dirty="0"/>
              <a:t>Tutorial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0941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Spark DataFrame API &amp; Documentation: URL links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9496" y="1995948"/>
            <a:ext cx="717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hlinkClick r:id="rId3"/>
              </a:rPr>
              <a:t>1. Quickstart: DataFrame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>
                <a:hlinkClick r:id="rId4"/>
              </a:rPr>
              <a:t>2. pyspark.sql.DataFrame</a:t>
            </a:r>
            <a:endParaRPr lang="en-US" sz="3600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0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/>
              <a:t>Spark </a:t>
            </a:r>
            <a:r>
              <a:rPr lang="en-US" sz="4000" dirty="0" err="1"/>
              <a:t>DataFrame</a:t>
            </a:r>
            <a:r>
              <a:rPr lang="en-US" sz="4000" dirty="0"/>
              <a:t> Tutorials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9161" y="1150374"/>
            <a:ext cx="71724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hlinkClick r:id="rId3"/>
              </a:rPr>
              <a:t>1. Introduction to </a:t>
            </a:r>
            <a:r>
              <a:rPr lang="en-US" sz="2400" b="1" u="sng" dirty="0" err="1">
                <a:hlinkClick r:id="rId3"/>
              </a:rPr>
              <a:t>DataFrames</a:t>
            </a:r>
            <a:r>
              <a:rPr lang="en-US" sz="2400" b="1" u="sng" dirty="0">
                <a:hlinkClick r:id="rId3"/>
              </a:rPr>
              <a:t> by Databricks</a:t>
            </a:r>
            <a:endParaRPr lang="en-US" dirty="0"/>
          </a:p>
          <a:p>
            <a:endParaRPr lang="en-US" sz="2400" b="1" u="sng" dirty="0">
              <a:hlinkClick r:id="rId4"/>
            </a:endParaRPr>
          </a:p>
          <a:p>
            <a:r>
              <a:rPr lang="en-US" sz="2400" b="1" u="sng" dirty="0">
                <a:hlinkClick r:id="rId4"/>
              </a:rPr>
              <a:t>2. DataFrames Tutorial: from Python Collections</a:t>
            </a:r>
            <a:endParaRPr lang="en-US" sz="2400" b="1" dirty="0"/>
          </a:p>
          <a:p>
            <a:endParaRPr lang="en-US" sz="2400" b="1" dirty="0">
              <a:hlinkClick r:id="rId5"/>
            </a:endParaRPr>
          </a:p>
          <a:p>
            <a:r>
              <a:rPr lang="en-US" sz="2400" b="1" dirty="0">
                <a:hlinkClick r:id="rId5"/>
              </a:rPr>
              <a:t>3. DataFrames Tutorial: from CSV Text Files</a:t>
            </a:r>
            <a:endParaRPr lang="en-US" sz="2400" b="1" dirty="0"/>
          </a:p>
          <a:p>
            <a:endParaRPr lang="en-US" sz="2400" b="1" dirty="0">
              <a:hlinkClick r:id="rId6"/>
            </a:endParaRPr>
          </a:p>
          <a:p>
            <a:r>
              <a:rPr lang="en-US" sz="2400" b="1" dirty="0">
                <a:hlinkClick r:id="rId7"/>
              </a:rPr>
              <a:t>4. Arrays in DataFrames</a:t>
            </a:r>
            <a:endParaRPr lang="en-US" sz="2400" b="1" dirty="0"/>
          </a:p>
          <a:p>
            <a:endParaRPr lang="en-US" sz="2400" b="1" dirty="0">
              <a:hlinkClick r:id="rId8"/>
            </a:endParaRPr>
          </a:p>
          <a:p>
            <a:r>
              <a:rPr lang="en-US" sz="2400" b="1" dirty="0">
                <a:hlinkClick r:id="rId9"/>
              </a:rPr>
              <a:t>5. Exploding Arrays in DataFrames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421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5533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dirty="0"/>
              <a:t>Spark </a:t>
            </a:r>
            <a:r>
              <a:rPr lang="en-US" sz="4000" dirty="0" err="1"/>
              <a:t>DataFrame</a:t>
            </a:r>
            <a:r>
              <a:rPr lang="en-US" sz="4000" dirty="0"/>
              <a:t> Videos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9496" y="1288025"/>
            <a:ext cx="7172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linkClick r:id="rId3"/>
              </a:rPr>
              <a:t>1. Tutorial 2-Pyspark With Python-</a:t>
            </a:r>
            <a:r>
              <a:rPr lang="en-US" b="1" dirty="0" err="1">
                <a:hlinkClick r:id="rId3"/>
              </a:rPr>
              <a:t>Pyspark</a:t>
            </a:r>
            <a:r>
              <a:rPr lang="en-US" b="1" dirty="0">
                <a:hlinkClick r:id="rId3"/>
              </a:rPr>
              <a:t> </a:t>
            </a:r>
            <a:r>
              <a:rPr lang="en-US" b="1" dirty="0" err="1">
                <a:hlinkClick r:id="rId3"/>
              </a:rPr>
              <a:t>DataFrames</a:t>
            </a:r>
            <a:r>
              <a:rPr lang="en-US" b="1" dirty="0">
                <a:hlinkClick r:id="rId3"/>
              </a:rPr>
              <a:t>- Part 1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Video, 17 minutes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hlinkClick r:id="rId4"/>
              </a:rPr>
              <a:t>2. Tutorial 3- </a:t>
            </a:r>
            <a:r>
              <a:rPr lang="en-US" b="1" dirty="0" err="1">
                <a:hlinkClick r:id="rId4"/>
              </a:rPr>
              <a:t>Pyspark</a:t>
            </a:r>
            <a:r>
              <a:rPr lang="en-US" b="1" dirty="0">
                <a:hlinkClick r:id="rId4"/>
              </a:rPr>
              <a:t> With Python-</a:t>
            </a:r>
            <a:r>
              <a:rPr lang="en-US" b="1" dirty="0" err="1">
                <a:hlinkClick r:id="rId4"/>
              </a:rPr>
              <a:t>Pyspark</a:t>
            </a:r>
            <a:r>
              <a:rPr lang="en-US" b="1" dirty="0">
                <a:hlinkClick r:id="rId4"/>
              </a:rPr>
              <a:t> </a:t>
            </a:r>
            <a:r>
              <a:rPr lang="en-US" b="1" dirty="0" err="1">
                <a:hlinkClick r:id="rId4"/>
              </a:rPr>
              <a:t>DataFrames</a:t>
            </a:r>
            <a:r>
              <a:rPr lang="en-US" b="1" dirty="0">
                <a:hlinkClick r:id="rId4"/>
              </a:rPr>
              <a:t>- Handling Missing Values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Video, </a:t>
            </a:r>
            <a:r>
              <a:rPr lang="en-US"/>
              <a:t>14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27634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19011</TotalTime>
  <Words>112</Words>
  <Application>Microsoft Macintosh PowerPoint</Application>
  <PresentationFormat>On-screen Show (16:9)</PresentationFormat>
  <Paragraphs>30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 Spark  DataFrames Tutorial Pointers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257</cp:revision>
  <dcterms:created xsi:type="dcterms:W3CDTF">2015-02-13T19:56:21Z</dcterms:created>
  <dcterms:modified xsi:type="dcterms:W3CDTF">2023-02-26T04:32:07Z</dcterms:modified>
</cp:coreProperties>
</file>