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960" r:id="rId3"/>
    <p:sldId id="961" r:id="rId4"/>
    <p:sldId id="9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7/30/22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ql-data-sourc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wardsdatascience.com/graphframes-in-jupyter-a-practical-guide-9b3b346cebc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nalyticsvidhya.com/blog/2020/10/data-engineering-101-data-sources-apache-spar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ZBI1UFbEM4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46563"/>
            <a:ext cx="6858000" cy="1797231"/>
          </a:xfrm>
        </p:spPr>
        <p:txBody>
          <a:bodyPr>
            <a:normAutofit/>
          </a:bodyPr>
          <a:lstStyle/>
          <a:p>
            <a:r>
              <a:rPr lang="en-US" dirty="0"/>
              <a:t>External Data Sources:</a:t>
            </a:r>
            <a:br>
              <a:rPr lang="en-US" dirty="0"/>
            </a:br>
            <a:r>
              <a:rPr lang="en-US" dirty="0"/>
              <a:t>API, Documentation, Tutorials, </a:t>
            </a:r>
            <a:br>
              <a:rPr lang="en-US" dirty="0"/>
            </a:br>
            <a:r>
              <a:rPr lang="en-US" dirty="0"/>
              <a:t>and Videos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96837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External Data Sources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API &amp; Documentation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/>
          </a:p>
          <a:p>
            <a:pPr marL="0" indent="0">
              <a:buNone/>
            </a:pPr>
            <a:r>
              <a:rPr lang="en-US" sz="2800" b="1" dirty="0">
                <a:hlinkClick r:id="rId3"/>
              </a:rPr>
              <a:t>1. Spark Data Sources</a:t>
            </a:r>
            <a:endParaRPr lang="en-US" sz="28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96837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Spark Data Sources Tutorials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800" b="1" dirty="0">
                <a:hlinkClick r:id="rId4"/>
              </a:rPr>
              <a:t>1. Data Engineering 101 – Data Sources in Spark</a:t>
            </a:r>
            <a:endParaRPr lang="en-US" sz="28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4361984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4000" dirty="0"/>
              <a:t>Spark Data Sources Videos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>
              <a:hlinkClick r:id="rId3"/>
            </a:endParaRP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4400" dirty="0">
                <a:hlinkClick r:id="rId4"/>
              </a:rPr>
              <a:t>1. Spark Tutorial - Data Sources</a:t>
            </a:r>
            <a:endParaRPr lang="en-US" sz="2400" b="1" dirty="0"/>
          </a:p>
          <a:p>
            <a:pPr lvl="1" defTabSz="914400">
              <a:spcBef>
                <a:spcPts val="0"/>
              </a:spcBef>
              <a:buClrTx/>
              <a:buSzTx/>
              <a:defRPr/>
            </a:pPr>
            <a:r>
              <a:rPr lang="en-US" sz="3800" dirty="0"/>
              <a:t>  Video, </a:t>
            </a:r>
            <a:r>
              <a:rPr lang="en-US" sz="3800"/>
              <a:t>15 minutes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5329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67533</TotalTime>
  <Words>70</Words>
  <Application>Microsoft Macintosh PowerPoint</Application>
  <PresentationFormat>On-screen Show (16:9)</PresentationFormat>
  <Paragraphs>20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External Data Sources: API, Documentation, Tutorials,  and Videos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793</cp:revision>
  <dcterms:created xsi:type="dcterms:W3CDTF">2015-09-10T04:20:35Z</dcterms:created>
  <dcterms:modified xsi:type="dcterms:W3CDTF">2022-07-30T23:04:30Z</dcterms:modified>
</cp:coreProperties>
</file>