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5" r:id="rId2"/>
    <p:sldId id="257" r:id="rId3"/>
    <p:sldId id="281" r:id="rId4"/>
    <p:sldId id="315" r:id="rId5"/>
    <p:sldId id="295" r:id="rId6"/>
    <p:sldId id="318" r:id="rId7"/>
    <p:sldId id="282" r:id="rId8"/>
    <p:sldId id="296" r:id="rId9"/>
    <p:sldId id="283" r:id="rId10"/>
    <p:sldId id="316" r:id="rId11"/>
    <p:sldId id="317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71" autoAdjust="0"/>
    <p:restoredTop sz="94626" autoAdjust="0"/>
  </p:normalViewPr>
  <p:slideViewPr>
    <p:cSldViewPr snapToGrid="0" snapToObjects="1">
      <p:cViewPr varScale="1">
        <p:scale>
          <a:sx n="161" d="100"/>
          <a:sy n="161" d="100"/>
        </p:scale>
        <p:origin x="20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151F-B8EE-734C-891F-0245E4D49B9C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76934-2A2C-934C-B425-2420210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6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28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407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303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72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16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432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512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129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996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380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579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783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492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467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736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38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3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21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10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7983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77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8259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44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2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278"/>
            <a:ext cx="7772400" cy="19290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RDD.filter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Filter  Transformation</a:t>
            </a:r>
            <a:br>
              <a:rPr lang="en-US" dirty="0"/>
            </a:br>
            <a:r>
              <a:rPr lang="en-US" dirty="0"/>
              <a:t>in PySpark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62591"/>
            <a:ext cx="6400800" cy="929309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2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/>
              <a:t>Filter example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56CC6-3C3B-5ECA-6961-6C6FBFFD2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431" y="849854"/>
            <a:ext cx="6243469" cy="3345628"/>
          </a:xfrm>
        </p:spPr>
      </p:pic>
    </p:spTree>
    <p:extLst>
      <p:ext uri="{BB962C8B-B14F-4D97-AF65-F5344CB8AC3E}">
        <p14:creationId xmlns:p14="http://schemas.microsoft.com/office/powerpoint/2010/main" val="357297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/>
              <a:t>Filter example 3: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define a Boolean predicate: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returns True OR False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7030A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is_negative</a:t>
            </a:r>
            <a:r>
              <a:rPr lang="en-US" dirty="0">
                <a:solidFill>
                  <a:srgbClr val="7030A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if n &lt; 0: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return True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return False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#end-def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 = [504, -341, -212, 166, 238, 969, -980, -61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(numbers)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rdd2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rdd.filter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is_negative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Rdd2.collect()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[-341, -212, -980, -61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0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6899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2839"/>
            <a:ext cx="8054174" cy="3789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Spark has a rich set of transformations such as mappers, filters, </a:t>
            </a:r>
            <a:r>
              <a:rPr lang="en-US" sz="3200">
                <a:solidFill>
                  <a:srgbClr val="002060"/>
                </a:solidFill>
              </a:rPr>
              <a:t>and reducers</a:t>
            </a:r>
            <a:endParaRPr lang="en-US" sz="3200" dirty="0">
              <a:solidFill>
                <a:srgbClr val="002060"/>
              </a:solidFill>
            </a:endParaRPr>
          </a:p>
          <a:p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000" dirty="0"/>
              <a:t>1-to-1 </a:t>
            </a:r>
          </a:p>
          <a:p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filter()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lvl="1"/>
            <a:r>
              <a:rPr lang="en-US" sz="2800" dirty="0"/>
              <a:t> keep the desired elements</a:t>
            </a:r>
          </a:p>
          <a:p>
            <a:pPr lvl="1"/>
            <a:r>
              <a:rPr lang="en-US" sz="2800" dirty="0"/>
              <a:t> drop non-desired elements</a:t>
            </a:r>
          </a:p>
          <a:p>
            <a:r>
              <a:rPr lang="en-US" sz="3000" dirty="0"/>
              <a:t> </a:t>
            </a:r>
            <a:r>
              <a:rPr lang="en-US" sz="3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000" dirty="0"/>
              <a:t>1-to-Many</a:t>
            </a:r>
          </a:p>
          <a:p>
            <a:r>
              <a:rPr lang="en-US" sz="3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mapValues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sz="3000" dirty="0"/>
              <a:t>apply a function to V of (K, V)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0977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Common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map(f)</a:t>
            </a:r>
          </a:p>
          <a:p>
            <a:pPr lvl="1"/>
            <a:r>
              <a:rPr lang="en-US" dirty="0"/>
              <a:t>1-to-1 transformation</a:t>
            </a:r>
          </a:p>
          <a:p>
            <a:r>
              <a:rPr lang="en-US" b="1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filter(p)</a:t>
            </a:r>
          </a:p>
          <a:p>
            <a:pPr lvl="1"/>
            <a:r>
              <a:rPr lang="en-US" dirty="0"/>
              <a:t>Drops non-required elements</a:t>
            </a:r>
          </a:p>
          <a:p>
            <a:pPr lvl="1"/>
            <a:r>
              <a:rPr lang="en-US" dirty="0"/>
              <a:t>P is a Boolean predicate</a:t>
            </a:r>
          </a:p>
          <a:p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pPr lvl="1"/>
            <a:r>
              <a:rPr lang="en-US" dirty="0"/>
              <a:t>1-to-Many transformation</a:t>
            </a:r>
          </a:p>
          <a:p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mapValues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pPr lvl="1"/>
            <a:r>
              <a:rPr lang="en-US" dirty="0"/>
              <a:t>map(f) is applied to V for (K, V) elements</a:t>
            </a:r>
          </a:p>
        </p:txBody>
      </p:sp>
    </p:spTree>
    <p:extLst>
      <p:ext uri="{BB962C8B-B14F-4D97-AF65-F5344CB8AC3E}">
        <p14:creationId xmlns:p14="http://schemas.microsoft.com/office/powerpoint/2010/main" val="38086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Filtering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RDD.filter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/>
              <a:t>Return a new RDD containing only the elements that satisfy a Boolean predicate.</a:t>
            </a:r>
            <a:endParaRPr lang="en-US" sz="2400" dirty="0">
              <a:effectLst/>
            </a:endParaRPr>
          </a:p>
          <a:p>
            <a:r>
              <a:rPr lang="en-US" sz="2400" dirty="0"/>
              <a:t>Function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f() </a:t>
            </a:r>
            <a:r>
              <a:rPr lang="en-US" sz="2400" dirty="0"/>
              <a:t>returns </a:t>
            </a:r>
            <a:r>
              <a:rPr lang="en-US" sz="2400" b="1" dirty="0"/>
              <a:t>True</a:t>
            </a:r>
            <a:r>
              <a:rPr lang="en-US" sz="2400" dirty="0"/>
              <a:t> or </a:t>
            </a:r>
            <a:r>
              <a:rPr lang="en-US" sz="2400" b="1" dirty="0"/>
              <a:t>False</a:t>
            </a:r>
          </a:p>
          <a:p>
            <a:r>
              <a:rPr lang="en-US" sz="2400" dirty="0">
                <a:effectLst/>
              </a:rPr>
              <a:t>The main purpose of 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filter() </a:t>
            </a:r>
            <a:r>
              <a:rPr lang="en-US" sz="2400" dirty="0">
                <a:effectLst/>
              </a:rPr>
              <a:t>transformation is to </a:t>
            </a:r>
          </a:p>
          <a:p>
            <a:pPr lvl="1"/>
            <a:r>
              <a:rPr lang="en-US" sz="2200" dirty="0"/>
              <a:t> D</a:t>
            </a:r>
            <a:r>
              <a:rPr lang="en-US" sz="2200" dirty="0">
                <a:effectLst/>
              </a:rPr>
              <a:t>rop undesired elements</a:t>
            </a:r>
          </a:p>
          <a:p>
            <a:pPr lvl="1"/>
            <a:r>
              <a:rPr lang="en-US" sz="2200" dirty="0"/>
              <a:t> Keep desired elements:</a:t>
            </a:r>
          </a:p>
          <a:p>
            <a:pPr lvl="2"/>
            <a:r>
              <a:rPr lang="en-US" sz="2000" dirty="0"/>
              <a:t>which will be the elements of the new target RDD</a:t>
            </a:r>
          </a:p>
          <a:p>
            <a:pPr marL="0" indent="0">
              <a:buNone/>
            </a:pPr>
            <a:r>
              <a:rPr lang="en-US" sz="2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target_rdd</a:t>
            </a:r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source_rdd.filter</a:t>
            </a:r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250500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7455"/>
            <a:ext cx="6011186" cy="679319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/>
              <a:t>Filtering in Spark: PySpark Solution: Next Slide</a:t>
            </a:r>
            <a:br>
              <a:rPr lang="en-US" sz="2400" b="1" dirty="0"/>
            </a:br>
            <a:r>
              <a:rPr lang="en-US" sz="18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RDD2 = RDD1.filter(lambda x: x&gt; 0)</a:t>
            </a:r>
            <a:endParaRPr lang="en-US" sz="2400" b="1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7D38B0D-CF95-3AC1-F32E-7F36A2BA9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176793"/>
            <a:ext cx="5467350" cy="3013544"/>
          </a:xfrm>
        </p:spPr>
      </p:pic>
    </p:spTree>
    <p:extLst>
      <p:ext uri="{BB962C8B-B14F-4D97-AF65-F5344CB8AC3E}">
        <p14:creationId xmlns:p14="http://schemas.microsoft.com/office/powerpoint/2010/main" val="389797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PySpark 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SparkContext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 = [3, -7, 34, 12, -89, 20]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RDD1 =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sc.parallelize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(numbers)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RDD1.count()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RDD1.collect()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[3, -7, 34, 12, -89, 20]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RDD2 = RDD1.filter(lambda x: x &gt; 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RDD2.count()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RDD2.collect()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[3, 34, 12, 20]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0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 err="1"/>
              <a:t>PySpark</a:t>
            </a:r>
            <a:r>
              <a:rPr lang="en-US" b="1" dirty="0"/>
              <a:t> parallelize() – Create RDD from a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 cat 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foxdata.txt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a red fox jumped of high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fox jumped over a high fence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red of fox jumped</a:t>
            </a:r>
          </a:p>
        </p:txBody>
      </p:sp>
    </p:spTree>
    <p:extLst>
      <p:ext uri="{BB962C8B-B14F-4D97-AF65-F5344CB8AC3E}">
        <p14:creationId xmlns:p14="http://schemas.microsoft.com/office/powerpoint/2010/main" val="171610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Filter example 1: use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foxdata.txt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records : RDD[String]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records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spark.sparkContext.textFile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records.collect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['a red fox jumped of high’, 'fox jumped over a high fence’, 'red of fox jumped']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records.count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filtered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RDD[String]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&gt;&gt;&gt; filtered = </a:t>
            </a:r>
            <a:r>
              <a:rPr lang="en-US" b="1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records.filter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(lambda rec: "jumped" in rec)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filtered.collect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['a red fox jumped of high', 'fox jumped over a high fence', 'red of fox jumped']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&gt;&gt;&gt; filtered2 = </a:t>
            </a:r>
            <a:r>
              <a:rPr lang="en-US" b="1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records.filter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(lambda rec: "red" in rec)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filtered2.collect()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['a red fox jumped of high', 'red of fox jumped']</a:t>
            </a:r>
          </a:p>
        </p:txBody>
      </p:sp>
    </p:spTree>
    <p:extLst>
      <p:ext uri="{BB962C8B-B14F-4D97-AF65-F5344CB8AC3E}">
        <p14:creationId xmlns:p14="http://schemas.microsoft.com/office/powerpoint/2010/main" val="309396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14552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/>
              <a:t>Filter example 1: use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88397"/>
            <a:ext cx="7886700" cy="404432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contains_string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(substring, record):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return substring in record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#end-def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foxdata.txt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records : RDD[String]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records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spark.sparkContext.textFile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records.collect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['a red fox jumped of high’, 'fox jumped over a high fence’, 'red of fox jumped']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records.count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filtered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RDD[String]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filtered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records.filter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rec: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contains_string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(”red”, rec))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filtered.collect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['a red fox jumped of high', 'fox jumped over a high fence', 'red of fox jumped']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filtered2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records.filter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rec: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contains_string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("jumped”, rec))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filtered2.collect()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['a red fox jumped of high', 'red of fox jumped']</a:t>
            </a:r>
          </a:p>
        </p:txBody>
      </p:sp>
    </p:spTree>
    <p:extLst>
      <p:ext uri="{BB962C8B-B14F-4D97-AF65-F5344CB8AC3E}">
        <p14:creationId xmlns:p14="http://schemas.microsoft.com/office/powerpoint/2010/main" val="288212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/>
              <a:t>Filter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inputs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[-5, -7, 1, 2, 2, 3, 3, 8, 8, 9, 9]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records : RDD[Integer]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(inputs)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nums2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nums.filter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x: x &gt; 5)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nums2 : [8, 8, 9, 9]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nums3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nums.filter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x: x &lt; 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nums3 : [-5, -7]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nums4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nums.filter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x: x &gt; 10)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nums4 : []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768446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8206</TotalTime>
  <Words>878</Words>
  <Application>Microsoft Macintosh PowerPoint</Application>
  <PresentationFormat>On-screen Show (16:9)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Franklin Gothic Medium Cond</vt:lpstr>
      <vt:lpstr>Helvetica Light</vt:lpstr>
      <vt:lpstr>Wingdings</vt:lpstr>
      <vt:lpstr>scu-ppt-master</vt:lpstr>
      <vt:lpstr>RDD.filter(f)  Filter  Transformation in PySpark</vt:lpstr>
      <vt:lpstr>PySpark Common Transformations</vt:lpstr>
      <vt:lpstr>Filtering in Spark</vt:lpstr>
      <vt:lpstr>Filtering in Spark: PySpark Solution: Next Slide RDD2 = RDD1.filter(lambda x: x&gt; 0)</vt:lpstr>
      <vt:lpstr>PySpark  Solution</vt:lpstr>
      <vt:lpstr>PySpark parallelize() – Create RDD from a text file</vt:lpstr>
      <vt:lpstr>Filter example 1: use Lambda Expressions</vt:lpstr>
      <vt:lpstr>Filter example 1: use Functions</vt:lpstr>
      <vt:lpstr>Filter example 2</vt:lpstr>
      <vt:lpstr>Filter example 3</vt:lpstr>
      <vt:lpstr>Filter example 3: solution</vt:lpstr>
      <vt:lpstr>Summary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Kacper Surdy</dc:creator>
  <cp:lastModifiedBy>Parsian, Mahmoud</cp:lastModifiedBy>
  <cp:revision>109</cp:revision>
  <dcterms:created xsi:type="dcterms:W3CDTF">2015-06-11T09:36:54Z</dcterms:created>
  <dcterms:modified xsi:type="dcterms:W3CDTF">2023-02-24T20:33:07Z</dcterms:modified>
</cp:coreProperties>
</file>