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5" r:id="rId2"/>
    <p:sldId id="257" r:id="rId3"/>
    <p:sldId id="303" r:id="rId4"/>
    <p:sldId id="309" r:id="rId5"/>
    <p:sldId id="304" r:id="rId6"/>
    <p:sldId id="308" r:id="rId7"/>
    <p:sldId id="305" r:id="rId8"/>
    <p:sldId id="306" r:id="rId9"/>
    <p:sldId id="307" r:id="rId10"/>
    <p:sldId id="26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26" autoAdjust="0"/>
  </p:normalViewPr>
  <p:slideViewPr>
    <p:cSldViewPr snapToGrid="0" snapToObjects="1">
      <p:cViewPr varScale="1">
        <p:scale>
          <a:sx n="161" d="100"/>
          <a:sy n="161" d="100"/>
        </p:scale>
        <p:origin x="78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D151F-B8EE-734C-891F-0245E4D49B9C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76934-2A2C-934C-B425-2420210C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6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828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407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303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721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16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432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512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129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996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380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579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783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492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467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736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38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433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21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010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7983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77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8259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44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2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278"/>
            <a:ext cx="7772400" cy="221841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RDD.mapValues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/>
              <a:t>mapValues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PySpark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62591"/>
            <a:ext cx="6400800" cy="929309"/>
          </a:xfrm>
        </p:spPr>
        <p:txBody>
          <a:bodyPr>
            <a:normAutofit/>
          </a:bodyPr>
          <a:lstStyle/>
          <a:p>
            <a:r>
              <a:rPr lang="en-US" sz="2000" dirty="0"/>
              <a:t>Mahmoud Parsian</a:t>
            </a:r>
          </a:p>
          <a:p>
            <a:r>
              <a:rPr lang="en-US" sz="12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6899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2839"/>
            <a:ext cx="8054174" cy="37898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</a:rPr>
              <a:t>Spark has a rich set of </a:t>
            </a:r>
            <a:r>
              <a:rPr lang="en-US" sz="3000">
                <a:solidFill>
                  <a:srgbClr val="002060"/>
                </a:solidFill>
              </a:rPr>
              <a:t>transformations                       such </a:t>
            </a:r>
            <a:r>
              <a:rPr lang="en-US" sz="3000" dirty="0">
                <a:solidFill>
                  <a:srgbClr val="002060"/>
                </a:solidFill>
              </a:rPr>
              <a:t>as mappers, filters, and reducers</a:t>
            </a:r>
          </a:p>
          <a:p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3000" dirty="0"/>
              <a:t>1-to-1 </a:t>
            </a:r>
          </a:p>
          <a:p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filter()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lvl="1"/>
            <a:r>
              <a:rPr lang="en-US" sz="2800" dirty="0"/>
              <a:t> keep the desired elements</a:t>
            </a:r>
          </a:p>
          <a:p>
            <a:pPr lvl="1"/>
            <a:r>
              <a:rPr lang="en-US" sz="2800" dirty="0"/>
              <a:t> drop non-desired elements</a:t>
            </a:r>
          </a:p>
          <a:p>
            <a:r>
              <a:rPr lang="en-US" sz="3000" dirty="0"/>
              <a:t> </a:t>
            </a:r>
            <a:r>
              <a:rPr lang="en-US" sz="3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3000" dirty="0"/>
              <a:t>1-to-Many</a:t>
            </a:r>
          </a:p>
          <a:p>
            <a:r>
              <a:rPr lang="en-US" sz="3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mapValues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n-US" sz="3000" dirty="0"/>
              <a:t>apply a function to V of (K, V)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0977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Common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map(f)</a:t>
            </a:r>
          </a:p>
          <a:p>
            <a:pPr lvl="1"/>
            <a:r>
              <a:rPr lang="en-US" dirty="0"/>
              <a:t>1-to-1 transformation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filter(p)</a:t>
            </a:r>
          </a:p>
          <a:p>
            <a:pPr lvl="1"/>
            <a:r>
              <a:rPr lang="en-US" dirty="0"/>
              <a:t>Drops non-required elements</a:t>
            </a:r>
          </a:p>
          <a:p>
            <a:pPr lvl="1"/>
            <a:r>
              <a:rPr lang="en-US" dirty="0"/>
              <a:t>P is a Boolean predicate</a:t>
            </a:r>
          </a:p>
          <a:p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pPr lvl="1"/>
            <a:r>
              <a:rPr lang="en-US" dirty="0"/>
              <a:t>1-to-Many transformation</a:t>
            </a:r>
          </a:p>
          <a:p>
            <a:r>
              <a:rPr lang="en-US" b="1" dirty="0" err="1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mapValues</a:t>
            </a:r>
            <a:r>
              <a:rPr lang="en-US" b="1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map(f) is applied to V for (K, V) elements</a:t>
            </a:r>
          </a:p>
        </p:txBody>
      </p:sp>
    </p:spTree>
    <p:extLst>
      <p:ext uri="{BB962C8B-B14F-4D97-AF65-F5344CB8AC3E}">
        <p14:creationId xmlns:p14="http://schemas.microsoft.com/office/powerpoint/2010/main" val="380866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mapValues</a:t>
            </a:r>
            <a:r>
              <a:rPr lang="en-US" sz="2400" b="1" dirty="0"/>
              <a:t>()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  <a:cs typeface="Consolas" panose="020B0609020204030204" pitchFamily="49" charset="0"/>
              </a:rPr>
              <a:t>RDD.mapValues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(</a:t>
            </a:r>
            <a:r>
              <a:rPr lang="en-US" i="1" dirty="0">
                <a:latin typeface="Courier" pitchFamily="2" charset="0"/>
                <a:cs typeface="Consolas" panose="020B0609020204030204" pitchFamily="49" charset="0"/>
              </a:rPr>
              <a:t>f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target_RDD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source_RDD.mapValues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(f)</a:t>
            </a:r>
            <a:endParaRPr lang="en-US" dirty="0">
              <a:highlight>
                <a:srgbClr val="FFFF00"/>
              </a:highlight>
              <a:latin typeface="Courier" pitchFamily="2" charset="0"/>
              <a:cs typeface="Consolas" panose="020B0609020204030204" pitchFamily="49" charset="0"/>
            </a:endParaRPr>
          </a:p>
          <a:p>
            <a:r>
              <a:rPr lang="en-US" dirty="0"/>
              <a:t>Pass each value in the key-value pair RDD through a map function without changing the keys; this also retains the original RDD’s partitioning.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ource_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RDD[(K,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arget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RDD[(K,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Where:</a:t>
            </a:r>
          </a:p>
          <a:p>
            <a:pPr marL="3429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V </a:t>
            </a:r>
            <a:r>
              <a:rPr lang="en-US" sz="240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T</a:t>
            </a:r>
            <a:endParaRPr lang="en-US" sz="2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2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mapValues</a:t>
            </a:r>
            <a:r>
              <a:rPr lang="en-US" sz="2400" b="1" dirty="0"/>
              <a:t>() Transformation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BBD6D9A-8456-C093-E4DA-BCD829098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779228"/>
            <a:ext cx="7886700" cy="3315694"/>
          </a:xfrm>
        </p:spPr>
      </p:pic>
    </p:spTree>
    <p:extLst>
      <p:ext uri="{BB962C8B-B14F-4D97-AF65-F5344CB8AC3E}">
        <p14:creationId xmlns:p14="http://schemas.microsoft.com/office/powerpoint/2010/main" val="3619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mapValues</a:t>
            </a:r>
            <a:r>
              <a:rPr lang="en-US" sz="2400" b="1" dirty="0"/>
              <a:t>() Transformation equivalent in map()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RDD.mapValues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Pass each value in the key-value pair RDD through a map function without changing the keys; this also retains the original RDD’s partitioning.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target_RDD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source_RDD.mapValues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ource_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RDD[(K,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arget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RDD[(K,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Where:</a:t>
            </a:r>
          </a:p>
          <a:p>
            <a:pPr marL="3429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x : (K, V) : (x[0], x[1])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</a:t>
            </a:r>
            <a:r>
              <a:rPr lang="en-US" dirty="0" err="1">
                <a:solidFill>
                  <a:srgbClr val="C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arget_RDD</a:t>
            </a:r>
            <a:r>
              <a:rPr lang="en-US" dirty="0">
                <a:solidFill>
                  <a:srgbClr val="C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</a:t>
            </a:r>
            <a:r>
              <a:rPr lang="en-US" dirty="0" err="1">
                <a:solidFill>
                  <a:srgbClr val="C0000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</a:t>
            </a:r>
            <a:r>
              <a:rPr lang="en-US" dirty="0" err="1">
                <a:solidFill>
                  <a:srgbClr val="C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ource_RDD.map</a:t>
            </a:r>
            <a:r>
              <a:rPr lang="en-US" dirty="0">
                <a:solidFill>
                  <a:srgbClr val="C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(lambda x: (x[0], f(x[1])))</a:t>
            </a:r>
          </a:p>
        </p:txBody>
      </p:sp>
    </p:spTree>
    <p:extLst>
      <p:ext uri="{BB962C8B-B14F-4D97-AF65-F5344CB8AC3E}">
        <p14:creationId xmlns:p14="http://schemas.microsoft.com/office/powerpoint/2010/main" val="331335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mapValues</a:t>
            </a:r>
            <a:r>
              <a:rPr lang="en-US" sz="2400" b="1" dirty="0"/>
              <a:t>() Transformation: function f()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RDD.mapValues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source_RDD.mapValues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ource_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RDD[(K, V)]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arget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RDD[(K, T)]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Where:</a:t>
            </a:r>
          </a:p>
          <a:p>
            <a:pPr marL="3429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V 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T</a:t>
            </a:r>
          </a:p>
          <a:p>
            <a:pPr marL="3429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You can define function f as 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 Python function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OR use a Lambda Expression</a:t>
            </a:r>
            <a:endParaRPr lang="en-US" b="1" dirty="0">
              <a:solidFill>
                <a:srgbClr val="C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734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mapValues</a:t>
            </a:r>
            <a:r>
              <a:rPr lang="en-US" sz="2400" b="1" dirty="0"/>
              <a:t>()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spark :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SparkSession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tuples = [(“A”, 10), (“A”, 20), (“B”, 30)]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</a:t>
            </a:r>
            <a:r>
              <a:rPr lang="en-US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dd</a:t>
            </a: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</a:t>
            </a:r>
            <a:r>
              <a:rPr lang="en-US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spark.sparkContext.parallelize</a:t>
            </a: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(tuples)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: [(“A”, 10), (“A”, 20), (“B”, 30)]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rdd.count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(): 3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multiply value by 10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rdd2 = </a:t>
            </a:r>
            <a:r>
              <a:rPr lang="en-US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rdd.mapValues</a:t>
            </a: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(lambda v: v * 10)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rdd2 : [(“A”, 100), (“A”, 200), (“B”, 300)]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rdd2.count(): 3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create tuple of 2 values per key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rdd3 =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rdd.mapValues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(lambda v: (v, 1))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rdd3 : [(“A”, (10, 1)), (“A”, (20, 1)), (“B”, (30, 1))]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rdd3.count(): 3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5050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mapValues</a:t>
            </a:r>
            <a:r>
              <a:rPr lang="en-US" sz="2400" b="1" dirty="0"/>
              <a:t>()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723569"/>
            <a:ext cx="8046223" cy="39091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spark :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SparkSession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tuples = [(“A”, [7,8]), (“A”, [3,4,5]), (“B”, [9])]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</a:t>
            </a:r>
            <a:r>
              <a:rPr lang="en-US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dd</a:t>
            </a: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</a:t>
            </a:r>
            <a:r>
              <a:rPr lang="en-US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spark.sparkContext.parallelize</a:t>
            </a: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(tuples)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: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[(“A”, [7,8]), (“A”, [3,4,5]), (“B”, [9])]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rdd.count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(): 3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effectLst/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find sum and length of 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rdd2 = </a:t>
            </a:r>
            <a:r>
              <a:rPr lang="en-US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rdd.mapValues</a:t>
            </a: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(lambda v: (sum(v), </a:t>
            </a:r>
            <a:r>
              <a:rPr lang="en-US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len</a:t>
            </a: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(v)))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rdd2 : [(“A”, (15, 2)), (“A”, (12, 3)), (“B”, (9, 1))]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rdd2.count(): 3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7576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mapValues</a:t>
            </a:r>
            <a:r>
              <a:rPr lang="en-US" sz="2400" b="1" dirty="0"/>
              <a:t>() Example 3: use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def fun3(v):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return (sum(v), </a:t>
            </a:r>
            <a:r>
              <a:rPr lang="en-US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len</a:t>
            </a:r>
            <a:r>
              <a:rPr lang="en-US" b="1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(v))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#end-def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spark :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SparkSession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tuples = [(“A”, [7,8]), (“A”, [3,4,5]), (“B”, [9])]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</a:t>
            </a:r>
            <a:r>
              <a:rPr lang="en-US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dd</a:t>
            </a: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</a:t>
            </a:r>
            <a:r>
              <a:rPr lang="en-US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spark.sparkContext.parallelize</a:t>
            </a: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(tuples)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: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[(“A”, [7,8]), (“A”, [3,4,5]), (“B”, [9])]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rdd.count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(): 3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rdd2 = </a:t>
            </a:r>
            <a:r>
              <a:rPr lang="en-US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rdd.mapValues</a:t>
            </a: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</a:t>
            </a:r>
            <a:r>
              <a:rPr lang="en-US" b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fun3</a:t>
            </a:r>
            <a:r>
              <a:rPr lang="en-US" dirty="0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rdd2 : [(“A”, (15, 2)), (“A”, (12, 3)), (“B”, (9, 1))]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rdd2.count(): 3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79629599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6635</TotalTime>
  <Words>791</Words>
  <Application>Microsoft Macintosh PowerPoint</Application>
  <PresentationFormat>On-screen Show (16:9)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Wingdings</vt:lpstr>
      <vt:lpstr>scu-ppt-master</vt:lpstr>
      <vt:lpstr>RDD.mapValues(f)  mapValues() in PySpark</vt:lpstr>
      <vt:lpstr>PySpark Common Transformations</vt:lpstr>
      <vt:lpstr>mapValues() Transformation</vt:lpstr>
      <vt:lpstr>mapValues() Transformation</vt:lpstr>
      <vt:lpstr>mapValues() Transformation equivalent in map()</vt:lpstr>
      <vt:lpstr>mapValues() Transformation: function f()</vt:lpstr>
      <vt:lpstr>mapValues() Example 1</vt:lpstr>
      <vt:lpstr>mapValues() Example 2</vt:lpstr>
      <vt:lpstr>mapValues() Example 3: use a function</vt:lpstr>
      <vt:lpstr>Summary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Kacper Surdy</dc:creator>
  <cp:lastModifiedBy>Parsian, Mahmoud</cp:lastModifiedBy>
  <cp:revision>99</cp:revision>
  <dcterms:created xsi:type="dcterms:W3CDTF">2015-06-11T09:36:54Z</dcterms:created>
  <dcterms:modified xsi:type="dcterms:W3CDTF">2023-02-24T22:13:05Z</dcterms:modified>
</cp:coreProperties>
</file>