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5" r:id="rId2"/>
    <p:sldId id="257" r:id="rId3"/>
    <p:sldId id="315" r:id="rId4"/>
    <p:sldId id="316" r:id="rId5"/>
    <p:sldId id="317" r:id="rId6"/>
    <p:sldId id="318" r:id="rId7"/>
    <p:sldId id="319" r:id="rId8"/>
    <p:sldId id="258" r:id="rId9"/>
    <p:sldId id="320" r:id="rId10"/>
    <p:sldId id="284" r:id="rId11"/>
    <p:sldId id="288" r:id="rId12"/>
    <p:sldId id="328" r:id="rId13"/>
    <p:sldId id="285" r:id="rId14"/>
    <p:sldId id="321" r:id="rId15"/>
    <p:sldId id="278" r:id="rId16"/>
    <p:sldId id="322" r:id="rId17"/>
    <p:sldId id="323" r:id="rId18"/>
    <p:sldId id="324" r:id="rId19"/>
    <p:sldId id="325" r:id="rId20"/>
    <p:sldId id="326" r:id="rId21"/>
    <p:sldId id="289" r:id="rId22"/>
    <p:sldId id="279" r:id="rId23"/>
    <p:sldId id="269" r:id="rId24"/>
    <p:sldId id="327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data-algorithms-with-spark/tree/master/code/bonus_chapters/mappartitions/python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7"/>
            <a:ext cx="7772400" cy="232177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RDD.mapPartitions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/>
              <a:t>mapPartitions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929309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Scenario: </a:t>
            </a:r>
          </a:p>
          <a:p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Input dataset: billions of numbers</a:t>
            </a:r>
          </a:p>
          <a:p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Find 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(count, minimum, maximum)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for all numbers</a:t>
            </a:r>
          </a:p>
          <a:p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This is a summarization data design pattern: you want to transform billions of numbers into a single triplet: </a:t>
            </a:r>
          </a:p>
          <a:p>
            <a:pPr marL="342900" lvl="1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(count, minimum, maximum) </a:t>
            </a:r>
            <a:b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</a:br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220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/>
              <a:t>Solution-1: Sequential Processing in Python: </a:t>
            </a:r>
            <a:r>
              <a:rPr lang="en-US" sz="2400" dirty="0">
                <a:highlight>
                  <a:srgbClr val="FFFF00"/>
                </a:highlight>
              </a:rPr>
              <a:t>will not scale-out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import sys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def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find_min_max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 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final_count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 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final_min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sys.maxsize</a:t>
            </a:r>
            <a:endParaRPr lang="en-US" sz="2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 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final_max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sys.maxsize</a:t>
            </a:r>
            <a:endParaRPr lang="en-US" sz="2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  # iterate records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  with open(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file_name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as f: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     for line in f: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       num = int(trim(line))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     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final_count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11.     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final_min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min(num,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final_min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12.     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final_max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max(num,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final_max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13.    #end-for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14.   #end-with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15.   return (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final_count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final_min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final_max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 #end-def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7971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367654"/>
          </a:xfrm>
        </p:spPr>
        <p:txBody>
          <a:bodyPr>
            <a:noAutofit/>
          </a:bodyPr>
          <a:lstStyle/>
          <a:p>
            <a:r>
              <a:rPr lang="en-US" sz="2400" dirty="0"/>
              <a:t>Solution-1: Sequential Processing in Python: small vs. large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 Python solution will work for small and medium size data: </a:t>
            </a:r>
            <a:r>
              <a:rPr lang="en-US" sz="26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100 million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numbers</a:t>
            </a:r>
          </a:p>
          <a:p>
            <a:pPr marL="0" indent="0">
              <a:buNone/>
            </a:pPr>
            <a:endParaRPr lang="en-US" sz="26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6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The Python solution will </a:t>
            </a:r>
            <a:r>
              <a:rPr lang="en-US" sz="26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NOT</a:t>
            </a:r>
            <a:r>
              <a:rPr lang="en-US" sz="26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work for large or huge size data: </a:t>
            </a:r>
            <a:r>
              <a:rPr lang="en-US" sz="2600" b="1" u="sng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100 billion</a:t>
            </a:r>
            <a:r>
              <a:rPr lang="en-US" sz="26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numbers. </a:t>
            </a:r>
          </a:p>
          <a:p>
            <a:pPr marL="0" indent="0">
              <a:buNone/>
            </a:pPr>
            <a:endParaRPr lang="en-US" sz="2600" dirty="0">
              <a:solidFill>
                <a:srgbClr val="2320D9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6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What about 100 Trillion numbers?</a:t>
            </a:r>
          </a:p>
          <a:p>
            <a:endParaRPr lang="en-US" sz="2600" dirty="0">
              <a:solidFill>
                <a:srgbClr val="2320D9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Million  = 10</a:t>
            </a:r>
            <a:r>
              <a:rPr lang="en-US" sz="2600" baseline="300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6  </a:t>
            </a:r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=</a:t>
            </a:r>
            <a:r>
              <a:rPr lang="en-US" sz="2600" baseline="300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1000,000</a:t>
            </a:r>
          </a:p>
          <a:p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Billion  = 10</a:t>
            </a:r>
            <a:r>
              <a:rPr lang="en-US" sz="2600" baseline="300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9  </a:t>
            </a:r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=</a:t>
            </a:r>
            <a:r>
              <a:rPr lang="en-US" sz="2600" baseline="300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1000,000,000 </a:t>
            </a:r>
          </a:p>
          <a:p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Trillion = 10</a:t>
            </a:r>
            <a:r>
              <a:rPr lang="en-US" sz="2600" baseline="300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12 </a:t>
            </a:r>
            <a:r>
              <a:rPr lang="en-US" sz="2600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= 1000,000,000,000</a:t>
            </a:r>
            <a:endParaRPr lang="en-US" dirty="0">
              <a:highlight>
                <a:srgbClr val="00FF00"/>
              </a:highlight>
            </a:endParaRPr>
          </a:p>
          <a:p>
            <a:endParaRPr lang="en-US" sz="2600" dirty="0">
              <a:solidFill>
                <a:srgbClr val="2320D9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600" dirty="0">
              <a:solidFill>
                <a:srgbClr val="2320D9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432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it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2B48D-877B-B0C5-9187-0E80271D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3946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custom_function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(partition):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for v in partition: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&lt;process v&gt;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#end-for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&lt;result-as-an-element-of-target-RDD&gt;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has N partitions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custom_function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[result_1, result_2, …,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result_N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it Work?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A3530DC-2DFF-11F4-3142-8BD68AAB8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88" y="612648"/>
            <a:ext cx="6245352" cy="3922776"/>
          </a:xfrm>
        </p:spPr>
      </p:pic>
    </p:spTree>
    <p:extLst>
      <p:ext uri="{BB962C8B-B14F-4D97-AF65-F5344CB8AC3E}">
        <p14:creationId xmlns:p14="http://schemas.microsoft.com/office/powerpoint/2010/main" val="1045390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 err="1"/>
              <a:t>mapPartitions</a:t>
            </a:r>
            <a:r>
              <a:rPr lang="en-US" dirty="0"/>
              <a:t>(): How does it Work?</a:t>
            </a:r>
            <a:endParaRPr lang="en-US" b="1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D7916B3-8284-AB94-E386-064884FA5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552" y="813816"/>
            <a:ext cx="6638544" cy="3648456"/>
          </a:xfrm>
        </p:spPr>
      </p:pic>
    </p:spTree>
    <p:extLst>
      <p:ext uri="{BB962C8B-B14F-4D97-AF65-F5344CB8AC3E}">
        <p14:creationId xmlns:p14="http://schemas.microsoft.com/office/powerpoint/2010/main" val="236907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it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2B48D-877B-B0C5-9187-0E80271D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3946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has N partitions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custom_function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[result_1, result_2, …,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result_N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(count_1, min_1, max_1),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(count_2, min_2, max_2),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count_N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min_N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max_N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it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2B48D-877B-B0C5-9187-0E80271D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404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(count_1, min_1, max_1),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(count_2, min_2, max_2),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…,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count_N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min_N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max_N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= count_1 + count_2 + … +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cont_N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 = min(min_1, min_2, …,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 = max(max_1, max_2, …,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final_result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(count, minimum, maximum)</a:t>
            </a:r>
          </a:p>
          <a:p>
            <a:pPr marL="0" indent="0">
              <a:buNone/>
            </a:pPr>
            <a:endParaRPr lang="en-US" u="sng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2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it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2B48D-877B-B0C5-9187-0E80271D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40452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 # x = (count_1, min_1, max_1)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2. # y = (count_2, min_2, max_2)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3. def 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add_triplets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(x, y):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4.   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local_count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x[0] + y[0]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5.   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local_min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min(x[1], y[1])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6.   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local_max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max(x[2], y[2])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7.   return (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local_count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local_min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local_max</a:t>
            </a: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8. #end-def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final reduction: to summarize all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final_result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target_rdd.reduce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add_triplets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u="sng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reduce()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2B48D-877B-B0C5-9187-0E80271D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404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(2, -2, 4)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(3, -3, 3)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(4, -1, 6)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(5, 0, 8)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(5, 1, 9)</a:t>
            </a:r>
          </a:p>
          <a:p>
            <a:pPr marL="0" indent="0">
              <a:buNone/>
            </a:pPr>
            <a:endParaRPr lang="en-US" u="sng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5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Summarization Data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preservesPartitioning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Return a new RDD by applying a function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/>
              <a:t> to each </a:t>
            </a:r>
            <a:r>
              <a:rPr lang="en-US" b="1" u="sng" dirty="0"/>
              <a:t>partition</a:t>
            </a:r>
            <a:r>
              <a:rPr lang="en-US" dirty="0"/>
              <a:t> of this RDD.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marL="342900" lvl="1" indent="0">
              <a:buNone/>
            </a:pP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f() is a custom function, accepting a single partition (comprised of thousands or millions) of </a:t>
            </a:r>
            <a:r>
              <a:rPr lang="en-US" b="1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and returning a single element of </a:t>
            </a:r>
            <a:r>
              <a:rPr lang="en-US" b="1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targe_RDD</a:t>
            </a:r>
            <a:endParaRPr lang="en-US" b="1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source_RDD.getNumPartitions</a:t>
            </a: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= N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Then 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target_RDD.count</a:t>
            </a: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= N</a:t>
            </a:r>
          </a:p>
          <a:p>
            <a:pPr marL="342900" lvl="1" indent="0">
              <a:buNone/>
            </a:pPr>
            <a:endParaRPr lang="en-US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Therefore, thousands or millions of 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elements will be mapped to a single element of </a:t>
            </a:r>
            <a:r>
              <a:rPr lang="en-US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 err="1"/>
              <a:t>mapPartitions</a:t>
            </a:r>
            <a:r>
              <a:rPr lang="en-US" sz="2400" dirty="0"/>
              <a:t>(): How does reduce()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72B48D-877B-B0C5-9187-0E80271D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5800"/>
            <a:ext cx="7886700" cy="4045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(2, -2, 4)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(3, -3, 3)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reduce(Partition-1):  (5, -3, 4)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(4, -1, 6)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(5, 0, 8)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(5, 1, 9)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reduce(Partition-2):  (14, -1, 9)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reduce(Partition-1, Partition-2) </a:t>
            </a:r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(19, -3, 9)</a:t>
            </a:r>
            <a:endParaRPr lang="en-US" dirty="0">
              <a:solidFill>
                <a:schemeClr val="tx1"/>
              </a:solidFill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u="sng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2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Writing </a:t>
            </a:r>
            <a:r>
              <a:rPr lang="en-US" sz="2400" b="1" dirty="0" err="1"/>
              <a:t>custom_function</a:t>
            </a:r>
            <a:r>
              <a:rPr lang="en-US" sz="24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import sys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# partition : single partition with millions of numbers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def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custom_function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(partition):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4.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5.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local_min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sys.maxsize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 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local_max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sys.maxsize</a:t>
            </a: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7.   # iterate partition one element/number in a time</a:t>
            </a:r>
          </a:p>
          <a:p>
            <a:pPr marL="457200" indent="-457200">
              <a:buAutoNum type="arabicPeriod" startAt="8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num in partition:</a:t>
            </a:r>
          </a:p>
          <a:p>
            <a:pPr marL="457200" indent="-457200">
              <a:buAutoNum type="arabicPeriod" startAt="8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num.strip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9.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10.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11.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int_num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12.  #end-for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13.  return [(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local_min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14. #end-def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1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Final 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step-1: define input path (your data files)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/data/project7/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step-2: read all input and create an RDD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spark : SparkContext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RDD[String], assume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N partitions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step-3: apply </a:t>
            </a:r>
            <a:r>
              <a:rPr lang="en-US" dirty="0" err="1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transformation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triplets = [(count_1, min_1, max_1), …, 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triplets =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rdd.mapPartitions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custom_function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step-4: find the final result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final_result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triplets.reduce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add_triplets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final_result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(count, minimum, maximum)</a:t>
            </a:r>
          </a:p>
        </p:txBody>
      </p:sp>
    </p:spTree>
    <p:extLst>
      <p:ext uri="{BB962C8B-B14F-4D97-AF65-F5344CB8AC3E}">
        <p14:creationId xmlns:p14="http://schemas.microsoft.com/office/powerpoint/2010/main" val="4191221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Complete Solution of </a:t>
            </a:r>
            <a:r>
              <a:rPr lang="en-US" dirty="0" err="1"/>
              <a:t>mapPartitions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linkClick r:id="rId2"/>
              </a:rPr>
              <a:t>Link to Complete Solution of mapPartitions():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</a:rPr>
              <a:t>https://</a:t>
            </a:r>
            <a:r>
              <a:rPr lang="en-US" sz="1100" dirty="0" err="1">
                <a:solidFill>
                  <a:srgbClr val="002060"/>
                </a:solidFill>
              </a:rPr>
              <a:t>github.com</a:t>
            </a:r>
            <a:r>
              <a:rPr lang="en-US" sz="1100" dirty="0">
                <a:solidFill>
                  <a:srgbClr val="002060"/>
                </a:solidFill>
              </a:rPr>
              <a:t>/</a:t>
            </a:r>
            <a:r>
              <a:rPr lang="en-US" sz="1100" dirty="0" err="1">
                <a:solidFill>
                  <a:srgbClr val="002060"/>
                </a:solidFill>
              </a:rPr>
              <a:t>mahmoudparsian</a:t>
            </a:r>
            <a:r>
              <a:rPr lang="en-US" sz="1100" dirty="0">
                <a:solidFill>
                  <a:srgbClr val="002060"/>
                </a:solidFill>
              </a:rPr>
              <a:t>/data-algorithms-with-spark/tree/master/code/</a:t>
            </a:r>
            <a:r>
              <a:rPr lang="en-US" sz="1100" dirty="0" err="1">
                <a:solidFill>
                  <a:srgbClr val="002060"/>
                </a:solidFill>
              </a:rPr>
              <a:t>bonus_chapters</a:t>
            </a:r>
            <a:r>
              <a:rPr lang="en-US" sz="1100" dirty="0">
                <a:solidFill>
                  <a:srgbClr val="002060"/>
                </a:solidFill>
              </a:rPr>
              <a:t>/</a:t>
            </a:r>
            <a:r>
              <a:rPr lang="en-US" sz="1100" dirty="0" err="1">
                <a:solidFill>
                  <a:srgbClr val="002060"/>
                </a:solidFill>
              </a:rPr>
              <a:t>mappartitions</a:t>
            </a:r>
            <a:r>
              <a:rPr lang="en-US" sz="1100" dirty="0">
                <a:solidFill>
                  <a:srgbClr val="002060"/>
                </a:solidFill>
              </a:rPr>
              <a:t>/python/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of transformations such as mappers, filters, and reducers.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en-US" sz="2800" dirty="0"/>
              <a:t>s a summarization data design pattern</a:t>
            </a:r>
          </a:p>
          <a:p>
            <a:pPr lvl="1"/>
            <a:r>
              <a:rPr lang="en-US" sz="2800" dirty="0"/>
              <a:t>   Convert each partition (comprised of thousands or millions </a:t>
            </a:r>
            <a:r>
              <a:rPr lang="en-US" sz="2800"/>
              <a:t>of elements</a:t>
            </a:r>
            <a:r>
              <a:rPr lang="en-US" sz="2800" dirty="0"/>
              <a:t>) of source RDD into a single element of target RDD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8339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Summarization Data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preservesPartitioning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Return a new RDD by applying a function f to each partition of this RDD.</a:t>
            </a:r>
          </a:p>
          <a:p>
            <a:endParaRPr lang="en-US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lvl="1"/>
            <a:r>
              <a:rPr lang="en-US" dirty="0"/>
              <a:t>Many-to-Many transformation</a:t>
            </a:r>
          </a:p>
          <a:p>
            <a:pPr lvl="1"/>
            <a:r>
              <a:rPr lang="en-US" dirty="0"/>
              <a:t>Each </a:t>
            </a:r>
            <a:r>
              <a:rPr lang="en-US" b="1" u="sng" dirty="0"/>
              <a:t>partition</a:t>
            </a:r>
            <a:r>
              <a:rPr lang="en-US" dirty="0"/>
              <a:t> is mapped into an element of type T</a:t>
            </a:r>
          </a:p>
          <a:p>
            <a:pPr lvl="1"/>
            <a:r>
              <a:rPr lang="en-US" dirty="0"/>
              <a:t>T </a:t>
            </a:r>
          </a:p>
          <a:p>
            <a:pPr lvl="2"/>
            <a:r>
              <a:rPr lang="en-US" dirty="0"/>
              <a:t>Can be a simple data type (String, Integer, …)</a:t>
            </a:r>
          </a:p>
          <a:p>
            <a:pPr lvl="2"/>
            <a:r>
              <a:rPr lang="en-US" dirty="0"/>
              <a:t>Dictionary</a:t>
            </a:r>
          </a:p>
          <a:p>
            <a:pPr lvl="2"/>
            <a:r>
              <a:rPr lang="en-US" dirty="0"/>
              <a:t>Array/List</a:t>
            </a:r>
          </a:p>
          <a:p>
            <a:pPr lvl="2"/>
            <a:r>
              <a:rPr lang="en-US" dirty="0"/>
              <a:t>Tuple of N elements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6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3668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5B85460-9E03-54F5-077D-FDF60DF2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868680"/>
            <a:ext cx="6620256" cy="37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1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84896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9329"/>
            <a:ext cx="7886700" cy="354339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800,000,000,000 elements </a:t>
            </a:r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(very big)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 of partitions: 20,000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 parallelism: 20,000 mappers executing f()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number of elements per partition: 40,000,000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will have 20,000 elements </a:t>
            </a:r>
            <a:r>
              <a:rPr lang="en-US" b="1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(very small)</a:t>
            </a:r>
          </a:p>
        </p:txBody>
      </p:sp>
    </p:spTree>
    <p:extLst>
      <p:ext uri="{BB962C8B-B14F-4D97-AF65-F5344CB8AC3E}">
        <p14:creationId xmlns:p14="http://schemas.microsoft.com/office/powerpoint/2010/main" val="35724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4066"/>
          </a:xfrm>
        </p:spPr>
        <p:txBody>
          <a:bodyPr/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Implementation: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7911"/>
            <a:ext cx="7886700" cy="39648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exists with N partitions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Define function f() in Python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f(partition):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for element in partition: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&lt;process element&gt;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#end-for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return &lt;one-element-for </a:t>
            </a:r>
            <a:r>
              <a:rPr lang="en-US" b="1" dirty="0" err="1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 execute: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b="1" dirty="0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target_RDD.count</a:t>
            </a:r>
            <a:r>
              <a:rPr lang="en-US" b="1" dirty="0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(): N</a:t>
            </a:r>
          </a:p>
        </p:txBody>
      </p:sp>
    </p:spTree>
    <p:extLst>
      <p:ext uri="{BB962C8B-B14F-4D97-AF65-F5344CB8AC3E}">
        <p14:creationId xmlns:p14="http://schemas.microsoft.com/office/powerpoint/2010/main" val="135476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4066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source_RDD.mapPartitions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7911"/>
            <a:ext cx="7886700" cy="3964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f(partition):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for element in partition: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&lt;process element&gt;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#end-for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return &lt;one-element-for </a:t>
            </a:r>
            <a:r>
              <a:rPr lang="en-US" b="1" dirty="0" err="1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b="1" dirty="0">
              <a:solidFill>
                <a:srgbClr val="2320D9"/>
              </a:solidFill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320D9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 f(partition) summarizes a partition (comprised of thousands or millions of </a:t>
            </a:r>
            <a:r>
              <a:rPr lang="en-US" b="1" dirty="0" err="1">
                <a:solidFill>
                  <a:srgbClr val="2320D9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b="1" dirty="0">
                <a:solidFill>
                  <a:srgbClr val="2320D9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elements) into a single target element.</a:t>
            </a:r>
            <a:endParaRPr lang="en-US" b="1" dirty="0">
              <a:solidFill>
                <a:srgbClr val="002060"/>
              </a:solidFill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7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57" y="898497"/>
            <a:ext cx="8336943" cy="4013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Given billions of numbers, find (count, minimum, maximum) for all numbers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Given billions of numbers, find (count,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num_of_positives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num_of_negeative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for all numbers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Given billions of (</a:t>
            </a:r>
            <a:r>
              <a:rPr lang="en-US" sz="24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web_query</a:t>
            </a: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frequency),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top-10 web-queries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Given billions of numbers, find all Prime numbers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425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51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(): Examples-2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57" y="898497"/>
            <a:ext cx="8336943" cy="40138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Given a sequence of DNA strings as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{A, T, C, G}, find base count for DNA</a:t>
            </a:r>
          </a:p>
          <a:p>
            <a:pPr lvl="1"/>
            <a:r>
              <a:rPr lang="en-US" sz="2600" dirty="0">
                <a:effectLst/>
              </a:rPr>
              <a:t> Input billions of DNA code</a:t>
            </a:r>
          </a:p>
          <a:p>
            <a:pPr lvl="1"/>
            <a:r>
              <a:rPr lang="en-US" sz="2600" dirty="0"/>
              <a:t> output:</a:t>
            </a:r>
          </a:p>
          <a:p>
            <a:pPr marL="342900" lvl="1" indent="0">
              <a:buNone/>
            </a:pPr>
            <a:endParaRPr lang="en-US" sz="2600" dirty="0"/>
          </a:p>
          <a:p>
            <a:pPr lvl="1"/>
            <a:endParaRPr lang="en-US" sz="2600" dirty="0">
              <a:effectLst/>
            </a:endParaRPr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200D98C6-23F2-5C64-0A94-5E57C3852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6448"/>
              </p:ext>
            </p:extLst>
          </p:nvPr>
        </p:nvGraphicFramePr>
        <p:xfrm>
          <a:off x="2319130" y="2571750"/>
          <a:ext cx="3628446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68">
                  <a:extLst>
                    <a:ext uri="{9D8B030D-6E8A-4147-A177-3AD203B41FA5}">
                      <a16:colId xmlns:a16="http://schemas.microsoft.com/office/drawing/2014/main" val="1493155290"/>
                    </a:ext>
                  </a:extLst>
                </a:gridCol>
                <a:gridCol w="2457878">
                  <a:extLst>
                    <a:ext uri="{9D8B030D-6E8A-4147-A177-3AD203B41FA5}">
                      <a16:colId xmlns:a16="http://schemas.microsoft.com/office/drawing/2014/main" val="505404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DNA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00FF"/>
                          </a:highlight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6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1,346,400,500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4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1,789,999,345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95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670,000,897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2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129,000,945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8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374596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8444</TotalTime>
  <Words>1789</Words>
  <Application>Microsoft Macintosh PowerPoint</Application>
  <PresentationFormat>On-screen Show (16:9)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RDD.mapPartitions(f)   mapPartitions() in PySpark</vt:lpstr>
      <vt:lpstr>PySpark Summarization Data Design Pattern</vt:lpstr>
      <vt:lpstr>PySpark Summarization Data Design Pattern</vt:lpstr>
      <vt:lpstr>    target_RDD = source_RDD.mapPartitions(f)</vt:lpstr>
      <vt:lpstr>API: target_RDD = source_RDD.mapPartitions(f)</vt:lpstr>
      <vt:lpstr>Implementation: target_RDD = source_RDD.mapPartitions(f)</vt:lpstr>
      <vt:lpstr>target_RDD = source_RDD.mapPartitions(f)</vt:lpstr>
      <vt:lpstr>mapPartitions(): Scenarios</vt:lpstr>
      <vt:lpstr>mapPartitions(): Examples-2</vt:lpstr>
      <vt:lpstr>mapPartitions(): How does it Work?</vt:lpstr>
      <vt:lpstr>Solution-1: Sequential Processing in Python: will not scale-out</vt:lpstr>
      <vt:lpstr>Solution-1: Sequential Processing in Python: small vs. large</vt:lpstr>
      <vt:lpstr>mapPartitions(): How does it Work?</vt:lpstr>
      <vt:lpstr>mapPartitions(): How does it Work?</vt:lpstr>
      <vt:lpstr>mapPartitions(): How does it Work?</vt:lpstr>
      <vt:lpstr>mapPartitions(): How does it Work?</vt:lpstr>
      <vt:lpstr>mapPartitions(): How does it Work?</vt:lpstr>
      <vt:lpstr>mapPartitions(): How does it Work?</vt:lpstr>
      <vt:lpstr>mapPartitions(): How does reduce() Work?</vt:lpstr>
      <vt:lpstr>mapPartitions(): How does reduce() Work?</vt:lpstr>
      <vt:lpstr>Writing custom_function()</vt:lpstr>
      <vt:lpstr>Final solution:</vt:lpstr>
      <vt:lpstr>Complete Solution of mapPartitions()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119</cp:revision>
  <dcterms:created xsi:type="dcterms:W3CDTF">2015-06-11T09:36:54Z</dcterms:created>
  <dcterms:modified xsi:type="dcterms:W3CDTF">2023-02-25T00:43:23Z</dcterms:modified>
</cp:coreProperties>
</file>