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265" r:id="rId2"/>
    <p:sldId id="339" r:id="rId3"/>
    <p:sldId id="340" r:id="rId4"/>
    <p:sldId id="34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128" y="1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2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ark.apache.org/docs/latest/api/python/reference/api/pyspark.RDD.html?highlight=rdd#pyspark.RD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byexamples.com/pyspark/pyspark-map-transform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parkbyexamples.com/pyspark-tutorial/" TargetMode="External"/><Relationship Id="rId4" Type="http://schemas.openxmlformats.org/officeDocument/2006/relationships/hyperlink" Target="https://sparkbyexamples.com/pyspark/pyspark-flatmap-transform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5ol7oyKV0A&amp;t=1388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ou0MYgLnftg&amp;t=287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129"/>
            <a:ext cx="7772400" cy="269071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Spark </a:t>
            </a:r>
            <a:br>
              <a:rPr lang="en-US" dirty="0"/>
            </a:br>
            <a:r>
              <a:rPr lang="en-US" dirty="0"/>
              <a:t>Transformations,</a:t>
            </a:r>
            <a:br>
              <a:rPr lang="en-US" dirty="0"/>
            </a:br>
            <a:r>
              <a:rPr lang="en-US" dirty="0"/>
              <a:t>Documentation,</a:t>
            </a:r>
            <a:br>
              <a:rPr lang="en-US" dirty="0"/>
            </a:br>
            <a:r>
              <a:rPr lang="en-US" dirty="0"/>
              <a:t>Tutorial,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8438"/>
            <a:ext cx="6400800" cy="763783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5533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Spark Transformations API &amp; Documentation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477" y="1217533"/>
            <a:ext cx="71724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3"/>
              </a:rPr>
              <a:t>1. RDD Programming Guide</a:t>
            </a:r>
            <a:endParaRPr lang="en-US" sz="3200" dirty="0"/>
          </a:p>
          <a:p>
            <a:endParaRPr lang="en-US" sz="3200" dirty="0">
              <a:hlinkClick r:id="rId4"/>
            </a:endParaRPr>
          </a:p>
          <a:p>
            <a:r>
              <a:rPr lang="en-US" sz="3200" dirty="0">
                <a:hlinkClick r:id="rId4"/>
              </a:rPr>
              <a:t>2. pyspark.RDD &amp; Transformations</a:t>
            </a:r>
            <a:endParaRPr lang="en-US" sz="3200" dirty="0"/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5533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/>
              <a:t>Spark RDD and Transformations Tutorials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"/>
              </a:rPr>
              <a:t>1. </a:t>
            </a:r>
            <a:r>
              <a:rPr lang="en-US" b="1" dirty="0" err="1">
                <a:hlinkClick r:id="rId3"/>
              </a:rPr>
              <a:t>PySpark</a:t>
            </a:r>
            <a:r>
              <a:rPr lang="en-US" b="1" dirty="0">
                <a:hlinkClick r:id="rId3"/>
              </a:rPr>
              <a:t> map() Transformation</a:t>
            </a:r>
            <a:endParaRPr lang="en-US" b="1" dirty="0"/>
          </a:p>
          <a:p>
            <a:endParaRPr lang="en-US" b="1" dirty="0">
              <a:hlinkClick r:id="rId4"/>
            </a:endParaRPr>
          </a:p>
          <a:p>
            <a:r>
              <a:rPr lang="en-US" b="1" dirty="0">
                <a:hlinkClick r:id="rId4"/>
              </a:rPr>
              <a:t>2. PySpark flatMap() Transformation</a:t>
            </a:r>
            <a:endParaRPr lang="en-US" b="1" dirty="0"/>
          </a:p>
          <a:p>
            <a:endParaRPr lang="en-US" b="1" dirty="0">
              <a:hlinkClick r:id="rId5"/>
            </a:endParaRPr>
          </a:p>
          <a:p>
            <a:r>
              <a:rPr lang="en-US" b="1" dirty="0">
                <a:hlinkClick r:id="rId5"/>
              </a:rPr>
              <a:t>3. Spark with Python (PySpark) Tutorial For Beginners</a:t>
            </a:r>
            <a:endParaRPr lang="en-US" b="1" dirty="0"/>
          </a:p>
          <a:p>
            <a:endParaRPr lang="en-US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421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5533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/>
              <a:t>Spark Transformations </a:t>
            </a:r>
            <a:r>
              <a:rPr lang="en-US" sz="4000" dirty="0"/>
              <a:t>Videos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9496" y="1288025"/>
            <a:ext cx="7172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"/>
              </a:rPr>
              <a:t>1. PySpark RDD Tutorial | PySpark Tutorial for Beginners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Video, 32 minutes</a:t>
            </a:r>
          </a:p>
          <a:p>
            <a:pPr lvl="1"/>
            <a:endParaRPr lang="en-US" dirty="0"/>
          </a:p>
          <a:p>
            <a:r>
              <a:rPr lang="en-US" b="1" dirty="0">
                <a:hlinkClick r:id="rId4"/>
              </a:rPr>
              <a:t>2. </a:t>
            </a:r>
            <a:r>
              <a:rPr lang="en-US" b="1" dirty="0" err="1">
                <a:hlinkClick r:id="rId4"/>
              </a:rPr>
              <a:t>Pyspark</a:t>
            </a:r>
            <a:r>
              <a:rPr lang="en-US" b="1" dirty="0">
                <a:hlinkClick r:id="rId4"/>
              </a:rPr>
              <a:t> Tutorial 6, </a:t>
            </a:r>
            <a:r>
              <a:rPr lang="en-US" b="1" dirty="0" err="1">
                <a:hlinkClick r:id="rId4"/>
              </a:rPr>
              <a:t>Pyspark</a:t>
            </a:r>
            <a:r>
              <a:rPr lang="en-US" b="1" dirty="0">
                <a:hlinkClick r:id="rId4"/>
              </a:rPr>
              <a:t> RDD Transformations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Video, 22 minutes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27634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19028</TotalTime>
  <Words>105</Words>
  <Application>Microsoft Macintosh PowerPoint</Application>
  <PresentationFormat>On-screen Show (16:9)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 Spark  Transformations, Documentation, Tutorial, and Pointers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259</cp:revision>
  <dcterms:created xsi:type="dcterms:W3CDTF">2015-02-13T19:56:21Z</dcterms:created>
  <dcterms:modified xsi:type="dcterms:W3CDTF">2023-02-25T00:44:38Z</dcterms:modified>
</cp:coreProperties>
</file>