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960" r:id="rId3"/>
    <p:sldId id="961" r:id="rId4"/>
    <p:sldId id="9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 autoAdjust="0"/>
    <p:restoredTop sz="83946" autoAdjust="0"/>
  </p:normalViewPr>
  <p:slideViewPr>
    <p:cSldViewPr snapToGrid="0" snapToObjects="1">
      <p:cViewPr varScale="1">
        <p:scale>
          <a:sx n="142" d="100"/>
          <a:sy n="142" d="100"/>
        </p:scale>
        <p:origin x="5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7/30/22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700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19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38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83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893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88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37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35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3245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4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4746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437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2999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atabricks_logoTM_800px.png">
            <a:extLst>
              <a:ext uri="{FF2B5EF4-FFF2-40B4-BE49-F238E27FC236}">
                <a16:creationId xmlns:a16="http://schemas.microsoft.com/office/drawing/2014/main" id="{BA1E31F1-1BB0-402E-DDFA-FB2E8F6D2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8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03105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2961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70071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71927" imgH="3492719" progId="Excel.Chart.8">
                  <p:embed/>
                </p:oleObj>
              </mc:Choice>
              <mc:Fallback>
                <p:oleObj r:id="rId2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42553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175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88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83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716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181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park.apache.org/docs/latest/api/python/reference/api/pyspark.RDD.reduceByKey.html?highlight=reducebykey#pyspark.RDD.reduceByKey" TargetMode="External"/><Relationship Id="rId5" Type="http://schemas.openxmlformats.org/officeDocument/2006/relationships/hyperlink" Target="https://spark.apache.org/docs/latest/api/python/reference/api/pyspark.RDD.groupByKey.html?highlight=groupbykey#pyspark.RDD.groupByKey" TargetMode="External"/><Relationship Id="rId4" Type="http://schemas.openxmlformats.org/officeDocument/2006/relationships/hyperlink" Target="https://towardsdatascience.com/graphframes-in-jupyter-a-practical-guide-9b3b346cebc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edureka.co/community/11996/groupbykey-vs-reducebykey-in-apache-spark" TargetMode="External"/><Relationship Id="rId4" Type="http://schemas.openxmlformats.org/officeDocument/2006/relationships/hyperlink" Target="https://www.projectpro.io/recipes/what-is-difference-between-reducebykey-and-groupbykey-apache-spa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eAKdCzJW9y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346563"/>
            <a:ext cx="6858000" cy="1797231"/>
          </a:xfrm>
        </p:spPr>
        <p:txBody>
          <a:bodyPr>
            <a:normAutofit/>
          </a:bodyPr>
          <a:lstStyle/>
          <a:p>
            <a:r>
              <a:rPr lang="en-US" dirty="0"/>
              <a:t>Spark Reducers:</a:t>
            </a:r>
            <a:br>
              <a:rPr lang="en-US" dirty="0"/>
            </a:br>
            <a:r>
              <a:rPr lang="en-US" dirty="0"/>
              <a:t>API, Documentation, Tutorials, </a:t>
            </a:r>
            <a:br>
              <a:rPr lang="en-US" dirty="0"/>
            </a:br>
            <a:r>
              <a:rPr lang="en-US" dirty="0"/>
              <a:t>and Videos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96937"/>
            <a:ext cx="6858000" cy="660763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96837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Spark Reducers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API &amp; Documentation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600" b="1" dirty="0">
                <a:hlinkClick r:id="rId3"/>
              </a:rPr>
              <a:t>1. RDD Programming &amp; reducers</a:t>
            </a:r>
            <a:endParaRPr lang="en-US" sz="26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600" b="1" dirty="0">
              <a:hlinkClick r:id="rId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600" dirty="0">
                <a:hlinkClick r:id="rId5"/>
              </a:rPr>
              <a:t>2. groupByKey()</a:t>
            </a:r>
            <a:endParaRPr lang="en-US" sz="2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600" dirty="0">
                <a:hlinkClick r:id="rId6"/>
              </a:rPr>
              <a:t>3. </a:t>
            </a:r>
            <a:r>
              <a:rPr lang="en-US" sz="2600" dirty="0" err="1">
                <a:hlinkClick r:id="rId6"/>
              </a:rPr>
              <a:t>reduceByKey</a:t>
            </a:r>
            <a:r>
              <a:rPr lang="en-US" sz="2600" dirty="0">
                <a:hlinkClick r:id="rId6"/>
              </a:rPr>
              <a:t>()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96837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Reducers Tutorials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3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4"/>
              </a:rPr>
              <a:t>1. Explain reduceByKey() and groupByKey()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hlinkClick r:id="rId5"/>
              </a:rPr>
              <a:t>2. groupByKey vs reduceByKey in Apache Spark</a:t>
            </a:r>
            <a:endParaRPr lang="en-US" sz="2400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4361984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4000" dirty="0"/>
              <a:t>Reducers Videos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3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4"/>
              </a:rPr>
              <a:t>1. </a:t>
            </a:r>
            <a:r>
              <a:rPr lang="en-US" b="1" dirty="0">
                <a:hlinkClick r:id="rId4"/>
              </a:rPr>
              <a:t>RDD Advance Transformation And Actions </a:t>
            </a:r>
            <a:r>
              <a:rPr lang="en-US" b="1" dirty="0" err="1">
                <a:hlinkClick r:id="rId4"/>
              </a:rPr>
              <a:t>groupbykey</a:t>
            </a:r>
            <a:r>
              <a:rPr lang="en-US" b="1" dirty="0">
                <a:hlinkClick r:id="rId4"/>
              </a:rPr>
              <a:t> And </a:t>
            </a:r>
            <a:r>
              <a:rPr lang="en-US" b="1" dirty="0" err="1">
                <a:hlinkClick r:id="rId4"/>
              </a:rPr>
              <a:t>reducebykey</a:t>
            </a:r>
            <a:r>
              <a:rPr lang="en-US" b="1" dirty="0">
                <a:hlinkClick r:id="rId4"/>
              </a:rPr>
              <a:t> Basics</a:t>
            </a:r>
            <a:endParaRPr lang="en-US" b="1" dirty="0"/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sz="2200" b="1" dirty="0">
                <a:hlinkClick r:id="rId3"/>
              </a:rPr>
              <a:t> </a:t>
            </a:r>
            <a:r>
              <a:rPr lang="en-US" sz="2200" b="1" dirty="0">
                <a:hlinkClick r:id="rId3"/>
              </a:rPr>
              <a:t>Video, 11 minutes</a:t>
            </a:r>
            <a:endParaRPr lang="en-US" sz="2200" b="1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5329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67572</TotalTime>
  <Words>83</Words>
  <Application>Microsoft Macintosh PowerPoint</Application>
  <PresentationFormat>On-screen Show (16:9)</PresentationFormat>
  <Paragraphs>26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Franklin Gothic Medium Cond</vt:lpstr>
      <vt:lpstr>Helvetica Light</vt:lpstr>
      <vt:lpstr>Lucida Grande</vt:lpstr>
      <vt:lpstr>Newslab Thin</vt:lpstr>
      <vt:lpstr>Source Sans Pro</vt:lpstr>
      <vt:lpstr>Source Sans Pro Light</vt:lpstr>
      <vt:lpstr>Wingdings</vt:lpstr>
      <vt:lpstr>scu-ppt-master</vt:lpstr>
      <vt:lpstr>Excel.Chart.8</vt:lpstr>
      <vt:lpstr>Spark Reducers: API, Documentation, Tutorials,  and Videos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Parsian, Mahmoud</cp:lastModifiedBy>
  <cp:revision>794</cp:revision>
  <dcterms:created xsi:type="dcterms:W3CDTF">2015-09-10T04:20:35Z</dcterms:created>
  <dcterms:modified xsi:type="dcterms:W3CDTF">2022-07-30T23:55:45Z</dcterms:modified>
</cp:coreProperties>
</file>