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erriweather" pitchFamily="2" charset="77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139" d="100"/>
          <a:sy n="139" d="100"/>
        </p:scale>
        <p:origin x="176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2a2e7b88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2a2e7b88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2a2e7b88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2a2e7b88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2a2e7b88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2a2e7b88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2a2e7b88c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2a2e7b88c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2a2e7b88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2a2e7b88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2a2e7b88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2a2e7b88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odbc.org/dataspace/doc/iodbc/wiki/iodbcWiki/Downloads#Mac%20OS%20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support/drivers?_gl=1*o4apmc*_ga*MTMxNzQxNTE3OS4xNzA1MDE4MzQ2*_ga_8YLN0SNXVS*MTcwODYyNjkxMi4yNi4xLjE3MDg2MjY5MTMuMC4wLjA.&amp;_ga=2.175370144.348793924.1708622596-1317415179.170501834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.mysql.com/downloads/connector/odbc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www.tableau.com/products/desktop/download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56616"/>
            <a:ext cx="8520600" cy="30532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 </a:t>
            </a:r>
            <a:br>
              <a:rPr lang="en" dirty="0"/>
            </a:br>
            <a:r>
              <a:rPr lang="en" dirty="0"/>
              <a:t>MySQL </a:t>
            </a:r>
            <a:br>
              <a:rPr lang="en" dirty="0"/>
            </a:br>
            <a:r>
              <a:rPr lang="en" dirty="0"/>
              <a:t>with </a:t>
            </a:r>
            <a:br>
              <a:rPr lang="en" dirty="0"/>
            </a:br>
            <a:r>
              <a:rPr lang="en" dirty="0"/>
              <a:t>Tableau 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7B4D2-6E7F-D3D8-8864-14FC558EE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8" y="3606325"/>
            <a:ext cx="8520600" cy="79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First Step: Install  iODBC Driver Manager </a:t>
            </a:r>
            <a:endParaRPr sz="252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6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228675"/>
            <a:ext cx="6720325" cy="32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948925" y="3257400"/>
            <a:ext cx="2195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Note: You must install iODBC before you install the MySQL ODBC connector.</a:t>
            </a:r>
            <a:endParaRPr sz="2300" b="1">
              <a:solidFill>
                <a:schemeClr val="accent4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169700" y="1611413"/>
            <a:ext cx="1662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4125"/>
                </a:solidFill>
              </a:rPr>
              <a:t>Independent</a:t>
            </a:r>
            <a:endParaRPr sz="2000">
              <a:solidFill>
                <a:srgbClr val="CC412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4125"/>
                </a:solidFill>
              </a:rPr>
              <a:t>Open</a:t>
            </a:r>
            <a:endParaRPr sz="2000">
              <a:solidFill>
                <a:srgbClr val="CC412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4125"/>
                </a:solidFill>
              </a:rPr>
              <a:t>Database</a:t>
            </a:r>
            <a:endParaRPr sz="2000">
              <a:solidFill>
                <a:srgbClr val="CC412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4125"/>
                </a:solidFill>
              </a:rPr>
              <a:t>Connectivity</a:t>
            </a:r>
            <a:endParaRPr sz="20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Step: Install Driver (Connector)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This connector requires a driver to talk to the database.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71" name="Google Shape;71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25" y="1756125"/>
            <a:ext cx="6000751" cy="29346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>
            <a:hlinkClick r:id="rId5"/>
          </p:cNvPr>
          <p:cNvSpPr/>
          <p:nvPr/>
        </p:nvSpPr>
        <p:spPr>
          <a:xfrm>
            <a:off x="6455350" y="463250"/>
            <a:ext cx="831300" cy="42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Step: Install Mysql and Tableau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Mysql workbench.  </a:t>
            </a:r>
            <a:r>
              <a:rPr lang="en"/>
              <a:t>                                    </a:t>
            </a:r>
            <a:r>
              <a:rPr lang="en">
                <a:solidFill>
                  <a:schemeClr val="dk1"/>
                </a:solidFill>
              </a:rPr>
              <a:t>  2.  Tableau Desktop.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25" y="1847575"/>
            <a:ext cx="3623850" cy="21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3879" y="1830975"/>
            <a:ext cx="3769175" cy="21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Before you begin, 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gather this connection information:</a:t>
            </a:r>
            <a:endParaRPr sz="250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89625" y="1498825"/>
            <a:ext cx="8520600" cy="31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758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"/>
              <a:buChar char="●"/>
            </a:pPr>
            <a:r>
              <a:rPr lang="en" sz="1833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server that hosts the database you want to connect to (i.e. Mysql)</a:t>
            </a:r>
            <a:endParaRPr sz="18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275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"/>
              <a:buChar char="●"/>
            </a:pPr>
            <a:r>
              <a:rPr lang="en" sz="1833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Username and password (i.e. localhost/password)</a:t>
            </a:r>
            <a:endParaRPr sz="18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90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EBEBEB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9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337825" y="4325225"/>
            <a:ext cx="4026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25" y="2571750"/>
            <a:ext cx="3533999" cy="25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075" y="2571750"/>
            <a:ext cx="4393997" cy="251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begin, </a:t>
            </a:r>
            <a:r>
              <a:rPr lang="en" sz="2333">
                <a:latin typeface="Merriweather"/>
                <a:ea typeface="Merriweather"/>
                <a:cs typeface="Merriweather"/>
                <a:sym typeface="Merriweather"/>
              </a:rPr>
              <a:t>gather this connection information: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50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34"/>
              <a:buFont typeface="Merriweather"/>
              <a:buChar char="●"/>
            </a:pPr>
            <a:r>
              <a:rPr lang="en" sz="1833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server that hosts the database you want to connect to (i.e. Mysql)</a:t>
            </a:r>
            <a:endParaRPr sz="18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45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4"/>
              <a:buFont typeface="Merriweather"/>
              <a:buChar char="●"/>
            </a:pPr>
            <a:r>
              <a:rPr lang="en" sz="1833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Username and password (i.e. localhost/password)</a:t>
            </a:r>
            <a:endParaRPr sz="18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90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highlight>
                <a:srgbClr val="EBEBEB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9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25" y="1883350"/>
            <a:ext cx="5195451" cy="3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337825" y="4325225"/>
            <a:ext cx="402600" cy="1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337825" y="4325225"/>
            <a:ext cx="402600" cy="194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104275" y="4091425"/>
            <a:ext cx="831300" cy="298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325925" y="1912725"/>
            <a:ext cx="3909600" cy="20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Demo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Macintosh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Merriweather</vt:lpstr>
      <vt:lpstr>Roboto</vt:lpstr>
      <vt:lpstr>Arial</vt:lpstr>
      <vt:lpstr>Simple Dark</vt:lpstr>
      <vt:lpstr>Connect  MySQL  with  Tableau </vt:lpstr>
      <vt:lpstr>First Step: Install  iODBC Driver Manager </vt:lpstr>
      <vt:lpstr>Second Step: Install Driver (Connector)</vt:lpstr>
      <vt:lpstr>Third Step: Install Mysql and Tableau</vt:lpstr>
      <vt:lpstr>Before you begin, gather this connection information:</vt:lpstr>
      <vt:lpstr>Before you begin, gather this connection information:</vt:lpstr>
      <vt:lpstr>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Mahmoud Parsian</cp:lastModifiedBy>
  <cp:revision>1</cp:revision>
  <dcterms:modified xsi:type="dcterms:W3CDTF">2025-10-22T16:14:42Z</dcterms:modified>
  <cp:category/>
</cp:coreProperties>
</file>