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f2a2e7b88c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f2a2e7b88c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2a2e7b88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f2a2e7b88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2a2e7b88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2a2e7b88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2a2e7b88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2a2e7b88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f2a2e7b88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f2a2e7b88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2a2e7b88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2a2e7b88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odbc.org/dataspace/doc/iodbc/wiki/iodbcWiki/Downloads#Mac%20OS%20X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tableau.com/support/drivers?_gl=1*o4apmc*_ga*MTMxNzQxNTE3OS4xNzA1MDE4MzQ2*_ga_8YLN0SNXVS*MTcwODYyNjkxMi4yNi4xLjE3MDg2MjY5MTMuMC4wLjA.&amp;_ga=2.175370144.348793924.1708622596-1317415179.1705018346" TargetMode="External"/><Relationship Id="rId4" Type="http://schemas.openxmlformats.org/officeDocument/2006/relationships/image" Target="../media/image6.png"/><Relationship Id="rId5" Type="http://schemas.openxmlformats.org/officeDocument/2006/relationships/hyperlink" Target="https://dev.mysql.com/downloads/connector/odbc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ev.mysql.com/downloads/mysql/" TargetMode="External"/><Relationship Id="rId4" Type="http://schemas.openxmlformats.org/officeDocument/2006/relationships/image" Target="../media/image1.png"/><Relationship Id="rId5" Type="http://schemas.openxmlformats.org/officeDocument/2006/relationships/hyperlink" Target="https://www.tableau.com/products/desktop/download" TargetMode="External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Mysql with Tableau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Xuelian Liu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First Step: Install  iODBC Driver Manager </a:t>
            </a:r>
            <a:endParaRPr sz="25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7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228675"/>
            <a:ext cx="6720325" cy="3263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6948925" y="3257400"/>
            <a:ext cx="21951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Note: You must install iODBC before you install the MySQL ODBC connector.</a:t>
            </a:r>
            <a:endParaRPr b="1" sz="2300">
              <a:solidFill>
                <a:schemeClr val="accent4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169700" y="1611413"/>
            <a:ext cx="1662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4125"/>
                </a:solidFill>
              </a:rPr>
              <a:t>Independent</a:t>
            </a:r>
            <a:endParaRPr sz="20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4125"/>
                </a:solidFill>
              </a:rPr>
              <a:t>Open</a:t>
            </a:r>
            <a:endParaRPr sz="20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4125"/>
                </a:solidFill>
              </a:rPr>
              <a:t>Database</a:t>
            </a:r>
            <a:endParaRPr sz="2000">
              <a:solidFill>
                <a:srgbClr val="CC412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C4125"/>
                </a:solidFill>
              </a:rPr>
              <a:t>Connectivity</a:t>
            </a:r>
            <a:endParaRPr sz="2000">
              <a:solidFill>
                <a:srgbClr val="CC412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 Step: Install Driver (Connector)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This connector requires a driver to talk to the database. </a:t>
            </a:r>
            <a:endParaRPr sz="3000">
              <a:solidFill>
                <a:schemeClr val="dk1"/>
              </a:solidFill>
            </a:endParaRPr>
          </a:p>
        </p:txBody>
      </p:sp>
      <p:pic>
        <p:nvPicPr>
          <p:cNvPr id="71" name="Google Shape;71;p1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9525" y="1756125"/>
            <a:ext cx="6000751" cy="2934676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>
            <a:hlinkClick r:id="rId5"/>
          </p:cNvPr>
          <p:cNvSpPr/>
          <p:nvPr/>
        </p:nvSpPr>
        <p:spPr>
          <a:xfrm>
            <a:off x="6455350" y="463250"/>
            <a:ext cx="831300" cy="42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Third Step: Install Mysql and Tableau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dk1"/>
                </a:solidFill>
              </a:rPr>
              <a:t>Mysql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workbench</a:t>
            </a:r>
            <a:r>
              <a:rPr lang="en">
                <a:solidFill>
                  <a:schemeClr val="dk1"/>
                </a:solidFill>
              </a:rPr>
              <a:t>.  </a:t>
            </a:r>
            <a:r>
              <a:rPr lang="en"/>
              <a:t>                                    </a:t>
            </a:r>
            <a:r>
              <a:rPr lang="en">
                <a:solidFill>
                  <a:schemeClr val="dk1"/>
                </a:solidFill>
              </a:rPr>
              <a:t>  2.  Tableau Desktop.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25" y="1847575"/>
            <a:ext cx="3623850" cy="211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43879" y="1830975"/>
            <a:ext cx="3769175" cy="21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673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/>
              <a:t>Before you begin, </a:t>
            </a:r>
            <a:r>
              <a:rPr lang="en" sz="2500">
                <a:latin typeface="Merriweather"/>
                <a:ea typeface="Merriweather"/>
                <a:cs typeface="Merriweather"/>
                <a:sym typeface="Merriweather"/>
              </a:rPr>
              <a:t>gather this connection information:</a:t>
            </a:r>
            <a:endParaRPr sz="2500"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89625" y="1498825"/>
            <a:ext cx="8520600" cy="31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758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"/>
              <a:buChar char="●"/>
            </a:pPr>
            <a:r>
              <a:rPr lang="en" sz="1833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server that hosts the database you want to connect to (i.e. Mysql)</a:t>
            </a:r>
            <a:endParaRPr sz="18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2758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erriweather"/>
              <a:buChar char="●"/>
            </a:pPr>
            <a:r>
              <a:rPr lang="en" sz="1833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Username</a:t>
            </a:r>
            <a:r>
              <a:rPr lang="en" sz="1833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and password (i.e. localhost/password)</a:t>
            </a:r>
            <a:endParaRPr sz="18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EBEBEB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1337825" y="4325225"/>
            <a:ext cx="4026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8425" y="2571750"/>
            <a:ext cx="3533999" cy="2510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075" y="2571750"/>
            <a:ext cx="4393997" cy="2510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begin, </a:t>
            </a:r>
            <a:r>
              <a:rPr lang="en" sz="2333">
                <a:latin typeface="Merriweather"/>
                <a:ea typeface="Merriweather"/>
                <a:cs typeface="Merriweather"/>
                <a:sym typeface="Merriweather"/>
              </a:rPr>
              <a:t>gather this connection information: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771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50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34"/>
              <a:buFont typeface="Merriweather"/>
              <a:buChar char="●"/>
            </a:pPr>
            <a:r>
              <a:rPr lang="en" sz="1833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Name of the server that hosts the database you want to connect to (i.e. Mysql)</a:t>
            </a:r>
            <a:endParaRPr sz="18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5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4"/>
              <a:buFont typeface="Merriweather"/>
              <a:buChar char="●"/>
            </a:pPr>
            <a:r>
              <a:rPr lang="en" sz="1833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Username and password (i.e. localhost/password)</a:t>
            </a:r>
            <a:endParaRPr sz="18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333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EBEBEB"/>
              </a:highlight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19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5825" y="1883350"/>
            <a:ext cx="5195451" cy="3260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1337825" y="4325225"/>
            <a:ext cx="402600" cy="1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8" name="Google Shape;98;p18"/>
          <p:cNvSpPr/>
          <p:nvPr/>
        </p:nvSpPr>
        <p:spPr>
          <a:xfrm>
            <a:off x="1337825" y="4325225"/>
            <a:ext cx="402600" cy="194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104275" y="4091425"/>
            <a:ext cx="831300" cy="298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325925" y="1912725"/>
            <a:ext cx="3909600" cy="20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Demo</a:t>
            </a:r>
            <a:endParaRPr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