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notesMasterIdLst>
    <p:notesMasterId r:id="rId26"/>
  </p:notesMasterIdLst>
  <p:sldIdLst>
    <p:sldId id="280" r:id="rId2"/>
    <p:sldId id="257" r:id="rId3"/>
    <p:sldId id="282" r:id="rId4"/>
    <p:sldId id="281" r:id="rId5"/>
    <p:sldId id="258" r:id="rId6"/>
    <p:sldId id="259" r:id="rId7"/>
    <p:sldId id="260" r:id="rId8"/>
    <p:sldId id="261" r:id="rId9"/>
    <p:sldId id="262"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ahoma" panose="020B0604030504040204" pitchFamily="34" charset="0"/>
        <a:ea typeface="+mn-ea"/>
        <a:cs typeface="+mn-cs"/>
      </a:defRPr>
    </a:lvl1pPr>
    <a:lvl2pPr marL="457200" algn="l" rtl="0" fontAlgn="base">
      <a:spcBef>
        <a:spcPct val="0"/>
      </a:spcBef>
      <a:spcAft>
        <a:spcPct val="0"/>
      </a:spcAft>
      <a:defRPr sz="2400" kern="1200">
        <a:solidFill>
          <a:schemeClr val="tx1"/>
        </a:solidFill>
        <a:latin typeface="Tahoma" panose="020B0604030504040204" pitchFamily="34" charset="0"/>
        <a:ea typeface="+mn-ea"/>
        <a:cs typeface="+mn-cs"/>
      </a:defRPr>
    </a:lvl2pPr>
    <a:lvl3pPr marL="914400" algn="l" rtl="0" fontAlgn="base">
      <a:spcBef>
        <a:spcPct val="0"/>
      </a:spcBef>
      <a:spcAft>
        <a:spcPct val="0"/>
      </a:spcAft>
      <a:defRPr sz="2400" kern="1200">
        <a:solidFill>
          <a:schemeClr val="tx1"/>
        </a:solidFill>
        <a:latin typeface="Tahoma" panose="020B0604030504040204" pitchFamily="34" charset="0"/>
        <a:ea typeface="+mn-ea"/>
        <a:cs typeface="+mn-cs"/>
      </a:defRPr>
    </a:lvl3pPr>
    <a:lvl4pPr marL="1371600" algn="l" rtl="0" fontAlgn="base">
      <a:spcBef>
        <a:spcPct val="0"/>
      </a:spcBef>
      <a:spcAft>
        <a:spcPct val="0"/>
      </a:spcAft>
      <a:defRPr sz="2400" kern="1200">
        <a:solidFill>
          <a:schemeClr val="tx1"/>
        </a:solidFill>
        <a:latin typeface="Tahoma" panose="020B0604030504040204" pitchFamily="34" charset="0"/>
        <a:ea typeface="+mn-ea"/>
        <a:cs typeface="+mn-cs"/>
      </a:defRPr>
    </a:lvl4pPr>
    <a:lvl5pPr marL="1828800" algn="l" rtl="0" fontAlgn="base">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368"/>
    <p:restoredTop sz="90959"/>
  </p:normalViewPr>
  <p:slideViewPr>
    <p:cSldViewPr>
      <p:cViewPr varScale="1">
        <p:scale>
          <a:sx n="104" d="100"/>
          <a:sy n="104" d="100"/>
        </p:scale>
        <p:origin x="216" y="44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A4436417-E759-E058-5BA6-82351878F89D}"/>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Times New Roman" panose="02020603050405020304" pitchFamily="18" charset="0"/>
              </a:defRPr>
            </a:lvl1pPr>
          </a:lstStyle>
          <a:p>
            <a:endParaRPr lang="en-US" altLang="en-US"/>
          </a:p>
        </p:txBody>
      </p:sp>
      <p:sp>
        <p:nvSpPr>
          <p:cNvPr id="4099" name="Rectangle 3">
            <a:extLst>
              <a:ext uri="{FF2B5EF4-FFF2-40B4-BE49-F238E27FC236}">
                <a16:creationId xmlns:a16="http://schemas.microsoft.com/office/drawing/2014/main" id="{28A79D78-7E5C-889A-5D17-F82BDB067991}"/>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Times New Roman" panose="02020603050405020304" pitchFamily="18" charset="0"/>
              </a:defRPr>
            </a:lvl1pPr>
          </a:lstStyle>
          <a:p>
            <a:endParaRPr lang="en-US" altLang="en-US"/>
          </a:p>
        </p:txBody>
      </p:sp>
      <p:sp>
        <p:nvSpPr>
          <p:cNvPr id="4100" name="Rectangle 4">
            <a:extLst>
              <a:ext uri="{FF2B5EF4-FFF2-40B4-BE49-F238E27FC236}">
                <a16:creationId xmlns:a16="http://schemas.microsoft.com/office/drawing/2014/main" id="{88679CAD-54B8-7EAA-38B5-75E95F685C35}"/>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a:extLst>
              <a:ext uri="{FF2B5EF4-FFF2-40B4-BE49-F238E27FC236}">
                <a16:creationId xmlns:a16="http://schemas.microsoft.com/office/drawing/2014/main" id="{01D9D80B-C16E-EC4C-4FD2-40C8BD6BE60E}"/>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102" name="Rectangle 6">
            <a:extLst>
              <a:ext uri="{FF2B5EF4-FFF2-40B4-BE49-F238E27FC236}">
                <a16:creationId xmlns:a16="http://schemas.microsoft.com/office/drawing/2014/main" id="{64A518B5-438A-666B-1A7E-8224DBD432C7}"/>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Times New Roman" panose="02020603050405020304" pitchFamily="18" charset="0"/>
              </a:defRPr>
            </a:lvl1pPr>
          </a:lstStyle>
          <a:p>
            <a:endParaRPr lang="en-US" altLang="en-US"/>
          </a:p>
        </p:txBody>
      </p:sp>
      <p:sp>
        <p:nvSpPr>
          <p:cNvPr id="4103" name="Rectangle 7">
            <a:extLst>
              <a:ext uri="{FF2B5EF4-FFF2-40B4-BE49-F238E27FC236}">
                <a16:creationId xmlns:a16="http://schemas.microsoft.com/office/drawing/2014/main" id="{79268144-E639-05F1-B8AA-99A9ABA75630}"/>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Times New Roman" panose="02020603050405020304" pitchFamily="18" charset="0"/>
              </a:defRPr>
            </a:lvl1pPr>
          </a:lstStyle>
          <a:p>
            <a:fld id="{0EFF955A-FD91-D048-AC58-EA1758D91F28}"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629A25C-96E0-2707-49D6-AA47C63C9B94}"/>
              </a:ext>
            </a:extLst>
          </p:cNvPr>
          <p:cNvSpPr>
            <a:spLocks noGrp="1" noChangeArrowheads="1"/>
          </p:cNvSpPr>
          <p:nvPr>
            <p:ph type="sldNum" sz="quarter" idx="5"/>
          </p:nvPr>
        </p:nvSpPr>
        <p:spPr>
          <a:ln/>
        </p:spPr>
        <p:txBody>
          <a:bodyPr/>
          <a:lstStyle/>
          <a:p>
            <a:fld id="{49379989-DAE9-BF44-9411-8A8BDD99AC2B}" type="slidenum">
              <a:rPr lang="en-US" altLang="en-US"/>
              <a:pPr/>
              <a:t>2</a:t>
            </a:fld>
            <a:endParaRPr lang="en-US" altLang="en-US"/>
          </a:p>
        </p:txBody>
      </p:sp>
      <p:sp>
        <p:nvSpPr>
          <p:cNvPr id="5122" name="Rectangle 2">
            <a:extLst>
              <a:ext uri="{FF2B5EF4-FFF2-40B4-BE49-F238E27FC236}">
                <a16:creationId xmlns:a16="http://schemas.microsoft.com/office/drawing/2014/main" id="{F40B5A95-5BAA-7D09-CAFB-E10AD00BB4E0}"/>
              </a:ext>
            </a:extLst>
          </p:cNvPr>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123" name="Rectangle 3">
            <a:extLst>
              <a:ext uri="{FF2B5EF4-FFF2-40B4-BE49-F238E27FC236}">
                <a16:creationId xmlns:a16="http://schemas.microsoft.com/office/drawing/2014/main" id="{5B23C81A-8768-8DCE-775F-AFDF30CD762C}"/>
              </a:ext>
            </a:extLst>
          </p:cNvPr>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US" altLang="en-US"/>
              <a:t>There is still debate over which approach is best.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CADAF4E-24BB-C471-B389-05C8E62E1972}"/>
              </a:ext>
            </a:extLst>
          </p:cNvPr>
          <p:cNvSpPr>
            <a:spLocks noGrp="1" noChangeArrowheads="1"/>
          </p:cNvSpPr>
          <p:nvPr>
            <p:ph type="sldNum" sz="quarter" idx="5"/>
          </p:nvPr>
        </p:nvSpPr>
        <p:spPr>
          <a:ln/>
        </p:spPr>
        <p:txBody>
          <a:bodyPr/>
          <a:lstStyle/>
          <a:p>
            <a:fld id="{026E71A1-A260-8B4C-A718-E9E22CDC932E}" type="slidenum">
              <a:rPr lang="en-US" altLang="en-US"/>
              <a:pPr/>
              <a:t>11</a:t>
            </a:fld>
            <a:endParaRPr lang="en-US" altLang="en-US"/>
          </a:p>
        </p:txBody>
      </p:sp>
      <p:sp>
        <p:nvSpPr>
          <p:cNvPr id="21506" name="Rectangle 2">
            <a:extLst>
              <a:ext uri="{FF2B5EF4-FFF2-40B4-BE49-F238E27FC236}">
                <a16:creationId xmlns:a16="http://schemas.microsoft.com/office/drawing/2014/main" id="{98CB68C0-C3B3-423A-643D-30505DACCF55}"/>
              </a:ext>
            </a:extLst>
          </p:cNvPr>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1507" name="Rectangle 3">
            <a:extLst>
              <a:ext uri="{FF2B5EF4-FFF2-40B4-BE49-F238E27FC236}">
                <a16:creationId xmlns:a16="http://schemas.microsoft.com/office/drawing/2014/main" id="{439C16BD-8634-8F25-2C95-989B72F1D0EB}"/>
              </a:ext>
            </a:extLst>
          </p:cNvPr>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US" altLang="en-US"/>
              <a:t>You might go to the vendors’ web sites to find a good demo to show your students.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1028754-EEFB-9B44-ADFB-159A61D86263}"/>
              </a:ext>
            </a:extLst>
          </p:cNvPr>
          <p:cNvSpPr>
            <a:spLocks noGrp="1" noChangeArrowheads="1"/>
          </p:cNvSpPr>
          <p:nvPr>
            <p:ph type="sldNum" sz="quarter" idx="5"/>
          </p:nvPr>
        </p:nvSpPr>
        <p:spPr>
          <a:ln/>
        </p:spPr>
        <p:txBody>
          <a:bodyPr/>
          <a:lstStyle/>
          <a:p>
            <a:fld id="{48179140-2ADC-904C-9DD6-7F33530AEA0C}" type="slidenum">
              <a:rPr lang="en-US" altLang="en-US"/>
              <a:pPr/>
              <a:t>12</a:t>
            </a:fld>
            <a:endParaRPr lang="en-US" altLang="en-US"/>
          </a:p>
        </p:txBody>
      </p:sp>
      <p:sp>
        <p:nvSpPr>
          <p:cNvPr id="23554" name="Rectangle 2">
            <a:extLst>
              <a:ext uri="{FF2B5EF4-FFF2-40B4-BE49-F238E27FC236}">
                <a16:creationId xmlns:a16="http://schemas.microsoft.com/office/drawing/2014/main" id="{CC402518-2E44-CD93-506E-A17CF7248944}"/>
              </a:ext>
            </a:extLst>
          </p:cNvPr>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3555" name="Rectangle 3">
            <a:extLst>
              <a:ext uri="{FF2B5EF4-FFF2-40B4-BE49-F238E27FC236}">
                <a16:creationId xmlns:a16="http://schemas.microsoft.com/office/drawing/2014/main" id="{9E78AE95-CDD0-2088-12D8-73E440BC9265}"/>
              </a:ext>
            </a:extLst>
          </p:cNvPr>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US" altLang="en-US"/>
              <a:t>Here’s a couple of examples:</a:t>
            </a:r>
          </a:p>
          <a:p>
            <a:r>
              <a:rPr lang="en-US" altLang="en-US"/>
              <a:t>Dummy data -- a clerk enters 999-99-9999 as a SSN rather than asking the customer for theirs.</a:t>
            </a:r>
          </a:p>
          <a:p>
            <a:r>
              <a:rPr lang="en-US" altLang="en-US"/>
              <a:t>Reused primary keys -- a branch bank is closed.  Several years later, a new branch is opened, and the old identifier is used again.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8C06074-44EA-4E6F-A82F-548BE2F2324B}"/>
              </a:ext>
            </a:extLst>
          </p:cNvPr>
          <p:cNvSpPr>
            <a:spLocks noGrp="1" noChangeArrowheads="1"/>
          </p:cNvSpPr>
          <p:nvPr>
            <p:ph type="sldNum" sz="quarter" idx="5"/>
          </p:nvPr>
        </p:nvSpPr>
        <p:spPr>
          <a:ln/>
        </p:spPr>
        <p:txBody>
          <a:bodyPr/>
          <a:lstStyle/>
          <a:p>
            <a:fld id="{CFF2B404-85E1-4843-AAFB-D7BE8AD391B1}" type="slidenum">
              <a:rPr lang="en-US" altLang="en-US"/>
              <a:pPr/>
              <a:t>13</a:t>
            </a:fld>
            <a:endParaRPr lang="en-US" altLang="en-US"/>
          </a:p>
        </p:txBody>
      </p:sp>
      <p:sp>
        <p:nvSpPr>
          <p:cNvPr id="25602" name="Rectangle 2">
            <a:extLst>
              <a:ext uri="{FF2B5EF4-FFF2-40B4-BE49-F238E27FC236}">
                <a16:creationId xmlns:a16="http://schemas.microsoft.com/office/drawing/2014/main" id="{8F394729-6B1E-3B8B-4BE1-C819E2172095}"/>
              </a:ext>
            </a:extLst>
          </p:cNvPr>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5603" name="Rectangle 3">
            <a:extLst>
              <a:ext uri="{FF2B5EF4-FFF2-40B4-BE49-F238E27FC236}">
                <a16:creationId xmlns:a16="http://schemas.microsoft.com/office/drawing/2014/main" id="{90CE22B0-5A03-7913-D121-9BA8F0EBBD0F}"/>
              </a:ext>
            </a:extLst>
          </p:cNvPr>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US" altLang="en-US"/>
              <a:t>Data cleansing is critical to customer relationship management initiatives.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B295A9A-B241-E02E-EFB6-5C037698B13A}"/>
              </a:ext>
            </a:extLst>
          </p:cNvPr>
          <p:cNvSpPr>
            <a:spLocks noGrp="1" noChangeArrowheads="1"/>
          </p:cNvSpPr>
          <p:nvPr>
            <p:ph type="sldNum" sz="quarter" idx="5"/>
          </p:nvPr>
        </p:nvSpPr>
        <p:spPr>
          <a:ln/>
        </p:spPr>
        <p:txBody>
          <a:bodyPr/>
          <a:lstStyle/>
          <a:p>
            <a:fld id="{6ED1665D-F8EB-AF47-89D4-9190B29EB24E}" type="slidenum">
              <a:rPr lang="en-US" altLang="en-US"/>
              <a:pPr/>
              <a:t>14</a:t>
            </a:fld>
            <a:endParaRPr lang="en-US" altLang="en-US"/>
          </a:p>
        </p:txBody>
      </p:sp>
      <p:sp>
        <p:nvSpPr>
          <p:cNvPr id="27650" name="Rectangle 2">
            <a:extLst>
              <a:ext uri="{FF2B5EF4-FFF2-40B4-BE49-F238E27FC236}">
                <a16:creationId xmlns:a16="http://schemas.microsoft.com/office/drawing/2014/main" id="{1EAAD412-0AD1-D00C-1CFE-5F1031C3E596}"/>
              </a:ext>
            </a:extLst>
          </p:cNvPr>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7651" name="Rectangle 3">
            <a:extLst>
              <a:ext uri="{FF2B5EF4-FFF2-40B4-BE49-F238E27FC236}">
                <a16:creationId xmlns:a16="http://schemas.microsoft.com/office/drawing/2014/main" id="{D6AF91F1-637A-C034-610C-E5060A5BEDFC}"/>
              </a:ext>
            </a:extLst>
          </p:cNvPr>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US" altLang="en-US"/>
              <a:t> A good example to use is cleansing customer data.  Most students can identify with receiving multiple copies of the same catalog because the company is not doing a good data cleansing job.</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D9C7204-F3C8-7287-0596-7F013F9825DA}"/>
              </a:ext>
            </a:extLst>
          </p:cNvPr>
          <p:cNvSpPr>
            <a:spLocks noGrp="1" noChangeArrowheads="1"/>
          </p:cNvSpPr>
          <p:nvPr>
            <p:ph type="sldNum" sz="quarter" idx="5"/>
          </p:nvPr>
        </p:nvSpPr>
        <p:spPr>
          <a:ln/>
        </p:spPr>
        <p:txBody>
          <a:bodyPr/>
          <a:lstStyle/>
          <a:p>
            <a:fld id="{5B5BC5FA-9E44-2C4B-95E6-E1AB16C105E7}" type="slidenum">
              <a:rPr lang="en-US" altLang="en-US"/>
              <a:pPr/>
              <a:t>15</a:t>
            </a:fld>
            <a:endParaRPr lang="en-US" altLang="en-US"/>
          </a:p>
        </p:txBody>
      </p:sp>
      <p:sp>
        <p:nvSpPr>
          <p:cNvPr id="29698" name="Rectangle 2">
            <a:extLst>
              <a:ext uri="{FF2B5EF4-FFF2-40B4-BE49-F238E27FC236}">
                <a16:creationId xmlns:a16="http://schemas.microsoft.com/office/drawing/2014/main" id="{AD581AFA-7638-AC1C-7757-FA3BFF24E11F}"/>
              </a:ext>
            </a:extLst>
          </p:cNvPr>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9699" name="Rectangle 3">
            <a:extLst>
              <a:ext uri="{FF2B5EF4-FFF2-40B4-BE49-F238E27FC236}">
                <a16:creationId xmlns:a16="http://schemas.microsoft.com/office/drawing/2014/main" id="{F89F1D7B-2F03-3EB5-5C8C-4D67EE10EBAE}"/>
              </a:ext>
            </a:extLst>
          </p:cNvPr>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US" altLang="en-US"/>
              <a:t>The record is broken down into atomic data elements.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3E60884-0BCC-2665-54E5-A9A77776135A}"/>
              </a:ext>
            </a:extLst>
          </p:cNvPr>
          <p:cNvSpPr>
            <a:spLocks noGrp="1" noChangeArrowheads="1"/>
          </p:cNvSpPr>
          <p:nvPr>
            <p:ph type="sldNum" sz="quarter" idx="5"/>
          </p:nvPr>
        </p:nvSpPr>
        <p:spPr>
          <a:ln/>
        </p:spPr>
        <p:txBody>
          <a:bodyPr/>
          <a:lstStyle/>
          <a:p>
            <a:fld id="{73804A4D-F0A6-2145-9467-AA4A31812E7B}" type="slidenum">
              <a:rPr lang="en-US" altLang="en-US"/>
              <a:pPr/>
              <a:t>16</a:t>
            </a:fld>
            <a:endParaRPr lang="en-US" altLang="en-US"/>
          </a:p>
        </p:txBody>
      </p:sp>
      <p:sp>
        <p:nvSpPr>
          <p:cNvPr id="31746" name="Rectangle 2">
            <a:extLst>
              <a:ext uri="{FF2B5EF4-FFF2-40B4-BE49-F238E27FC236}">
                <a16:creationId xmlns:a16="http://schemas.microsoft.com/office/drawing/2014/main" id="{D711D732-0882-E4AD-BA3B-37FE65DA1A29}"/>
              </a:ext>
            </a:extLst>
          </p:cNvPr>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1747" name="Rectangle 3">
            <a:extLst>
              <a:ext uri="{FF2B5EF4-FFF2-40B4-BE49-F238E27FC236}">
                <a16:creationId xmlns:a16="http://schemas.microsoft.com/office/drawing/2014/main" id="{BA0D7CEE-3D87-E917-AA34-717AECA34392}"/>
              </a:ext>
            </a:extLst>
          </p:cNvPr>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US" altLang="en-US"/>
              <a:t>External data, such as census data, is often used in this process.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D3B8853-3FFE-F80F-2759-6FE80BEFF27C}"/>
              </a:ext>
            </a:extLst>
          </p:cNvPr>
          <p:cNvSpPr>
            <a:spLocks noGrp="1" noChangeArrowheads="1"/>
          </p:cNvSpPr>
          <p:nvPr>
            <p:ph type="sldNum" sz="quarter" idx="5"/>
          </p:nvPr>
        </p:nvSpPr>
        <p:spPr>
          <a:ln/>
        </p:spPr>
        <p:txBody>
          <a:bodyPr/>
          <a:lstStyle/>
          <a:p>
            <a:fld id="{5ECE7C14-8540-1847-BA72-202080D28E8F}" type="slidenum">
              <a:rPr lang="en-US" altLang="en-US"/>
              <a:pPr/>
              <a:t>17</a:t>
            </a:fld>
            <a:endParaRPr lang="en-US" altLang="en-US"/>
          </a:p>
        </p:txBody>
      </p:sp>
      <p:sp>
        <p:nvSpPr>
          <p:cNvPr id="33794" name="Rectangle 2">
            <a:extLst>
              <a:ext uri="{FF2B5EF4-FFF2-40B4-BE49-F238E27FC236}">
                <a16:creationId xmlns:a16="http://schemas.microsoft.com/office/drawing/2014/main" id="{A0897805-C58B-B928-1D5A-60AEAEB32D29}"/>
              </a:ext>
            </a:extLst>
          </p:cNvPr>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3795" name="Rectangle 3">
            <a:extLst>
              <a:ext uri="{FF2B5EF4-FFF2-40B4-BE49-F238E27FC236}">
                <a16:creationId xmlns:a16="http://schemas.microsoft.com/office/drawing/2014/main" id="{B3AD5FB6-E758-54B7-26C1-28CEC9CB4953}"/>
              </a:ext>
            </a:extLst>
          </p:cNvPr>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US" altLang="en-US"/>
              <a:t>Companies decide on the standards that they want to use.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A6FB312-42E9-EE0C-0AF5-A6BA7286F5A2}"/>
              </a:ext>
            </a:extLst>
          </p:cNvPr>
          <p:cNvSpPr>
            <a:spLocks noGrp="1" noChangeArrowheads="1"/>
          </p:cNvSpPr>
          <p:nvPr>
            <p:ph type="sldNum" sz="quarter" idx="5"/>
          </p:nvPr>
        </p:nvSpPr>
        <p:spPr>
          <a:ln/>
        </p:spPr>
        <p:txBody>
          <a:bodyPr/>
          <a:lstStyle/>
          <a:p>
            <a:fld id="{DCFD1237-F7BD-E145-963A-7E3B2749AD6A}" type="slidenum">
              <a:rPr lang="en-US" altLang="en-US"/>
              <a:pPr/>
              <a:t>18</a:t>
            </a:fld>
            <a:endParaRPr lang="en-US" altLang="en-US"/>
          </a:p>
        </p:txBody>
      </p:sp>
      <p:sp>
        <p:nvSpPr>
          <p:cNvPr id="35842" name="Rectangle 2">
            <a:extLst>
              <a:ext uri="{FF2B5EF4-FFF2-40B4-BE49-F238E27FC236}">
                <a16:creationId xmlns:a16="http://schemas.microsoft.com/office/drawing/2014/main" id="{9961E117-FBAB-CBBA-1310-493B109AE85B}"/>
              </a:ext>
            </a:extLst>
          </p:cNvPr>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5843" name="Rectangle 3">
            <a:extLst>
              <a:ext uri="{FF2B5EF4-FFF2-40B4-BE49-F238E27FC236}">
                <a16:creationId xmlns:a16="http://schemas.microsoft.com/office/drawing/2014/main" id="{2D8B58F3-B59C-F5FC-E255-2991F504D1FE}"/>
              </a:ext>
            </a:extLst>
          </p:cNvPr>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US" altLang="en-US"/>
              <a:t>Commercial data cleansing software often uses AI techniques to match records.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20C075C-4614-6A3D-E9CA-0EEAD84294DD}"/>
              </a:ext>
            </a:extLst>
          </p:cNvPr>
          <p:cNvSpPr>
            <a:spLocks noGrp="1" noChangeArrowheads="1"/>
          </p:cNvSpPr>
          <p:nvPr>
            <p:ph type="sldNum" sz="quarter" idx="5"/>
          </p:nvPr>
        </p:nvSpPr>
        <p:spPr>
          <a:ln/>
        </p:spPr>
        <p:txBody>
          <a:bodyPr/>
          <a:lstStyle/>
          <a:p>
            <a:fld id="{0DC42492-5C72-9C43-9852-6EAB82EA8D02}" type="slidenum">
              <a:rPr lang="en-US" altLang="en-US"/>
              <a:pPr/>
              <a:t>19</a:t>
            </a:fld>
            <a:endParaRPr lang="en-US" altLang="en-US"/>
          </a:p>
        </p:txBody>
      </p:sp>
      <p:sp>
        <p:nvSpPr>
          <p:cNvPr id="37890" name="Rectangle 2">
            <a:extLst>
              <a:ext uri="{FF2B5EF4-FFF2-40B4-BE49-F238E27FC236}">
                <a16:creationId xmlns:a16="http://schemas.microsoft.com/office/drawing/2014/main" id="{A1916BEA-DE79-4B5A-F915-D0C8CA3EC3EC}"/>
              </a:ext>
            </a:extLst>
          </p:cNvPr>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7891" name="Rectangle 3">
            <a:extLst>
              <a:ext uri="{FF2B5EF4-FFF2-40B4-BE49-F238E27FC236}">
                <a16:creationId xmlns:a16="http://schemas.microsoft.com/office/drawing/2014/main" id="{0EC970F6-F6D3-2EDD-4AFE-6EB8936CDE33}"/>
              </a:ext>
            </a:extLst>
          </p:cNvPr>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US" altLang="en-US"/>
              <a:t>All of the data are now combined in a standard format.</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BA17C5E-D6F7-A749-5DE7-A1EF6C11DACC}"/>
              </a:ext>
            </a:extLst>
          </p:cNvPr>
          <p:cNvSpPr>
            <a:spLocks noGrp="1" noChangeArrowheads="1"/>
          </p:cNvSpPr>
          <p:nvPr>
            <p:ph type="sldNum" sz="quarter" idx="5"/>
          </p:nvPr>
        </p:nvSpPr>
        <p:spPr>
          <a:ln/>
        </p:spPr>
        <p:txBody>
          <a:bodyPr/>
          <a:lstStyle/>
          <a:p>
            <a:fld id="{96F33C76-E048-1545-BA34-53208DE9B37E}" type="slidenum">
              <a:rPr lang="en-US" altLang="en-US"/>
              <a:pPr/>
              <a:t>20</a:t>
            </a:fld>
            <a:endParaRPr lang="en-US" altLang="en-US"/>
          </a:p>
        </p:txBody>
      </p:sp>
      <p:sp>
        <p:nvSpPr>
          <p:cNvPr id="39938" name="Rectangle 2">
            <a:extLst>
              <a:ext uri="{FF2B5EF4-FFF2-40B4-BE49-F238E27FC236}">
                <a16:creationId xmlns:a16="http://schemas.microsoft.com/office/drawing/2014/main" id="{EDAB389B-6028-CE79-6A92-F509DFA9F44D}"/>
              </a:ext>
            </a:extLst>
          </p:cNvPr>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9939" name="Rectangle 3">
            <a:extLst>
              <a:ext uri="{FF2B5EF4-FFF2-40B4-BE49-F238E27FC236}">
                <a16:creationId xmlns:a16="http://schemas.microsoft.com/office/drawing/2014/main" id="{9945491F-7C4B-AD91-E385-E545DB8C80C2}"/>
              </a:ext>
            </a:extLst>
          </p:cNvPr>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US" altLang="en-US"/>
              <a:t>Data staging is used in cleansing, transforming, and integrating the data.</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124980-EE9A-6B94-8267-27EA645A7AAD}"/>
            </a:ext>
          </a:extLst>
        </p:cNvPr>
        <p:cNvGrpSpPr/>
        <p:nvPr/>
      </p:nvGrpSpPr>
      <p:grpSpPr>
        <a:xfrm>
          <a:off x="0" y="0"/>
          <a:ext cx="0" cy="0"/>
          <a:chOff x="0" y="0"/>
          <a:chExt cx="0" cy="0"/>
        </a:xfrm>
      </p:grpSpPr>
      <p:sp>
        <p:nvSpPr>
          <p:cNvPr id="5" name="Rectangle 7">
            <a:extLst>
              <a:ext uri="{FF2B5EF4-FFF2-40B4-BE49-F238E27FC236}">
                <a16:creationId xmlns:a16="http://schemas.microsoft.com/office/drawing/2014/main" id="{B74D6801-C753-8A72-781F-4B2B315320B4}"/>
              </a:ext>
            </a:extLst>
          </p:cNvPr>
          <p:cNvSpPr>
            <a:spLocks noGrp="1" noChangeArrowheads="1"/>
          </p:cNvSpPr>
          <p:nvPr>
            <p:ph type="sldNum" sz="quarter" idx="5"/>
          </p:nvPr>
        </p:nvSpPr>
        <p:spPr>
          <a:ln/>
        </p:spPr>
        <p:txBody>
          <a:bodyPr/>
          <a:lstStyle/>
          <a:p>
            <a:fld id="{49379989-DAE9-BF44-9411-8A8BDD99AC2B}" type="slidenum">
              <a:rPr lang="en-US" altLang="en-US"/>
              <a:pPr/>
              <a:t>3</a:t>
            </a:fld>
            <a:endParaRPr lang="en-US" altLang="en-US"/>
          </a:p>
        </p:txBody>
      </p:sp>
      <p:sp>
        <p:nvSpPr>
          <p:cNvPr id="5122" name="Rectangle 2">
            <a:extLst>
              <a:ext uri="{FF2B5EF4-FFF2-40B4-BE49-F238E27FC236}">
                <a16:creationId xmlns:a16="http://schemas.microsoft.com/office/drawing/2014/main" id="{49CCDB98-1E54-6331-C8FB-1019DEBC3356}"/>
              </a:ext>
            </a:extLst>
          </p:cNvPr>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123" name="Rectangle 3">
            <a:extLst>
              <a:ext uri="{FF2B5EF4-FFF2-40B4-BE49-F238E27FC236}">
                <a16:creationId xmlns:a16="http://schemas.microsoft.com/office/drawing/2014/main" id="{BEAE90BC-464E-463E-01B0-8879E4EF4101}"/>
              </a:ext>
            </a:extLst>
          </p:cNvPr>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US" altLang="en-US"/>
              <a:t>There is still debate over which approach is best.</a:t>
            </a:r>
          </a:p>
        </p:txBody>
      </p:sp>
    </p:spTree>
    <p:extLst>
      <p:ext uri="{BB962C8B-B14F-4D97-AF65-F5344CB8AC3E}">
        <p14:creationId xmlns:p14="http://schemas.microsoft.com/office/powerpoint/2010/main" val="14955887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AF2152F-5AC8-7530-7587-3EABDF27DB49}"/>
              </a:ext>
            </a:extLst>
          </p:cNvPr>
          <p:cNvSpPr>
            <a:spLocks noGrp="1" noChangeArrowheads="1"/>
          </p:cNvSpPr>
          <p:nvPr>
            <p:ph type="sldNum" sz="quarter" idx="5"/>
          </p:nvPr>
        </p:nvSpPr>
        <p:spPr>
          <a:ln/>
        </p:spPr>
        <p:txBody>
          <a:bodyPr/>
          <a:lstStyle/>
          <a:p>
            <a:fld id="{67EC7A12-2ABE-DA42-9147-1353AD4102CA}" type="slidenum">
              <a:rPr lang="en-US" altLang="en-US"/>
              <a:pPr/>
              <a:t>21</a:t>
            </a:fld>
            <a:endParaRPr lang="en-US" altLang="en-US"/>
          </a:p>
        </p:txBody>
      </p:sp>
      <p:sp>
        <p:nvSpPr>
          <p:cNvPr id="41986" name="Rectangle 2">
            <a:extLst>
              <a:ext uri="{FF2B5EF4-FFF2-40B4-BE49-F238E27FC236}">
                <a16:creationId xmlns:a16="http://schemas.microsoft.com/office/drawing/2014/main" id="{AA874B73-C149-F85E-8804-4AAFBFEBC4B7}"/>
              </a:ext>
            </a:extLst>
          </p:cNvPr>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1987" name="Rectangle 3">
            <a:extLst>
              <a:ext uri="{FF2B5EF4-FFF2-40B4-BE49-F238E27FC236}">
                <a16:creationId xmlns:a16="http://schemas.microsoft.com/office/drawing/2014/main" id="{59050F73-17A6-5E0A-2019-B4CE278810B0}"/>
              </a:ext>
            </a:extLst>
          </p:cNvPr>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US" altLang="en-US"/>
              <a:t>Aggregates, such as sales totals, are often precalculated and stored in the warehouse to speed queries that require summary totals.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7105DDD-CC4A-7E1F-222B-4812C9F438EB}"/>
              </a:ext>
            </a:extLst>
          </p:cNvPr>
          <p:cNvSpPr>
            <a:spLocks noGrp="1" noChangeArrowheads="1"/>
          </p:cNvSpPr>
          <p:nvPr>
            <p:ph type="sldNum" sz="quarter" idx="5"/>
          </p:nvPr>
        </p:nvSpPr>
        <p:spPr>
          <a:ln/>
        </p:spPr>
        <p:txBody>
          <a:bodyPr/>
          <a:lstStyle/>
          <a:p>
            <a:fld id="{990BCE01-9466-1344-A93A-7C7950E0D3F9}" type="slidenum">
              <a:rPr lang="en-US" altLang="en-US"/>
              <a:pPr/>
              <a:t>22</a:t>
            </a:fld>
            <a:endParaRPr lang="en-US" altLang="en-US"/>
          </a:p>
        </p:txBody>
      </p:sp>
      <p:sp>
        <p:nvSpPr>
          <p:cNvPr id="44034" name="Rectangle 2">
            <a:extLst>
              <a:ext uri="{FF2B5EF4-FFF2-40B4-BE49-F238E27FC236}">
                <a16:creationId xmlns:a16="http://schemas.microsoft.com/office/drawing/2014/main" id="{4098F5A0-C810-A92F-6E9D-0FF09479DB12}"/>
              </a:ext>
            </a:extLst>
          </p:cNvPr>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4035" name="Rectangle 3">
            <a:extLst>
              <a:ext uri="{FF2B5EF4-FFF2-40B4-BE49-F238E27FC236}">
                <a16:creationId xmlns:a16="http://schemas.microsoft.com/office/drawing/2014/main" id="{C6070A2A-FB1E-33C8-6AA5-F784F1165C0E}"/>
              </a:ext>
            </a:extLst>
          </p:cNvPr>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US" altLang="en-US"/>
              <a:t>Most loads involve only change data rather than a bulk reloading of all of the data in the warehouse.</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11490A5-4E9F-E1E3-D56D-055D506056A0}"/>
              </a:ext>
            </a:extLst>
          </p:cNvPr>
          <p:cNvSpPr>
            <a:spLocks noGrp="1" noChangeArrowheads="1"/>
          </p:cNvSpPr>
          <p:nvPr>
            <p:ph type="sldNum" sz="quarter" idx="5"/>
          </p:nvPr>
        </p:nvSpPr>
        <p:spPr>
          <a:ln/>
        </p:spPr>
        <p:txBody>
          <a:bodyPr/>
          <a:lstStyle/>
          <a:p>
            <a:fld id="{0BF50681-52B1-A242-9C1F-FF7846B74038}" type="slidenum">
              <a:rPr lang="en-US" altLang="en-US"/>
              <a:pPr/>
              <a:t>23</a:t>
            </a:fld>
            <a:endParaRPr lang="en-US" altLang="en-US"/>
          </a:p>
        </p:txBody>
      </p:sp>
      <p:sp>
        <p:nvSpPr>
          <p:cNvPr id="46082" name="Rectangle 2">
            <a:extLst>
              <a:ext uri="{FF2B5EF4-FFF2-40B4-BE49-F238E27FC236}">
                <a16:creationId xmlns:a16="http://schemas.microsoft.com/office/drawing/2014/main" id="{1F54C25D-535E-6D1B-5C24-9D60FE880DAF}"/>
              </a:ext>
            </a:extLst>
          </p:cNvPr>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6083" name="Rectangle 3">
            <a:extLst>
              <a:ext uri="{FF2B5EF4-FFF2-40B4-BE49-F238E27FC236}">
                <a16:creationId xmlns:a16="http://schemas.microsoft.com/office/drawing/2014/main" id="{055AF3A8-6D58-8F36-F55B-95268C530EA9}"/>
              </a:ext>
            </a:extLst>
          </p:cNvPr>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US" altLang="en-US"/>
              <a:t>The importance of meta data is now realized, even though creating it is not glamorous work.</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E92450D-FE26-10D5-498C-45C56509BE32}"/>
              </a:ext>
            </a:extLst>
          </p:cNvPr>
          <p:cNvSpPr>
            <a:spLocks noGrp="1" noChangeArrowheads="1"/>
          </p:cNvSpPr>
          <p:nvPr>
            <p:ph type="sldNum" sz="quarter" idx="5"/>
          </p:nvPr>
        </p:nvSpPr>
        <p:spPr>
          <a:ln/>
        </p:spPr>
        <p:txBody>
          <a:bodyPr/>
          <a:lstStyle/>
          <a:p>
            <a:fld id="{1ECD7DA0-C408-BF4D-9B15-24D2A047E248}" type="slidenum">
              <a:rPr lang="en-US" altLang="en-US"/>
              <a:pPr/>
              <a:t>24</a:t>
            </a:fld>
            <a:endParaRPr lang="en-US" altLang="en-US"/>
          </a:p>
        </p:txBody>
      </p:sp>
      <p:sp>
        <p:nvSpPr>
          <p:cNvPr id="48130" name="Rectangle 2">
            <a:extLst>
              <a:ext uri="{FF2B5EF4-FFF2-40B4-BE49-F238E27FC236}">
                <a16:creationId xmlns:a16="http://schemas.microsoft.com/office/drawing/2014/main" id="{92D6B76D-73A6-6D3B-FC2D-714FB2B6AAAA}"/>
              </a:ext>
            </a:extLst>
          </p:cNvPr>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48131" name="Rectangle 3">
            <a:extLst>
              <a:ext uri="{FF2B5EF4-FFF2-40B4-BE49-F238E27FC236}">
                <a16:creationId xmlns:a16="http://schemas.microsoft.com/office/drawing/2014/main" id="{10749233-CAFA-A90E-C2EB-465488CF251E}"/>
              </a:ext>
            </a:extLst>
          </p:cNvPr>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US" altLang="en-US"/>
              <a:t>Historically, each vendor had their own meta data solution -- which was incompatible with other vendors’ solutions.  This is changing.</a:t>
            </a:r>
          </a:p>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A09B6A-4164-4FA8-0BC7-A0D8815D1FED}"/>
            </a:ext>
          </a:extLst>
        </p:cNvPr>
        <p:cNvGrpSpPr/>
        <p:nvPr/>
      </p:nvGrpSpPr>
      <p:grpSpPr>
        <a:xfrm>
          <a:off x="0" y="0"/>
          <a:ext cx="0" cy="0"/>
          <a:chOff x="0" y="0"/>
          <a:chExt cx="0" cy="0"/>
        </a:xfrm>
      </p:grpSpPr>
      <p:sp>
        <p:nvSpPr>
          <p:cNvPr id="5" name="Rectangle 7">
            <a:extLst>
              <a:ext uri="{FF2B5EF4-FFF2-40B4-BE49-F238E27FC236}">
                <a16:creationId xmlns:a16="http://schemas.microsoft.com/office/drawing/2014/main" id="{E784EA78-6B8E-D415-57FE-5FF8BEC03ABB}"/>
              </a:ext>
            </a:extLst>
          </p:cNvPr>
          <p:cNvSpPr>
            <a:spLocks noGrp="1" noChangeArrowheads="1"/>
          </p:cNvSpPr>
          <p:nvPr>
            <p:ph type="sldNum" sz="quarter" idx="5"/>
          </p:nvPr>
        </p:nvSpPr>
        <p:spPr>
          <a:ln/>
        </p:spPr>
        <p:txBody>
          <a:bodyPr/>
          <a:lstStyle/>
          <a:p>
            <a:fld id="{49379989-DAE9-BF44-9411-8A8BDD99AC2B}" type="slidenum">
              <a:rPr lang="en-US" altLang="en-US"/>
              <a:pPr/>
              <a:t>4</a:t>
            </a:fld>
            <a:endParaRPr lang="en-US" altLang="en-US"/>
          </a:p>
        </p:txBody>
      </p:sp>
      <p:sp>
        <p:nvSpPr>
          <p:cNvPr id="5122" name="Rectangle 2">
            <a:extLst>
              <a:ext uri="{FF2B5EF4-FFF2-40B4-BE49-F238E27FC236}">
                <a16:creationId xmlns:a16="http://schemas.microsoft.com/office/drawing/2014/main" id="{143E2074-76D2-C94F-B3C7-CDA8001689AB}"/>
              </a:ext>
            </a:extLst>
          </p:cNvPr>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5123" name="Rectangle 3">
            <a:extLst>
              <a:ext uri="{FF2B5EF4-FFF2-40B4-BE49-F238E27FC236}">
                <a16:creationId xmlns:a16="http://schemas.microsoft.com/office/drawing/2014/main" id="{DC1E40F3-7715-1B64-6379-6B79B6EFD364}"/>
              </a:ext>
            </a:extLst>
          </p:cNvPr>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US" altLang="en-US"/>
              <a:t>There is still debate over which approach is best.</a:t>
            </a:r>
          </a:p>
        </p:txBody>
      </p:sp>
    </p:spTree>
    <p:extLst>
      <p:ext uri="{BB962C8B-B14F-4D97-AF65-F5344CB8AC3E}">
        <p14:creationId xmlns:p14="http://schemas.microsoft.com/office/powerpoint/2010/main" val="14861240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68149B4-D837-9E0D-451E-1D52590D1435}"/>
              </a:ext>
            </a:extLst>
          </p:cNvPr>
          <p:cNvSpPr>
            <a:spLocks noGrp="1" noChangeArrowheads="1"/>
          </p:cNvSpPr>
          <p:nvPr>
            <p:ph type="sldNum" sz="quarter" idx="5"/>
          </p:nvPr>
        </p:nvSpPr>
        <p:spPr>
          <a:ln/>
        </p:spPr>
        <p:txBody>
          <a:bodyPr/>
          <a:lstStyle/>
          <a:p>
            <a:fld id="{7A329E8B-B537-F542-BA0F-7FB4A706C892}" type="slidenum">
              <a:rPr lang="en-US" altLang="en-US"/>
              <a:pPr/>
              <a:t>5</a:t>
            </a:fld>
            <a:endParaRPr lang="en-US" altLang="en-US"/>
          </a:p>
        </p:txBody>
      </p:sp>
      <p:sp>
        <p:nvSpPr>
          <p:cNvPr id="7170" name="Rectangle 2">
            <a:extLst>
              <a:ext uri="{FF2B5EF4-FFF2-40B4-BE49-F238E27FC236}">
                <a16:creationId xmlns:a16="http://schemas.microsoft.com/office/drawing/2014/main" id="{4A283B9D-A25E-0AAA-D8EA-93C0DB14D652}"/>
              </a:ext>
            </a:extLst>
          </p:cNvPr>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7171" name="Rectangle 3">
            <a:extLst>
              <a:ext uri="{FF2B5EF4-FFF2-40B4-BE49-F238E27FC236}">
                <a16:creationId xmlns:a16="http://schemas.microsoft.com/office/drawing/2014/main" id="{D1123358-EA05-C460-BC4F-61678ADBEBF4}"/>
              </a:ext>
            </a:extLst>
          </p:cNvPr>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US" altLang="en-US"/>
              <a:t>The key is to have an overall plan, processes, and technologies for integrating the different marts.  The marts may be logically rather than physically separate.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956EA94-3478-BEDE-10BE-7EB10C620E08}"/>
              </a:ext>
            </a:extLst>
          </p:cNvPr>
          <p:cNvSpPr>
            <a:spLocks noGrp="1" noChangeArrowheads="1"/>
          </p:cNvSpPr>
          <p:nvPr>
            <p:ph type="sldNum" sz="quarter" idx="5"/>
          </p:nvPr>
        </p:nvSpPr>
        <p:spPr>
          <a:ln/>
        </p:spPr>
        <p:txBody>
          <a:bodyPr/>
          <a:lstStyle/>
          <a:p>
            <a:fld id="{CB80C740-874B-EF4D-B4AE-B8A31809B8EF}" type="slidenum">
              <a:rPr lang="en-US" altLang="en-US"/>
              <a:pPr/>
              <a:t>6</a:t>
            </a:fld>
            <a:endParaRPr lang="en-US" altLang="en-US"/>
          </a:p>
        </p:txBody>
      </p:sp>
      <p:sp>
        <p:nvSpPr>
          <p:cNvPr id="9218" name="Rectangle 2">
            <a:extLst>
              <a:ext uri="{FF2B5EF4-FFF2-40B4-BE49-F238E27FC236}">
                <a16:creationId xmlns:a16="http://schemas.microsoft.com/office/drawing/2014/main" id="{4D481DC3-FDE3-9697-5CF3-92C88FD7D619}"/>
              </a:ext>
            </a:extLst>
          </p:cNvPr>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219" name="Rectangle 3">
            <a:extLst>
              <a:ext uri="{FF2B5EF4-FFF2-40B4-BE49-F238E27FC236}">
                <a16:creationId xmlns:a16="http://schemas.microsoft.com/office/drawing/2014/main" id="{CC4A1855-2390-AE3D-A02D-4B72E4ECA9C6}"/>
              </a:ext>
            </a:extLst>
          </p:cNvPr>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US" altLang="en-US"/>
              <a:t>Even with the enterprise-wide strategy, the warehouse is developed in phases and each phase should be designed to deliver business value.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19D2489-DE3C-AEA5-1CD9-2D57D07C6E66}"/>
              </a:ext>
            </a:extLst>
          </p:cNvPr>
          <p:cNvSpPr>
            <a:spLocks noGrp="1" noChangeArrowheads="1"/>
          </p:cNvSpPr>
          <p:nvPr>
            <p:ph type="sldNum" sz="quarter" idx="5"/>
          </p:nvPr>
        </p:nvSpPr>
        <p:spPr>
          <a:ln/>
        </p:spPr>
        <p:txBody>
          <a:bodyPr/>
          <a:lstStyle/>
          <a:p>
            <a:fld id="{24E3938D-E6A8-6A45-84CF-D2747345F34B}" type="slidenum">
              <a:rPr lang="en-US" altLang="en-US"/>
              <a:pPr/>
              <a:t>7</a:t>
            </a:fld>
            <a:endParaRPr lang="en-US" altLang="en-US"/>
          </a:p>
        </p:txBody>
      </p:sp>
      <p:sp>
        <p:nvSpPr>
          <p:cNvPr id="11266" name="Rectangle 2">
            <a:extLst>
              <a:ext uri="{FF2B5EF4-FFF2-40B4-BE49-F238E27FC236}">
                <a16:creationId xmlns:a16="http://schemas.microsoft.com/office/drawing/2014/main" id="{56DE32D2-A010-2996-5B61-B2F8CEEB04E0}"/>
              </a:ext>
            </a:extLst>
          </p:cNvPr>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1267" name="Rectangle 3">
            <a:extLst>
              <a:ext uri="{FF2B5EF4-FFF2-40B4-BE49-F238E27FC236}">
                <a16:creationId xmlns:a16="http://schemas.microsoft.com/office/drawing/2014/main" id="{C1B77E68-4355-49BF-0ACB-992A346CB4C5}"/>
              </a:ext>
            </a:extLst>
          </p:cNvPr>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US" altLang="en-US"/>
              <a:t>It is not unusual to extract data from over 100 source systems.  While the technology is available to store structured and unstructured data together, the reality is that warehouse data is almost exclusively structured -- numerical with simple textual identifiers.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971D569-7C22-B7C1-2E90-0A0CA453D874}"/>
              </a:ext>
            </a:extLst>
          </p:cNvPr>
          <p:cNvSpPr>
            <a:spLocks noGrp="1" noChangeArrowheads="1"/>
          </p:cNvSpPr>
          <p:nvPr>
            <p:ph type="sldNum" sz="quarter" idx="5"/>
          </p:nvPr>
        </p:nvSpPr>
        <p:spPr>
          <a:ln/>
        </p:spPr>
        <p:txBody>
          <a:bodyPr/>
          <a:lstStyle/>
          <a:p>
            <a:fld id="{07C4A0A4-DFB4-C04D-82A5-4DE82DE46B4E}" type="slidenum">
              <a:rPr lang="en-US" altLang="en-US"/>
              <a:pPr/>
              <a:t>8</a:t>
            </a:fld>
            <a:endParaRPr lang="en-US" altLang="en-US"/>
          </a:p>
        </p:txBody>
      </p:sp>
      <p:sp>
        <p:nvSpPr>
          <p:cNvPr id="13314" name="Rectangle 2">
            <a:extLst>
              <a:ext uri="{FF2B5EF4-FFF2-40B4-BE49-F238E27FC236}">
                <a16:creationId xmlns:a16="http://schemas.microsoft.com/office/drawing/2014/main" id="{B16638E8-FE32-BC55-4DD1-F6EACA555B33}"/>
              </a:ext>
            </a:extLst>
          </p:cNvPr>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3315" name="Rectangle 3">
            <a:extLst>
              <a:ext uri="{FF2B5EF4-FFF2-40B4-BE49-F238E27FC236}">
                <a16:creationId xmlns:a16="http://schemas.microsoft.com/office/drawing/2014/main" id="{D77BCC66-C37F-17E0-AD07-79786E0CA48C}"/>
              </a:ext>
            </a:extLst>
          </p:cNvPr>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US" altLang="en-US"/>
              <a:t>ETL tends to be “pick and shovel” work.  Most organization’s data is even worse than imagined.</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402FCD3-4425-D31A-EC2A-787598908B58}"/>
              </a:ext>
            </a:extLst>
          </p:cNvPr>
          <p:cNvSpPr>
            <a:spLocks noGrp="1" noChangeArrowheads="1"/>
          </p:cNvSpPr>
          <p:nvPr>
            <p:ph type="sldNum" sz="quarter" idx="5"/>
          </p:nvPr>
        </p:nvSpPr>
        <p:spPr>
          <a:ln/>
        </p:spPr>
        <p:txBody>
          <a:bodyPr/>
          <a:lstStyle/>
          <a:p>
            <a:fld id="{219CB157-1234-D147-AE6F-EB93D25FF68E}" type="slidenum">
              <a:rPr lang="en-US" altLang="en-US"/>
              <a:pPr/>
              <a:t>9</a:t>
            </a:fld>
            <a:endParaRPr lang="en-US" altLang="en-US"/>
          </a:p>
        </p:txBody>
      </p:sp>
      <p:sp>
        <p:nvSpPr>
          <p:cNvPr id="15362" name="Rectangle 2">
            <a:extLst>
              <a:ext uri="{FF2B5EF4-FFF2-40B4-BE49-F238E27FC236}">
                <a16:creationId xmlns:a16="http://schemas.microsoft.com/office/drawing/2014/main" id="{4F3ED337-1BEF-5F40-6045-E133A35242EE}"/>
              </a:ext>
            </a:extLst>
          </p:cNvPr>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5363" name="Rectangle 3">
            <a:extLst>
              <a:ext uri="{FF2B5EF4-FFF2-40B4-BE49-F238E27FC236}">
                <a16:creationId xmlns:a16="http://schemas.microsoft.com/office/drawing/2014/main" id="{D9868EE6-AC92-6574-E8CA-A4A46D6CC498}"/>
              </a:ext>
            </a:extLst>
          </p:cNvPr>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US" altLang="en-US"/>
              <a:t>As data warehousing becomes more critical to decision making and operational processes, the pressure is to have more current data, which leads to trickle updates.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4D0381A-DA3B-F65B-1038-5993C2C244F1}"/>
              </a:ext>
            </a:extLst>
          </p:cNvPr>
          <p:cNvSpPr>
            <a:spLocks noGrp="1" noChangeArrowheads="1"/>
          </p:cNvSpPr>
          <p:nvPr>
            <p:ph type="sldNum" sz="quarter" idx="5"/>
          </p:nvPr>
        </p:nvSpPr>
        <p:spPr>
          <a:ln/>
        </p:spPr>
        <p:txBody>
          <a:bodyPr/>
          <a:lstStyle/>
          <a:p>
            <a:fld id="{3E223BCA-321A-3F4E-92FC-1C886488A16D}" type="slidenum">
              <a:rPr lang="en-US" altLang="en-US"/>
              <a:pPr/>
              <a:t>10</a:t>
            </a:fld>
            <a:endParaRPr lang="en-US" altLang="en-US"/>
          </a:p>
        </p:txBody>
      </p:sp>
      <p:sp>
        <p:nvSpPr>
          <p:cNvPr id="19458" name="Rectangle 2">
            <a:extLst>
              <a:ext uri="{FF2B5EF4-FFF2-40B4-BE49-F238E27FC236}">
                <a16:creationId xmlns:a16="http://schemas.microsoft.com/office/drawing/2014/main" id="{BF8BE816-4E3B-6470-03C6-81C2EEF0C6A3}"/>
              </a:ext>
            </a:extLst>
          </p:cNvPr>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9459" name="Rectangle 3">
            <a:extLst>
              <a:ext uri="{FF2B5EF4-FFF2-40B4-BE49-F238E27FC236}">
                <a16:creationId xmlns:a16="http://schemas.microsoft.com/office/drawing/2014/main" id="{FEE832F1-3720-6498-2425-FD086B362865}"/>
              </a:ext>
            </a:extLst>
          </p:cNvPr>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en-US" altLang="en-US"/>
              <a:t>It’s changing, but COBOL extracts are still the most common ETL process.  There are multiple reasons for this -- the cost of specialized ETL software, in-house programmers who have a good knowledge of the COBOL based source systems that will be used, and the peculiarities of the source systems that make the use of ETL software difficult.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3250" name="Group 2">
            <a:extLst>
              <a:ext uri="{FF2B5EF4-FFF2-40B4-BE49-F238E27FC236}">
                <a16:creationId xmlns:a16="http://schemas.microsoft.com/office/drawing/2014/main" id="{00C7F587-9994-30FC-DA56-ED9FF6122416}"/>
              </a:ext>
            </a:extLst>
          </p:cNvPr>
          <p:cNvGrpSpPr>
            <a:grpSpLocks/>
          </p:cNvGrpSpPr>
          <p:nvPr/>
        </p:nvGrpSpPr>
        <p:grpSpPr bwMode="auto">
          <a:xfrm>
            <a:off x="0" y="0"/>
            <a:ext cx="9144000" cy="6858000"/>
            <a:chOff x="0" y="0"/>
            <a:chExt cx="5760" cy="4320"/>
          </a:xfrm>
        </p:grpSpPr>
        <p:grpSp>
          <p:nvGrpSpPr>
            <p:cNvPr id="53251" name="Group 3">
              <a:extLst>
                <a:ext uri="{FF2B5EF4-FFF2-40B4-BE49-F238E27FC236}">
                  <a16:creationId xmlns:a16="http://schemas.microsoft.com/office/drawing/2014/main" id="{00566BDA-A3C3-509C-4596-2C46AFB9D108}"/>
                </a:ext>
              </a:extLst>
            </p:cNvPr>
            <p:cNvGrpSpPr>
              <a:grpSpLocks/>
            </p:cNvGrpSpPr>
            <p:nvPr/>
          </p:nvGrpSpPr>
          <p:grpSpPr bwMode="auto">
            <a:xfrm>
              <a:off x="0" y="0"/>
              <a:ext cx="5760" cy="4320"/>
              <a:chOff x="0" y="0"/>
              <a:chExt cx="5760" cy="4320"/>
            </a:xfrm>
          </p:grpSpPr>
          <p:sp>
            <p:nvSpPr>
              <p:cNvPr id="53252" name="Rectangle 4">
                <a:extLst>
                  <a:ext uri="{FF2B5EF4-FFF2-40B4-BE49-F238E27FC236}">
                    <a16:creationId xmlns:a16="http://schemas.microsoft.com/office/drawing/2014/main" id="{2206C5C7-18E4-20EF-566D-E13E56DAEB14}"/>
                  </a:ext>
                </a:extLst>
              </p:cNvPr>
              <p:cNvSpPr>
                <a:spLocks noChangeArrowheads="1"/>
              </p:cNvSpPr>
              <p:nvPr/>
            </p:nvSpPr>
            <p:spPr bwMode="ltGray">
              <a:xfrm>
                <a:off x="2112" y="0"/>
                <a:ext cx="3648" cy="96"/>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3253" name="Group 5">
                <a:extLst>
                  <a:ext uri="{FF2B5EF4-FFF2-40B4-BE49-F238E27FC236}">
                    <a16:creationId xmlns:a16="http://schemas.microsoft.com/office/drawing/2014/main" id="{F3E47035-DF45-EB55-4900-51A186B3C0DC}"/>
                  </a:ext>
                </a:extLst>
              </p:cNvPr>
              <p:cNvGrpSpPr>
                <a:grpSpLocks/>
              </p:cNvGrpSpPr>
              <p:nvPr userDrawn="1"/>
            </p:nvGrpSpPr>
            <p:grpSpPr bwMode="auto">
              <a:xfrm>
                <a:off x="0" y="0"/>
                <a:ext cx="5760" cy="4320"/>
                <a:chOff x="0" y="0"/>
                <a:chExt cx="5760" cy="4320"/>
              </a:xfrm>
            </p:grpSpPr>
            <p:sp>
              <p:nvSpPr>
                <p:cNvPr id="53254" name="Line 6">
                  <a:extLst>
                    <a:ext uri="{FF2B5EF4-FFF2-40B4-BE49-F238E27FC236}">
                      <a16:creationId xmlns:a16="http://schemas.microsoft.com/office/drawing/2014/main" id="{44092F4E-958D-C6DC-8FD6-2D1EB109A017}"/>
                    </a:ext>
                  </a:extLst>
                </p:cNvPr>
                <p:cNvSpPr>
                  <a:spLocks noChangeShapeType="1"/>
                </p:cNvSpPr>
                <p:nvPr/>
              </p:nvSpPr>
              <p:spPr bwMode="white">
                <a:xfrm>
                  <a:off x="0" y="192"/>
                  <a:ext cx="5760" cy="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55" name="Line 7">
                  <a:extLst>
                    <a:ext uri="{FF2B5EF4-FFF2-40B4-BE49-F238E27FC236}">
                      <a16:creationId xmlns:a16="http://schemas.microsoft.com/office/drawing/2014/main" id="{7CE35ADD-B28D-E8A3-4965-A377186675E6}"/>
                    </a:ext>
                  </a:extLst>
                </p:cNvPr>
                <p:cNvSpPr>
                  <a:spLocks noChangeShapeType="1"/>
                </p:cNvSpPr>
                <p:nvPr/>
              </p:nvSpPr>
              <p:spPr bwMode="white">
                <a:xfrm>
                  <a:off x="0" y="384"/>
                  <a:ext cx="5760" cy="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56" name="Line 8">
                  <a:extLst>
                    <a:ext uri="{FF2B5EF4-FFF2-40B4-BE49-F238E27FC236}">
                      <a16:creationId xmlns:a16="http://schemas.microsoft.com/office/drawing/2014/main" id="{8C6D4563-2913-8FF0-98F0-D179137A625F}"/>
                    </a:ext>
                  </a:extLst>
                </p:cNvPr>
                <p:cNvSpPr>
                  <a:spLocks noChangeShapeType="1"/>
                </p:cNvSpPr>
                <p:nvPr/>
              </p:nvSpPr>
              <p:spPr bwMode="white">
                <a:xfrm>
                  <a:off x="0" y="576"/>
                  <a:ext cx="5760" cy="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57" name="Line 9">
                  <a:extLst>
                    <a:ext uri="{FF2B5EF4-FFF2-40B4-BE49-F238E27FC236}">
                      <a16:creationId xmlns:a16="http://schemas.microsoft.com/office/drawing/2014/main" id="{FA548DEB-DBBD-0374-E410-DBCD8A8F1A7F}"/>
                    </a:ext>
                  </a:extLst>
                </p:cNvPr>
                <p:cNvSpPr>
                  <a:spLocks noChangeShapeType="1"/>
                </p:cNvSpPr>
                <p:nvPr/>
              </p:nvSpPr>
              <p:spPr bwMode="white">
                <a:xfrm>
                  <a:off x="0" y="768"/>
                  <a:ext cx="5760" cy="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58" name="Line 10">
                  <a:extLst>
                    <a:ext uri="{FF2B5EF4-FFF2-40B4-BE49-F238E27FC236}">
                      <a16:creationId xmlns:a16="http://schemas.microsoft.com/office/drawing/2014/main" id="{BBA0DE06-2AA0-DCA7-3A1C-1B495D3FD16D}"/>
                    </a:ext>
                  </a:extLst>
                </p:cNvPr>
                <p:cNvSpPr>
                  <a:spLocks noChangeShapeType="1"/>
                </p:cNvSpPr>
                <p:nvPr/>
              </p:nvSpPr>
              <p:spPr bwMode="white">
                <a:xfrm>
                  <a:off x="0" y="960"/>
                  <a:ext cx="5760" cy="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59" name="Line 11">
                  <a:extLst>
                    <a:ext uri="{FF2B5EF4-FFF2-40B4-BE49-F238E27FC236}">
                      <a16:creationId xmlns:a16="http://schemas.microsoft.com/office/drawing/2014/main" id="{8463B107-16BC-247B-0983-845CAB1DE33B}"/>
                    </a:ext>
                  </a:extLst>
                </p:cNvPr>
                <p:cNvSpPr>
                  <a:spLocks noChangeShapeType="1"/>
                </p:cNvSpPr>
                <p:nvPr/>
              </p:nvSpPr>
              <p:spPr bwMode="white">
                <a:xfrm>
                  <a:off x="0" y="1152"/>
                  <a:ext cx="5760" cy="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60" name="Line 12">
                  <a:extLst>
                    <a:ext uri="{FF2B5EF4-FFF2-40B4-BE49-F238E27FC236}">
                      <a16:creationId xmlns:a16="http://schemas.microsoft.com/office/drawing/2014/main" id="{7CA3624C-88A3-ED67-A283-9246510931F4}"/>
                    </a:ext>
                  </a:extLst>
                </p:cNvPr>
                <p:cNvSpPr>
                  <a:spLocks noChangeShapeType="1"/>
                </p:cNvSpPr>
                <p:nvPr/>
              </p:nvSpPr>
              <p:spPr bwMode="white">
                <a:xfrm>
                  <a:off x="0" y="1344"/>
                  <a:ext cx="5760" cy="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61" name="Line 13">
                  <a:extLst>
                    <a:ext uri="{FF2B5EF4-FFF2-40B4-BE49-F238E27FC236}">
                      <a16:creationId xmlns:a16="http://schemas.microsoft.com/office/drawing/2014/main" id="{58C675A5-0F03-AFDA-EAC8-AF6DEFF09344}"/>
                    </a:ext>
                  </a:extLst>
                </p:cNvPr>
                <p:cNvSpPr>
                  <a:spLocks noChangeShapeType="1"/>
                </p:cNvSpPr>
                <p:nvPr/>
              </p:nvSpPr>
              <p:spPr bwMode="white">
                <a:xfrm>
                  <a:off x="0" y="1536"/>
                  <a:ext cx="5760" cy="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62" name="Line 14">
                  <a:extLst>
                    <a:ext uri="{FF2B5EF4-FFF2-40B4-BE49-F238E27FC236}">
                      <a16:creationId xmlns:a16="http://schemas.microsoft.com/office/drawing/2014/main" id="{7770B4EC-295F-9A76-3AED-ADE8D666264E}"/>
                    </a:ext>
                  </a:extLst>
                </p:cNvPr>
                <p:cNvSpPr>
                  <a:spLocks noChangeShapeType="1"/>
                </p:cNvSpPr>
                <p:nvPr/>
              </p:nvSpPr>
              <p:spPr bwMode="white">
                <a:xfrm>
                  <a:off x="0" y="1728"/>
                  <a:ext cx="5760" cy="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63" name="Line 15">
                  <a:extLst>
                    <a:ext uri="{FF2B5EF4-FFF2-40B4-BE49-F238E27FC236}">
                      <a16:creationId xmlns:a16="http://schemas.microsoft.com/office/drawing/2014/main" id="{E992CB33-99C7-EBF4-B912-61FA6A797E7F}"/>
                    </a:ext>
                  </a:extLst>
                </p:cNvPr>
                <p:cNvSpPr>
                  <a:spLocks noChangeShapeType="1"/>
                </p:cNvSpPr>
                <p:nvPr/>
              </p:nvSpPr>
              <p:spPr bwMode="white">
                <a:xfrm>
                  <a:off x="0" y="1920"/>
                  <a:ext cx="5760" cy="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64" name="Line 16">
                  <a:extLst>
                    <a:ext uri="{FF2B5EF4-FFF2-40B4-BE49-F238E27FC236}">
                      <a16:creationId xmlns:a16="http://schemas.microsoft.com/office/drawing/2014/main" id="{8532B76E-CFA1-93A0-358E-6581F31C7D7C}"/>
                    </a:ext>
                  </a:extLst>
                </p:cNvPr>
                <p:cNvSpPr>
                  <a:spLocks noChangeShapeType="1"/>
                </p:cNvSpPr>
                <p:nvPr/>
              </p:nvSpPr>
              <p:spPr bwMode="white">
                <a:xfrm>
                  <a:off x="0" y="2112"/>
                  <a:ext cx="5760" cy="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65" name="Line 17">
                  <a:extLst>
                    <a:ext uri="{FF2B5EF4-FFF2-40B4-BE49-F238E27FC236}">
                      <a16:creationId xmlns:a16="http://schemas.microsoft.com/office/drawing/2014/main" id="{6A5328D7-AB45-6214-9F6A-878FD3C1BD3D}"/>
                    </a:ext>
                  </a:extLst>
                </p:cNvPr>
                <p:cNvSpPr>
                  <a:spLocks noChangeShapeType="1"/>
                </p:cNvSpPr>
                <p:nvPr/>
              </p:nvSpPr>
              <p:spPr bwMode="white">
                <a:xfrm>
                  <a:off x="0" y="2304"/>
                  <a:ext cx="5760" cy="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66" name="Line 18">
                  <a:extLst>
                    <a:ext uri="{FF2B5EF4-FFF2-40B4-BE49-F238E27FC236}">
                      <a16:creationId xmlns:a16="http://schemas.microsoft.com/office/drawing/2014/main" id="{35E2683D-F1F8-EA83-DE8F-625E949A4D9F}"/>
                    </a:ext>
                  </a:extLst>
                </p:cNvPr>
                <p:cNvSpPr>
                  <a:spLocks noChangeShapeType="1"/>
                </p:cNvSpPr>
                <p:nvPr/>
              </p:nvSpPr>
              <p:spPr bwMode="white">
                <a:xfrm>
                  <a:off x="0" y="2496"/>
                  <a:ext cx="5760" cy="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67" name="Line 19">
                  <a:extLst>
                    <a:ext uri="{FF2B5EF4-FFF2-40B4-BE49-F238E27FC236}">
                      <a16:creationId xmlns:a16="http://schemas.microsoft.com/office/drawing/2014/main" id="{70AF50DF-20B0-1BA9-971E-70EAFB94EE6C}"/>
                    </a:ext>
                  </a:extLst>
                </p:cNvPr>
                <p:cNvSpPr>
                  <a:spLocks noChangeShapeType="1"/>
                </p:cNvSpPr>
                <p:nvPr/>
              </p:nvSpPr>
              <p:spPr bwMode="white">
                <a:xfrm>
                  <a:off x="0" y="2688"/>
                  <a:ext cx="5760" cy="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68" name="Line 20">
                  <a:extLst>
                    <a:ext uri="{FF2B5EF4-FFF2-40B4-BE49-F238E27FC236}">
                      <a16:creationId xmlns:a16="http://schemas.microsoft.com/office/drawing/2014/main" id="{E02AFB38-1A69-F201-59E1-F6D84D994627}"/>
                    </a:ext>
                  </a:extLst>
                </p:cNvPr>
                <p:cNvSpPr>
                  <a:spLocks noChangeShapeType="1"/>
                </p:cNvSpPr>
                <p:nvPr/>
              </p:nvSpPr>
              <p:spPr bwMode="white">
                <a:xfrm>
                  <a:off x="0" y="2880"/>
                  <a:ext cx="5760" cy="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69" name="Line 21">
                  <a:extLst>
                    <a:ext uri="{FF2B5EF4-FFF2-40B4-BE49-F238E27FC236}">
                      <a16:creationId xmlns:a16="http://schemas.microsoft.com/office/drawing/2014/main" id="{CF3A185E-98F7-FE68-F9FF-60E9BA21F8B9}"/>
                    </a:ext>
                  </a:extLst>
                </p:cNvPr>
                <p:cNvSpPr>
                  <a:spLocks noChangeShapeType="1"/>
                </p:cNvSpPr>
                <p:nvPr/>
              </p:nvSpPr>
              <p:spPr bwMode="white">
                <a:xfrm>
                  <a:off x="0" y="3072"/>
                  <a:ext cx="5760" cy="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70" name="Line 22">
                  <a:extLst>
                    <a:ext uri="{FF2B5EF4-FFF2-40B4-BE49-F238E27FC236}">
                      <a16:creationId xmlns:a16="http://schemas.microsoft.com/office/drawing/2014/main" id="{87F020F9-BC09-68BB-D420-783B77FED6FE}"/>
                    </a:ext>
                  </a:extLst>
                </p:cNvPr>
                <p:cNvSpPr>
                  <a:spLocks noChangeShapeType="1"/>
                </p:cNvSpPr>
                <p:nvPr/>
              </p:nvSpPr>
              <p:spPr bwMode="white">
                <a:xfrm>
                  <a:off x="0" y="3264"/>
                  <a:ext cx="5760" cy="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71" name="Line 23">
                  <a:extLst>
                    <a:ext uri="{FF2B5EF4-FFF2-40B4-BE49-F238E27FC236}">
                      <a16:creationId xmlns:a16="http://schemas.microsoft.com/office/drawing/2014/main" id="{96F90549-DFC3-8CB9-EFDF-D97108471FAA}"/>
                    </a:ext>
                  </a:extLst>
                </p:cNvPr>
                <p:cNvSpPr>
                  <a:spLocks noChangeShapeType="1"/>
                </p:cNvSpPr>
                <p:nvPr/>
              </p:nvSpPr>
              <p:spPr bwMode="white">
                <a:xfrm>
                  <a:off x="0" y="3456"/>
                  <a:ext cx="5760" cy="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72" name="Line 24">
                  <a:extLst>
                    <a:ext uri="{FF2B5EF4-FFF2-40B4-BE49-F238E27FC236}">
                      <a16:creationId xmlns:a16="http://schemas.microsoft.com/office/drawing/2014/main" id="{F9730319-0599-4CF6-0045-4B873ABBB96C}"/>
                    </a:ext>
                  </a:extLst>
                </p:cNvPr>
                <p:cNvSpPr>
                  <a:spLocks noChangeShapeType="1"/>
                </p:cNvSpPr>
                <p:nvPr/>
              </p:nvSpPr>
              <p:spPr bwMode="white">
                <a:xfrm>
                  <a:off x="0" y="3648"/>
                  <a:ext cx="5760" cy="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73" name="Line 25">
                  <a:extLst>
                    <a:ext uri="{FF2B5EF4-FFF2-40B4-BE49-F238E27FC236}">
                      <a16:creationId xmlns:a16="http://schemas.microsoft.com/office/drawing/2014/main" id="{A52FE112-1132-2310-2FDB-01E3E505A2E7}"/>
                    </a:ext>
                  </a:extLst>
                </p:cNvPr>
                <p:cNvSpPr>
                  <a:spLocks noChangeShapeType="1"/>
                </p:cNvSpPr>
                <p:nvPr/>
              </p:nvSpPr>
              <p:spPr bwMode="white">
                <a:xfrm>
                  <a:off x="0" y="3840"/>
                  <a:ext cx="5760" cy="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74" name="Line 26">
                  <a:extLst>
                    <a:ext uri="{FF2B5EF4-FFF2-40B4-BE49-F238E27FC236}">
                      <a16:creationId xmlns:a16="http://schemas.microsoft.com/office/drawing/2014/main" id="{8CB17F79-D0A3-320F-3001-257ACC9E85EC}"/>
                    </a:ext>
                  </a:extLst>
                </p:cNvPr>
                <p:cNvSpPr>
                  <a:spLocks noChangeShapeType="1"/>
                </p:cNvSpPr>
                <p:nvPr/>
              </p:nvSpPr>
              <p:spPr bwMode="white">
                <a:xfrm>
                  <a:off x="0" y="4032"/>
                  <a:ext cx="5760" cy="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75" name="Line 27">
                  <a:extLst>
                    <a:ext uri="{FF2B5EF4-FFF2-40B4-BE49-F238E27FC236}">
                      <a16:creationId xmlns:a16="http://schemas.microsoft.com/office/drawing/2014/main" id="{800327A1-CCDC-3E8B-FB46-01AF72BC7EF2}"/>
                    </a:ext>
                  </a:extLst>
                </p:cNvPr>
                <p:cNvSpPr>
                  <a:spLocks noChangeShapeType="1"/>
                </p:cNvSpPr>
                <p:nvPr/>
              </p:nvSpPr>
              <p:spPr bwMode="white">
                <a:xfrm>
                  <a:off x="0" y="4224"/>
                  <a:ext cx="5760" cy="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76" name="Line 28">
                  <a:extLst>
                    <a:ext uri="{FF2B5EF4-FFF2-40B4-BE49-F238E27FC236}">
                      <a16:creationId xmlns:a16="http://schemas.microsoft.com/office/drawing/2014/main" id="{54970830-10DF-3541-73A8-8A52B196E348}"/>
                    </a:ext>
                  </a:extLst>
                </p:cNvPr>
                <p:cNvSpPr>
                  <a:spLocks noChangeShapeType="1"/>
                </p:cNvSpPr>
                <p:nvPr/>
              </p:nvSpPr>
              <p:spPr bwMode="white">
                <a:xfrm>
                  <a:off x="192"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77" name="Line 29">
                  <a:extLst>
                    <a:ext uri="{FF2B5EF4-FFF2-40B4-BE49-F238E27FC236}">
                      <a16:creationId xmlns:a16="http://schemas.microsoft.com/office/drawing/2014/main" id="{DC9B8290-B49A-CBFE-552F-D151C9559820}"/>
                    </a:ext>
                  </a:extLst>
                </p:cNvPr>
                <p:cNvSpPr>
                  <a:spLocks noChangeShapeType="1"/>
                </p:cNvSpPr>
                <p:nvPr/>
              </p:nvSpPr>
              <p:spPr bwMode="white">
                <a:xfrm>
                  <a:off x="384"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78" name="Line 30">
                  <a:extLst>
                    <a:ext uri="{FF2B5EF4-FFF2-40B4-BE49-F238E27FC236}">
                      <a16:creationId xmlns:a16="http://schemas.microsoft.com/office/drawing/2014/main" id="{5191DCB2-0668-67F6-01CE-630AF6984C38}"/>
                    </a:ext>
                  </a:extLst>
                </p:cNvPr>
                <p:cNvSpPr>
                  <a:spLocks noChangeShapeType="1"/>
                </p:cNvSpPr>
                <p:nvPr/>
              </p:nvSpPr>
              <p:spPr bwMode="white">
                <a:xfrm>
                  <a:off x="576"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79" name="Line 31">
                  <a:extLst>
                    <a:ext uri="{FF2B5EF4-FFF2-40B4-BE49-F238E27FC236}">
                      <a16:creationId xmlns:a16="http://schemas.microsoft.com/office/drawing/2014/main" id="{81B58893-44EE-EF1C-6E9D-DCC3FC503439}"/>
                    </a:ext>
                  </a:extLst>
                </p:cNvPr>
                <p:cNvSpPr>
                  <a:spLocks noChangeShapeType="1"/>
                </p:cNvSpPr>
                <p:nvPr/>
              </p:nvSpPr>
              <p:spPr bwMode="white">
                <a:xfrm>
                  <a:off x="768"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80" name="Line 32">
                  <a:extLst>
                    <a:ext uri="{FF2B5EF4-FFF2-40B4-BE49-F238E27FC236}">
                      <a16:creationId xmlns:a16="http://schemas.microsoft.com/office/drawing/2014/main" id="{464CEE9F-25C4-914C-3EFA-A35980D08F74}"/>
                    </a:ext>
                  </a:extLst>
                </p:cNvPr>
                <p:cNvSpPr>
                  <a:spLocks noChangeShapeType="1"/>
                </p:cNvSpPr>
                <p:nvPr/>
              </p:nvSpPr>
              <p:spPr bwMode="white">
                <a:xfrm>
                  <a:off x="960"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81" name="Line 33">
                  <a:extLst>
                    <a:ext uri="{FF2B5EF4-FFF2-40B4-BE49-F238E27FC236}">
                      <a16:creationId xmlns:a16="http://schemas.microsoft.com/office/drawing/2014/main" id="{E8D854DE-4194-8E86-DCC4-5AFCE8407D81}"/>
                    </a:ext>
                  </a:extLst>
                </p:cNvPr>
                <p:cNvSpPr>
                  <a:spLocks noChangeShapeType="1"/>
                </p:cNvSpPr>
                <p:nvPr/>
              </p:nvSpPr>
              <p:spPr bwMode="white">
                <a:xfrm>
                  <a:off x="1152"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82" name="Line 34">
                  <a:extLst>
                    <a:ext uri="{FF2B5EF4-FFF2-40B4-BE49-F238E27FC236}">
                      <a16:creationId xmlns:a16="http://schemas.microsoft.com/office/drawing/2014/main" id="{69BDC680-00F4-E465-A93F-150E90A23621}"/>
                    </a:ext>
                  </a:extLst>
                </p:cNvPr>
                <p:cNvSpPr>
                  <a:spLocks noChangeShapeType="1"/>
                </p:cNvSpPr>
                <p:nvPr/>
              </p:nvSpPr>
              <p:spPr bwMode="white">
                <a:xfrm>
                  <a:off x="1344"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83" name="Line 35">
                  <a:extLst>
                    <a:ext uri="{FF2B5EF4-FFF2-40B4-BE49-F238E27FC236}">
                      <a16:creationId xmlns:a16="http://schemas.microsoft.com/office/drawing/2014/main" id="{CC403A30-9AD7-E0E9-99B5-F67F086E2A7F}"/>
                    </a:ext>
                  </a:extLst>
                </p:cNvPr>
                <p:cNvSpPr>
                  <a:spLocks noChangeShapeType="1"/>
                </p:cNvSpPr>
                <p:nvPr/>
              </p:nvSpPr>
              <p:spPr bwMode="white">
                <a:xfrm>
                  <a:off x="1536"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84" name="Line 36">
                  <a:extLst>
                    <a:ext uri="{FF2B5EF4-FFF2-40B4-BE49-F238E27FC236}">
                      <a16:creationId xmlns:a16="http://schemas.microsoft.com/office/drawing/2014/main" id="{66D1B0D2-5C2F-16DD-6069-3CF0CF964EF5}"/>
                    </a:ext>
                  </a:extLst>
                </p:cNvPr>
                <p:cNvSpPr>
                  <a:spLocks noChangeShapeType="1"/>
                </p:cNvSpPr>
                <p:nvPr/>
              </p:nvSpPr>
              <p:spPr bwMode="white">
                <a:xfrm>
                  <a:off x="1728"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85" name="Line 37">
                  <a:extLst>
                    <a:ext uri="{FF2B5EF4-FFF2-40B4-BE49-F238E27FC236}">
                      <a16:creationId xmlns:a16="http://schemas.microsoft.com/office/drawing/2014/main" id="{092D9EE2-AF04-203D-422E-3A596E265879}"/>
                    </a:ext>
                  </a:extLst>
                </p:cNvPr>
                <p:cNvSpPr>
                  <a:spLocks noChangeShapeType="1"/>
                </p:cNvSpPr>
                <p:nvPr/>
              </p:nvSpPr>
              <p:spPr bwMode="white">
                <a:xfrm>
                  <a:off x="1920"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86" name="Line 38">
                  <a:extLst>
                    <a:ext uri="{FF2B5EF4-FFF2-40B4-BE49-F238E27FC236}">
                      <a16:creationId xmlns:a16="http://schemas.microsoft.com/office/drawing/2014/main" id="{92A59405-EB2F-EF55-C35A-6C27343510C6}"/>
                    </a:ext>
                  </a:extLst>
                </p:cNvPr>
                <p:cNvSpPr>
                  <a:spLocks noChangeShapeType="1"/>
                </p:cNvSpPr>
                <p:nvPr/>
              </p:nvSpPr>
              <p:spPr bwMode="white">
                <a:xfrm>
                  <a:off x="2112"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87" name="Line 39">
                  <a:extLst>
                    <a:ext uri="{FF2B5EF4-FFF2-40B4-BE49-F238E27FC236}">
                      <a16:creationId xmlns:a16="http://schemas.microsoft.com/office/drawing/2014/main" id="{F1B33BFD-FEE5-4CFE-2EAF-970FACC9B66D}"/>
                    </a:ext>
                  </a:extLst>
                </p:cNvPr>
                <p:cNvSpPr>
                  <a:spLocks noChangeShapeType="1"/>
                </p:cNvSpPr>
                <p:nvPr/>
              </p:nvSpPr>
              <p:spPr bwMode="white">
                <a:xfrm>
                  <a:off x="2304"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88" name="Line 40">
                  <a:extLst>
                    <a:ext uri="{FF2B5EF4-FFF2-40B4-BE49-F238E27FC236}">
                      <a16:creationId xmlns:a16="http://schemas.microsoft.com/office/drawing/2014/main" id="{C8F88463-FA28-FFE4-03EF-01D5BFD69B48}"/>
                    </a:ext>
                  </a:extLst>
                </p:cNvPr>
                <p:cNvSpPr>
                  <a:spLocks noChangeShapeType="1"/>
                </p:cNvSpPr>
                <p:nvPr/>
              </p:nvSpPr>
              <p:spPr bwMode="white">
                <a:xfrm>
                  <a:off x="2496"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89" name="Line 41">
                  <a:extLst>
                    <a:ext uri="{FF2B5EF4-FFF2-40B4-BE49-F238E27FC236}">
                      <a16:creationId xmlns:a16="http://schemas.microsoft.com/office/drawing/2014/main" id="{6982272D-67A4-8B27-E7E9-AE0E04991459}"/>
                    </a:ext>
                  </a:extLst>
                </p:cNvPr>
                <p:cNvSpPr>
                  <a:spLocks noChangeShapeType="1"/>
                </p:cNvSpPr>
                <p:nvPr/>
              </p:nvSpPr>
              <p:spPr bwMode="white">
                <a:xfrm>
                  <a:off x="2688"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90" name="Line 42">
                  <a:extLst>
                    <a:ext uri="{FF2B5EF4-FFF2-40B4-BE49-F238E27FC236}">
                      <a16:creationId xmlns:a16="http://schemas.microsoft.com/office/drawing/2014/main" id="{ED309DE0-D7C8-A5E2-7100-C8E5D47C7A8D}"/>
                    </a:ext>
                  </a:extLst>
                </p:cNvPr>
                <p:cNvSpPr>
                  <a:spLocks noChangeShapeType="1"/>
                </p:cNvSpPr>
                <p:nvPr/>
              </p:nvSpPr>
              <p:spPr bwMode="white">
                <a:xfrm>
                  <a:off x="2880"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91" name="Line 43">
                  <a:extLst>
                    <a:ext uri="{FF2B5EF4-FFF2-40B4-BE49-F238E27FC236}">
                      <a16:creationId xmlns:a16="http://schemas.microsoft.com/office/drawing/2014/main" id="{C8686944-0A16-2F17-8D2E-53E920A361D2}"/>
                    </a:ext>
                  </a:extLst>
                </p:cNvPr>
                <p:cNvSpPr>
                  <a:spLocks noChangeShapeType="1"/>
                </p:cNvSpPr>
                <p:nvPr/>
              </p:nvSpPr>
              <p:spPr bwMode="white">
                <a:xfrm>
                  <a:off x="3072"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92" name="Line 44">
                  <a:extLst>
                    <a:ext uri="{FF2B5EF4-FFF2-40B4-BE49-F238E27FC236}">
                      <a16:creationId xmlns:a16="http://schemas.microsoft.com/office/drawing/2014/main" id="{805E30E6-4005-9A81-F940-53EB52AE02E0}"/>
                    </a:ext>
                  </a:extLst>
                </p:cNvPr>
                <p:cNvSpPr>
                  <a:spLocks noChangeShapeType="1"/>
                </p:cNvSpPr>
                <p:nvPr/>
              </p:nvSpPr>
              <p:spPr bwMode="white">
                <a:xfrm>
                  <a:off x="3264"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93" name="Line 45">
                  <a:extLst>
                    <a:ext uri="{FF2B5EF4-FFF2-40B4-BE49-F238E27FC236}">
                      <a16:creationId xmlns:a16="http://schemas.microsoft.com/office/drawing/2014/main" id="{9FFA21B9-EA05-72CE-EFDA-3AC4F97EB515}"/>
                    </a:ext>
                  </a:extLst>
                </p:cNvPr>
                <p:cNvSpPr>
                  <a:spLocks noChangeShapeType="1"/>
                </p:cNvSpPr>
                <p:nvPr/>
              </p:nvSpPr>
              <p:spPr bwMode="white">
                <a:xfrm>
                  <a:off x="3456"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94" name="Line 46">
                  <a:extLst>
                    <a:ext uri="{FF2B5EF4-FFF2-40B4-BE49-F238E27FC236}">
                      <a16:creationId xmlns:a16="http://schemas.microsoft.com/office/drawing/2014/main" id="{09A8E53A-00A5-2141-4D5B-AE317962A8D8}"/>
                    </a:ext>
                  </a:extLst>
                </p:cNvPr>
                <p:cNvSpPr>
                  <a:spLocks noChangeShapeType="1"/>
                </p:cNvSpPr>
                <p:nvPr/>
              </p:nvSpPr>
              <p:spPr bwMode="white">
                <a:xfrm>
                  <a:off x="3648"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95" name="Line 47">
                  <a:extLst>
                    <a:ext uri="{FF2B5EF4-FFF2-40B4-BE49-F238E27FC236}">
                      <a16:creationId xmlns:a16="http://schemas.microsoft.com/office/drawing/2014/main" id="{354C7AB4-A809-8BCE-B635-DB0BB4DC03D5}"/>
                    </a:ext>
                  </a:extLst>
                </p:cNvPr>
                <p:cNvSpPr>
                  <a:spLocks noChangeShapeType="1"/>
                </p:cNvSpPr>
                <p:nvPr/>
              </p:nvSpPr>
              <p:spPr bwMode="white">
                <a:xfrm>
                  <a:off x="3840"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96" name="Line 48">
                  <a:extLst>
                    <a:ext uri="{FF2B5EF4-FFF2-40B4-BE49-F238E27FC236}">
                      <a16:creationId xmlns:a16="http://schemas.microsoft.com/office/drawing/2014/main" id="{87900650-96CE-5A2C-673D-A9DEA5AAE655}"/>
                    </a:ext>
                  </a:extLst>
                </p:cNvPr>
                <p:cNvSpPr>
                  <a:spLocks noChangeShapeType="1"/>
                </p:cNvSpPr>
                <p:nvPr/>
              </p:nvSpPr>
              <p:spPr bwMode="white">
                <a:xfrm>
                  <a:off x="4032"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97" name="Line 49">
                  <a:extLst>
                    <a:ext uri="{FF2B5EF4-FFF2-40B4-BE49-F238E27FC236}">
                      <a16:creationId xmlns:a16="http://schemas.microsoft.com/office/drawing/2014/main" id="{8CF09D3B-D8CE-2921-E104-CF176B6B9616}"/>
                    </a:ext>
                  </a:extLst>
                </p:cNvPr>
                <p:cNvSpPr>
                  <a:spLocks noChangeShapeType="1"/>
                </p:cNvSpPr>
                <p:nvPr/>
              </p:nvSpPr>
              <p:spPr bwMode="white">
                <a:xfrm>
                  <a:off x="4224"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98" name="Line 50">
                  <a:extLst>
                    <a:ext uri="{FF2B5EF4-FFF2-40B4-BE49-F238E27FC236}">
                      <a16:creationId xmlns:a16="http://schemas.microsoft.com/office/drawing/2014/main" id="{2706BE1A-93D1-F664-A17A-6942254BF6CD}"/>
                    </a:ext>
                  </a:extLst>
                </p:cNvPr>
                <p:cNvSpPr>
                  <a:spLocks noChangeShapeType="1"/>
                </p:cNvSpPr>
                <p:nvPr/>
              </p:nvSpPr>
              <p:spPr bwMode="white">
                <a:xfrm>
                  <a:off x="4416"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299" name="Line 51">
                  <a:extLst>
                    <a:ext uri="{FF2B5EF4-FFF2-40B4-BE49-F238E27FC236}">
                      <a16:creationId xmlns:a16="http://schemas.microsoft.com/office/drawing/2014/main" id="{A3D313D9-2FDE-CCAB-1108-39DC0EAF2901}"/>
                    </a:ext>
                  </a:extLst>
                </p:cNvPr>
                <p:cNvSpPr>
                  <a:spLocks noChangeShapeType="1"/>
                </p:cNvSpPr>
                <p:nvPr/>
              </p:nvSpPr>
              <p:spPr bwMode="white">
                <a:xfrm>
                  <a:off x="4608"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00" name="Line 52">
                  <a:extLst>
                    <a:ext uri="{FF2B5EF4-FFF2-40B4-BE49-F238E27FC236}">
                      <a16:creationId xmlns:a16="http://schemas.microsoft.com/office/drawing/2014/main" id="{AAD45B8F-9DF5-1896-3C46-D3306FE46267}"/>
                    </a:ext>
                  </a:extLst>
                </p:cNvPr>
                <p:cNvSpPr>
                  <a:spLocks noChangeShapeType="1"/>
                </p:cNvSpPr>
                <p:nvPr/>
              </p:nvSpPr>
              <p:spPr bwMode="white">
                <a:xfrm>
                  <a:off x="4800"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01" name="Line 53">
                  <a:extLst>
                    <a:ext uri="{FF2B5EF4-FFF2-40B4-BE49-F238E27FC236}">
                      <a16:creationId xmlns:a16="http://schemas.microsoft.com/office/drawing/2014/main" id="{3EAF3027-4137-B141-6F17-F1AEE3E0C36E}"/>
                    </a:ext>
                  </a:extLst>
                </p:cNvPr>
                <p:cNvSpPr>
                  <a:spLocks noChangeShapeType="1"/>
                </p:cNvSpPr>
                <p:nvPr/>
              </p:nvSpPr>
              <p:spPr bwMode="white">
                <a:xfrm>
                  <a:off x="4992"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02" name="Line 54">
                  <a:extLst>
                    <a:ext uri="{FF2B5EF4-FFF2-40B4-BE49-F238E27FC236}">
                      <a16:creationId xmlns:a16="http://schemas.microsoft.com/office/drawing/2014/main" id="{441C95B0-1717-147D-B929-B3E29ED8AF43}"/>
                    </a:ext>
                  </a:extLst>
                </p:cNvPr>
                <p:cNvSpPr>
                  <a:spLocks noChangeShapeType="1"/>
                </p:cNvSpPr>
                <p:nvPr/>
              </p:nvSpPr>
              <p:spPr bwMode="white">
                <a:xfrm>
                  <a:off x="5184"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03" name="Line 55">
                  <a:extLst>
                    <a:ext uri="{FF2B5EF4-FFF2-40B4-BE49-F238E27FC236}">
                      <a16:creationId xmlns:a16="http://schemas.microsoft.com/office/drawing/2014/main" id="{41C2DC03-3F6D-8DE5-FCFE-8FF739A7BD6A}"/>
                    </a:ext>
                  </a:extLst>
                </p:cNvPr>
                <p:cNvSpPr>
                  <a:spLocks noChangeShapeType="1"/>
                </p:cNvSpPr>
                <p:nvPr/>
              </p:nvSpPr>
              <p:spPr bwMode="white">
                <a:xfrm>
                  <a:off x="5376"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04" name="Line 56">
                  <a:extLst>
                    <a:ext uri="{FF2B5EF4-FFF2-40B4-BE49-F238E27FC236}">
                      <a16:creationId xmlns:a16="http://schemas.microsoft.com/office/drawing/2014/main" id="{57FA1799-27A7-5126-8869-CEF99F9F88B9}"/>
                    </a:ext>
                  </a:extLst>
                </p:cNvPr>
                <p:cNvSpPr>
                  <a:spLocks noChangeShapeType="1"/>
                </p:cNvSpPr>
                <p:nvPr/>
              </p:nvSpPr>
              <p:spPr bwMode="white">
                <a:xfrm>
                  <a:off x="5568"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53305" name="Line 57">
                <a:extLst>
                  <a:ext uri="{FF2B5EF4-FFF2-40B4-BE49-F238E27FC236}">
                    <a16:creationId xmlns:a16="http://schemas.microsoft.com/office/drawing/2014/main" id="{70EEDF23-17B2-9687-08B4-AAA0C47AAE73}"/>
                  </a:ext>
                </a:extLst>
              </p:cNvPr>
              <p:cNvSpPr>
                <a:spLocks noChangeShapeType="1"/>
              </p:cNvSpPr>
              <p:nvPr/>
            </p:nvSpPr>
            <p:spPr bwMode="ltGray">
              <a:xfrm>
                <a:off x="5568" y="0"/>
                <a:ext cx="0" cy="148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3306" name="Group 58">
              <a:extLst>
                <a:ext uri="{FF2B5EF4-FFF2-40B4-BE49-F238E27FC236}">
                  <a16:creationId xmlns:a16="http://schemas.microsoft.com/office/drawing/2014/main" id="{B28133CF-6AA2-1C38-8D6F-DE02C9BE46C4}"/>
                </a:ext>
              </a:extLst>
            </p:cNvPr>
            <p:cNvGrpSpPr>
              <a:grpSpLocks/>
            </p:cNvGrpSpPr>
            <p:nvPr userDrawn="1"/>
          </p:nvGrpSpPr>
          <p:grpSpPr bwMode="auto">
            <a:xfrm>
              <a:off x="3" y="559"/>
              <a:ext cx="4192" cy="1796"/>
              <a:chOff x="3" y="559"/>
              <a:chExt cx="4192" cy="1796"/>
            </a:xfrm>
          </p:grpSpPr>
          <p:sp>
            <p:nvSpPr>
              <p:cNvPr id="53307" name="Line 59">
                <a:extLst>
                  <a:ext uri="{FF2B5EF4-FFF2-40B4-BE49-F238E27FC236}">
                    <a16:creationId xmlns:a16="http://schemas.microsoft.com/office/drawing/2014/main" id="{0B3A5864-6B3D-65C7-4EE8-426DFCB20E38}"/>
                  </a:ext>
                </a:extLst>
              </p:cNvPr>
              <p:cNvSpPr>
                <a:spLocks noChangeShapeType="1"/>
              </p:cNvSpPr>
              <p:nvPr/>
            </p:nvSpPr>
            <p:spPr bwMode="ltGray">
              <a:xfrm>
                <a:off x="506" y="559"/>
                <a:ext cx="0" cy="1796"/>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08" name="Line 60">
                <a:extLst>
                  <a:ext uri="{FF2B5EF4-FFF2-40B4-BE49-F238E27FC236}">
                    <a16:creationId xmlns:a16="http://schemas.microsoft.com/office/drawing/2014/main" id="{F0A2D0D2-B82C-7313-F716-4875EA944A36}"/>
                  </a:ext>
                </a:extLst>
              </p:cNvPr>
              <p:cNvSpPr>
                <a:spLocks noChangeShapeType="1"/>
              </p:cNvSpPr>
              <p:nvPr/>
            </p:nvSpPr>
            <p:spPr bwMode="ltGray">
              <a:xfrm flipH="1" flipV="1">
                <a:off x="3" y="1924"/>
                <a:ext cx="3211" cy="1"/>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09" name="Line 61">
                <a:extLst>
                  <a:ext uri="{FF2B5EF4-FFF2-40B4-BE49-F238E27FC236}">
                    <a16:creationId xmlns:a16="http://schemas.microsoft.com/office/drawing/2014/main" id="{E43C07EE-C6D5-3297-52CB-829240999661}"/>
                  </a:ext>
                </a:extLst>
              </p:cNvPr>
              <p:cNvSpPr>
                <a:spLocks noChangeShapeType="1"/>
              </p:cNvSpPr>
              <p:nvPr/>
            </p:nvSpPr>
            <p:spPr bwMode="ltGray">
              <a:xfrm flipH="1" flipV="1">
                <a:off x="384" y="938"/>
                <a:ext cx="3811" cy="1"/>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10" name="Arc 62">
                <a:extLst>
                  <a:ext uri="{FF2B5EF4-FFF2-40B4-BE49-F238E27FC236}">
                    <a16:creationId xmlns:a16="http://schemas.microsoft.com/office/drawing/2014/main" id="{BD986CA8-F289-D0BD-B5E6-0E0B2CC86948}"/>
                  </a:ext>
                </a:extLst>
              </p:cNvPr>
              <p:cNvSpPr>
                <a:spLocks/>
              </p:cNvSpPr>
              <p:nvPr/>
            </p:nvSpPr>
            <p:spPr bwMode="ltGray">
              <a:xfrm rot="16200000" flipH="1">
                <a:off x="426" y="860"/>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0"/>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0"/>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3311" name="Group 63">
              <a:extLst>
                <a:ext uri="{FF2B5EF4-FFF2-40B4-BE49-F238E27FC236}">
                  <a16:creationId xmlns:a16="http://schemas.microsoft.com/office/drawing/2014/main" id="{D7F87418-733A-078F-4415-7407475F2084}"/>
                </a:ext>
              </a:extLst>
            </p:cNvPr>
            <p:cNvGrpSpPr>
              <a:grpSpLocks/>
            </p:cNvGrpSpPr>
            <p:nvPr userDrawn="1"/>
          </p:nvGrpSpPr>
          <p:grpSpPr bwMode="auto">
            <a:xfrm>
              <a:off x="1480" y="1952"/>
              <a:ext cx="3808" cy="1812"/>
              <a:chOff x="1480" y="1952"/>
              <a:chExt cx="3808" cy="1812"/>
            </a:xfrm>
          </p:grpSpPr>
          <p:sp>
            <p:nvSpPr>
              <p:cNvPr id="53312" name="Line 64">
                <a:extLst>
                  <a:ext uri="{FF2B5EF4-FFF2-40B4-BE49-F238E27FC236}">
                    <a16:creationId xmlns:a16="http://schemas.microsoft.com/office/drawing/2014/main" id="{00CAC65C-D2C8-85D8-4007-70CEAC88D2DD}"/>
                  </a:ext>
                </a:extLst>
              </p:cNvPr>
              <p:cNvSpPr>
                <a:spLocks noChangeShapeType="1"/>
              </p:cNvSpPr>
              <p:nvPr/>
            </p:nvSpPr>
            <p:spPr bwMode="ltGray">
              <a:xfrm flipV="1">
                <a:off x="1480" y="3442"/>
                <a:ext cx="3808"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13" name="Line 65">
                <a:extLst>
                  <a:ext uri="{FF2B5EF4-FFF2-40B4-BE49-F238E27FC236}">
                    <a16:creationId xmlns:a16="http://schemas.microsoft.com/office/drawing/2014/main" id="{872527E9-E9F4-66B2-C8BF-21CA06EDB88B}"/>
                  </a:ext>
                </a:extLst>
              </p:cNvPr>
              <p:cNvSpPr>
                <a:spLocks noChangeShapeType="1"/>
              </p:cNvSpPr>
              <p:nvPr/>
            </p:nvSpPr>
            <p:spPr bwMode="ltGray">
              <a:xfrm flipH="1">
                <a:off x="5172" y="1952"/>
                <a:ext cx="0" cy="181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314" name="Arc 66">
                <a:extLst>
                  <a:ext uri="{FF2B5EF4-FFF2-40B4-BE49-F238E27FC236}">
                    <a16:creationId xmlns:a16="http://schemas.microsoft.com/office/drawing/2014/main" id="{F790E5C7-6341-4505-90E6-FE301EBDC195}"/>
                  </a:ext>
                </a:extLst>
              </p:cNvPr>
              <p:cNvSpPr>
                <a:spLocks/>
              </p:cNvSpPr>
              <p:nvPr/>
            </p:nvSpPr>
            <p:spPr bwMode="ltGray">
              <a:xfrm rot="5400000">
                <a:off x="5097" y="3346"/>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0"/>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0"/>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53315" name="Rectangle 67">
            <a:extLst>
              <a:ext uri="{FF2B5EF4-FFF2-40B4-BE49-F238E27FC236}">
                <a16:creationId xmlns:a16="http://schemas.microsoft.com/office/drawing/2014/main" id="{C408C5D8-119D-A54B-B001-06774EFDFC24}"/>
              </a:ext>
            </a:extLst>
          </p:cNvPr>
          <p:cNvSpPr>
            <a:spLocks noGrp="1" noChangeArrowheads="1"/>
          </p:cNvSpPr>
          <p:nvPr>
            <p:ph type="ctrTitle"/>
          </p:nvPr>
        </p:nvSpPr>
        <p:spPr>
          <a:xfrm>
            <a:off x="990600" y="1752600"/>
            <a:ext cx="7772400" cy="1143000"/>
          </a:xfrm>
        </p:spPr>
        <p:txBody>
          <a:bodyPr/>
          <a:lstStyle>
            <a:lvl1pPr>
              <a:defRPr/>
            </a:lvl1pPr>
          </a:lstStyle>
          <a:p>
            <a:pPr lvl="0"/>
            <a:r>
              <a:rPr lang="en-US" altLang="en-US" noProof="0"/>
              <a:t>Click to edit Master title style</a:t>
            </a:r>
          </a:p>
        </p:txBody>
      </p:sp>
      <p:sp>
        <p:nvSpPr>
          <p:cNvPr id="53316" name="Rectangle 68" descr="Rectangle: Click to edit Master text styles&#13;&#10;Second level&#13;&#10;Third level&#13;&#10;Fourth level&#13;&#10;Fifth level">
            <a:extLst>
              <a:ext uri="{FF2B5EF4-FFF2-40B4-BE49-F238E27FC236}">
                <a16:creationId xmlns:a16="http://schemas.microsoft.com/office/drawing/2014/main" id="{166C6A16-0C92-908E-4294-4833BB514E9C}"/>
              </a:ext>
            </a:extLst>
          </p:cNvPr>
          <p:cNvSpPr>
            <a:spLocks noGrp="1" noChangeArrowheads="1"/>
          </p:cNvSpPr>
          <p:nvPr>
            <p:ph type="subTitle" idx="1"/>
          </p:nvPr>
        </p:nvSpPr>
        <p:spPr>
          <a:xfrm>
            <a:off x="990600" y="3309938"/>
            <a:ext cx="6400800" cy="1752600"/>
          </a:xfrm>
        </p:spPr>
        <p:txBody>
          <a:bodyPr/>
          <a:lstStyle>
            <a:lvl1pPr marL="0" indent="0">
              <a:buFont typeface="Wingdings" pitchFamily="2" charset="2"/>
              <a:buNone/>
              <a:defRPr/>
            </a:lvl1pPr>
          </a:lstStyle>
          <a:p>
            <a:pPr lvl="0"/>
            <a:r>
              <a:rPr lang="en-US" altLang="en-US" noProof="0"/>
              <a:t>Click to edit Master subtitle style</a:t>
            </a:r>
          </a:p>
        </p:txBody>
      </p:sp>
      <p:sp>
        <p:nvSpPr>
          <p:cNvPr id="53317" name="Rectangle 69">
            <a:extLst>
              <a:ext uri="{FF2B5EF4-FFF2-40B4-BE49-F238E27FC236}">
                <a16:creationId xmlns:a16="http://schemas.microsoft.com/office/drawing/2014/main" id="{A26C0843-9A1A-9024-FE72-2689FF8D8D9C}"/>
              </a:ext>
            </a:extLst>
          </p:cNvPr>
          <p:cNvSpPr>
            <a:spLocks noGrp="1" noChangeArrowheads="1"/>
          </p:cNvSpPr>
          <p:nvPr>
            <p:ph type="dt" sz="quarter" idx="2"/>
          </p:nvPr>
        </p:nvSpPr>
        <p:spPr/>
        <p:txBody>
          <a:bodyPr/>
          <a:lstStyle>
            <a:lvl1pPr>
              <a:defRPr/>
            </a:lvl1pPr>
          </a:lstStyle>
          <a:p>
            <a:endParaRPr lang="en-US" altLang="en-US"/>
          </a:p>
        </p:txBody>
      </p:sp>
      <p:sp>
        <p:nvSpPr>
          <p:cNvPr id="53318" name="Rectangle 70">
            <a:extLst>
              <a:ext uri="{FF2B5EF4-FFF2-40B4-BE49-F238E27FC236}">
                <a16:creationId xmlns:a16="http://schemas.microsoft.com/office/drawing/2014/main" id="{0F995CBC-3A12-D809-FE14-26B35B30C15E}"/>
              </a:ext>
            </a:extLst>
          </p:cNvPr>
          <p:cNvSpPr>
            <a:spLocks noGrp="1" noChangeArrowheads="1"/>
          </p:cNvSpPr>
          <p:nvPr>
            <p:ph type="ftr" sz="quarter" idx="3"/>
          </p:nvPr>
        </p:nvSpPr>
        <p:spPr/>
        <p:txBody>
          <a:bodyPr/>
          <a:lstStyle>
            <a:lvl1pPr>
              <a:defRPr/>
            </a:lvl1pPr>
          </a:lstStyle>
          <a:p>
            <a:endParaRPr lang="en-US" altLang="en-US"/>
          </a:p>
        </p:txBody>
      </p:sp>
      <p:sp>
        <p:nvSpPr>
          <p:cNvPr id="53319" name="Rectangle 71">
            <a:extLst>
              <a:ext uri="{FF2B5EF4-FFF2-40B4-BE49-F238E27FC236}">
                <a16:creationId xmlns:a16="http://schemas.microsoft.com/office/drawing/2014/main" id="{974DC3B2-895F-88F0-D5FC-D393A9004019}"/>
              </a:ext>
            </a:extLst>
          </p:cNvPr>
          <p:cNvSpPr>
            <a:spLocks noGrp="1" noChangeArrowheads="1"/>
          </p:cNvSpPr>
          <p:nvPr>
            <p:ph type="sldNum" sz="quarter" idx="4"/>
          </p:nvPr>
        </p:nvSpPr>
        <p:spPr/>
        <p:txBody>
          <a:bodyPr/>
          <a:lstStyle>
            <a:lvl1pPr>
              <a:defRPr/>
            </a:lvl1pPr>
          </a:lstStyle>
          <a:p>
            <a:fld id="{FCC75988-DB67-1548-9E11-69D22EB975DC}" type="slidenum">
              <a:rPr lang="en-US" altLang="en-US"/>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97E19-E551-2382-1DFB-2EEEC03694D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3F3F479-2868-8325-20D6-E814A89894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58D19A-72A4-C658-6F3B-D76FC6CAE0C0}"/>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7792ADCC-587A-DA19-9394-6B8BE20C104D}"/>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6CB258B5-4C79-8A0F-3B34-BAFD7D6462A7}"/>
              </a:ext>
            </a:extLst>
          </p:cNvPr>
          <p:cNvSpPr>
            <a:spLocks noGrp="1"/>
          </p:cNvSpPr>
          <p:nvPr>
            <p:ph type="sldNum" sz="quarter" idx="12"/>
          </p:nvPr>
        </p:nvSpPr>
        <p:spPr/>
        <p:txBody>
          <a:bodyPr/>
          <a:lstStyle>
            <a:lvl1pPr>
              <a:defRPr/>
            </a:lvl1pPr>
          </a:lstStyle>
          <a:p>
            <a:fld id="{9EECFCB7-62DF-8348-8F57-488248473CE8}" type="slidenum">
              <a:rPr lang="en-US" altLang="en-US"/>
              <a:pPr/>
              <a:t>‹#›</a:t>
            </a:fld>
            <a:endParaRPr lang="en-US" altLang="en-US"/>
          </a:p>
        </p:txBody>
      </p:sp>
    </p:spTree>
    <p:extLst>
      <p:ext uri="{BB962C8B-B14F-4D97-AF65-F5344CB8AC3E}">
        <p14:creationId xmlns:p14="http://schemas.microsoft.com/office/powerpoint/2010/main" val="1423756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7D47F6-860B-15D0-3B79-A84D12E5D622}"/>
              </a:ext>
            </a:extLst>
          </p:cNvPr>
          <p:cNvSpPr>
            <a:spLocks noGrp="1"/>
          </p:cNvSpPr>
          <p:nvPr>
            <p:ph type="title" orient="vert"/>
          </p:nvPr>
        </p:nvSpPr>
        <p:spPr>
          <a:xfrm>
            <a:off x="6610350" y="304800"/>
            <a:ext cx="2000250" cy="5715000"/>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EEB8355-ED27-E9E3-FD4F-BDD4941F9A57}"/>
              </a:ext>
            </a:extLst>
          </p:cNvPr>
          <p:cNvSpPr>
            <a:spLocks noGrp="1"/>
          </p:cNvSpPr>
          <p:nvPr>
            <p:ph type="body" orient="vert" idx="1"/>
          </p:nvPr>
        </p:nvSpPr>
        <p:spPr>
          <a:xfrm>
            <a:off x="609600" y="304800"/>
            <a:ext cx="5848350"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8250EE-AC8D-C066-8483-ED9FF8DB29C4}"/>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0F04523E-853F-313C-D00E-2F05FAC7FAFC}"/>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0FA587FF-049E-3CBB-7890-49B4EA6614E9}"/>
              </a:ext>
            </a:extLst>
          </p:cNvPr>
          <p:cNvSpPr>
            <a:spLocks noGrp="1"/>
          </p:cNvSpPr>
          <p:nvPr>
            <p:ph type="sldNum" sz="quarter" idx="12"/>
          </p:nvPr>
        </p:nvSpPr>
        <p:spPr/>
        <p:txBody>
          <a:bodyPr/>
          <a:lstStyle>
            <a:lvl1pPr>
              <a:defRPr/>
            </a:lvl1pPr>
          </a:lstStyle>
          <a:p>
            <a:fld id="{4E1E3428-91D6-EA45-8F62-33DBBB007009}" type="slidenum">
              <a:rPr lang="en-US" altLang="en-US"/>
              <a:pPr/>
              <a:t>‹#›</a:t>
            </a:fld>
            <a:endParaRPr lang="en-US" altLang="en-US"/>
          </a:p>
        </p:txBody>
      </p:sp>
    </p:spTree>
    <p:extLst>
      <p:ext uri="{BB962C8B-B14F-4D97-AF65-F5344CB8AC3E}">
        <p14:creationId xmlns:p14="http://schemas.microsoft.com/office/powerpoint/2010/main" val="2265700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27BFA-EFEA-F40A-4345-6DEE72F8A4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710383-25E4-2060-B9B9-0BF6BADDE03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ED7807-AC0C-4538-C8EE-4D7AA214EEF0}"/>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0101AD43-41C1-4FF5-777B-5DB5BF2055F7}"/>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6E76177E-7B1C-BC8B-EDB1-1B97C1475EFA}"/>
              </a:ext>
            </a:extLst>
          </p:cNvPr>
          <p:cNvSpPr>
            <a:spLocks noGrp="1"/>
          </p:cNvSpPr>
          <p:nvPr>
            <p:ph type="sldNum" sz="quarter" idx="12"/>
          </p:nvPr>
        </p:nvSpPr>
        <p:spPr/>
        <p:txBody>
          <a:bodyPr/>
          <a:lstStyle>
            <a:lvl1pPr>
              <a:defRPr/>
            </a:lvl1pPr>
          </a:lstStyle>
          <a:p>
            <a:fld id="{C1C23ADB-F4EE-754A-9C1E-7FD8F9255F90}" type="slidenum">
              <a:rPr lang="en-US" altLang="en-US"/>
              <a:pPr/>
              <a:t>‹#›</a:t>
            </a:fld>
            <a:endParaRPr lang="en-US" altLang="en-US"/>
          </a:p>
        </p:txBody>
      </p:sp>
    </p:spTree>
    <p:extLst>
      <p:ext uri="{BB962C8B-B14F-4D97-AF65-F5344CB8AC3E}">
        <p14:creationId xmlns:p14="http://schemas.microsoft.com/office/powerpoint/2010/main" val="6500158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074C3-68B1-165B-70A9-73C22C8BF533}"/>
              </a:ext>
            </a:extLst>
          </p:cNvPr>
          <p:cNvSpPr>
            <a:spLocks noGrp="1"/>
          </p:cNvSpPr>
          <p:nvPr>
            <p:ph type="title"/>
          </p:nvPr>
        </p:nvSpPr>
        <p:spPr>
          <a:xfrm>
            <a:off x="623888" y="1709738"/>
            <a:ext cx="7886700" cy="2852737"/>
          </a:xfrm>
        </p:spPr>
        <p:txBody>
          <a:bodyPr/>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E5A2143-8441-4D54-3D3C-4D7C9F01E602}"/>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FFDBD4DB-CF61-5D7C-749F-C9445D9057C3}"/>
              </a:ext>
            </a:extLst>
          </p:cNvPr>
          <p:cNvSpPr>
            <a:spLocks noGrp="1"/>
          </p:cNvSpPr>
          <p:nvPr>
            <p:ph type="dt" sz="half" idx="10"/>
          </p:nvPr>
        </p:nvSpPr>
        <p:spPr/>
        <p:txBody>
          <a:bodyPr/>
          <a:lstStyle>
            <a:lvl1pPr>
              <a:defRPr/>
            </a:lvl1pPr>
          </a:lstStyle>
          <a:p>
            <a:endParaRPr lang="en-US" altLang="en-US"/>
          </a:p>
        </p:txBody>
      </p:sp>
      <p:sp>
        <p:nvSpPr>
          <p:cNvPr id="5" name="Footer Placeholder 4">
            <a:extLst>
              <a:ext uri="{FF2B5EF4-FFF2-40B4-BE49-F238E27FC236}">
                <a16:creationId xmlns:a16="http://schemas.microsoft.com/office/drawing/2014/main" id="{8BE599E2-E974-48AC-4B47-748080D7CA0F}"/>
              </a:ext>
            </a:extLst>
          </p:cNvPr>
          <p:cNvSpPr>
            <a:spLocks noGrp="1"/>
          </p:cNvSpPr>
          <p:nvPr>
            <p:ph type="ftr" sz="quarter" idx="11"/>
          </p:nvPr>
        </p:nvSpPr>
        <p:spPr/>
        <p:txBody>
          <a:bodyPr/>
          <a:lstStyle>
            <a:lvl1pPr>
              <a:defRPr/>
            </a:lvl1pPr>
          </a:lstStyle>
          <a:p>
            <a:endParaRPr lang="en-US" altLang="en-US"/>
          </a:p>
        </p:txBody>
      </p:sp>
      <p:sp>
        <p:nvSpPr>
          <p:cNvPr id="6" name="Slide Number Placeholder 5">
            <a:extLst>
              <a:ext uri="{FF2B5EF4-FFF2-40B4-BE49-F238E27FC236}">
                <a16:creationId xmlns:a16="http://schemas.microsoft.com/office/drawing/2014/main" id="{A9170F1C-D811-2EBE-53B5-A25D96D96BB1}"/>
              </a:ext>
            </a:extLst>
          </p:cNvPr>
          <p:cNvSpPr>
            <a:spLocks noGrp="1"/>
          </p:cNvSpPr>
          <p:nvPr>
            <p:ph type="sldNum" sz="quarter" idx="12"/>
          </p:nvPr>
        </p:nvSpPr>
        <p:spPr/>
        <p:txBody>
          <a:bodyPr/>
          <a:lstStyle>
            <a:lvl1pPr>
              <a:defRPr/>
            </a:lvl1pPr>
          </a:lstStyle>
          <a:p>
            <a:fld id="{0CBB6578-03B0-8842-A822-16EE5B8DD967}" type="slidenum">
              <a:rPr lang="en-US" altLang="en-US"/>
              <a:pPr/>
              <a:t>‹#›</a:t>
            </a:fld>
            <a:endParaRPr lang="en-US" altLang="en-US"/>
          </a:p>
        </p:txBody>
      </p:sp>
    </p:spTree>
    <p:extLst>
      <p:ext uri="{BB962C8B-B14F-4D97-AF65-F5344CB8AC3E}">
        <p14:creationId xmlns:p14="http://schemas.microsoft.com/office/powerpoint/2010/main" val="1163437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E0DAB-F49F-2B43-A957-08A29D2EB2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3D2259-9F9A-802F-7E60-EB8FDC475DE5}"/>
              </a:ext>
            </a:extLst>
          </p:cNvPr>
          <p:cNvSpPr>
            <a:spLocks noGrp="1"/>
          </p:cNvSpPr>
          <p:nvPr>
            <p:ph sz="half" idx="1"/>
          </p:nvPr>
        </p:nvSpPr>
        <p:spPr>
          <a:xfrm>
            <a:off x="838200" y="19050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60AA6C5-50AE-7615-461B-4502801EDC8A}"/>
              </a:ext>
            </a:extLst>
          </p:cNvPr>
          <p:cNvSpPr>
            <a:spLocks noGrp="1"/>
          </p:cNvSpPr>
          <p:nvPr>
            <p:ph sz="half" idx="2"/>
          </p:nvPr>
        </p:nvSpPr>
        <p:spPr>
          <a:xfrm>
            <a:off x="4800600" y="19050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AC0D497-9323-81F5-E7F5-ACA7E088251F}"/>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81F4B69F-F060-D9F8-8932-496F6281562D}"/>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5A990C10-9B56-1EDF-C149-72ABA7D1182C}"/>
              </a:ext>
            </a:extLst>
          </p:cNvPr>
          <p:cNvSpPr>
            <a:spLocks noGrp="1"/>
          </p:cNvSpPr>
          <p:nvPr>
            <p:ph type="sldNum" sz="quarter" idx="12"/>
          </p:nvPr>
        </p:nvSpPr>
        <p:spPr/>
        <p:txBody>
          <a:bodyPr/>
          <a:lstStyle>
            <a:lvl1pPr>
              <a:defRPr/>
            </a:lvl1pPr>
          </a:lstStyle>
          <a:p>
            <a:fld id="{9F956A53-E5A9-1D47-A179-DB2E51C2F215}" type="slidenum">
              <a:rPr lang="en-US" altLang="en-US"/>
              <a:pPr/>
              <a:t>‹#›</a:t>
            </a:fld>
            <a:endParaRPr lang="en-US" altLang="en-US"/>
          </a:p>
        </p:txBody>
      </p:sp>
    </p:spTree>
    <p:extLst>
      <p:ext uri="{BB962C8B-B14F-4D97-AF65-F5344CB8AC3E}">
        <p14:creationId xmlns:p14="http://schemas.microsoft.com/office/powerpoint/2010/main" val="1782504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1AC84-4CEC-1EF7-B8FE-1830EAA527EF}"/>
              </a:ext>
            </a:extLst>
          </p:cNvPr>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C6A0616-A4B7-D6AD-0236-ADC985D3B1EF}"/>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743881B-D8CF-2E4C-CEAC-15FD5933EAD5}"/>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7977186-1D23-37D5-95B1-2B6D6A711ABC}"/>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4B3C13-0F2C-A7C6-CA76-02929D3C4CF9}"/>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6EA249E-740A-30F9-CFBF-E66963C7E50A}"/>
              </a:ext>
            </a:extLst>
          </p:cNvPr>
          <p:cNvSpPr>
            <a:spLocks noGrp="1"/>
          </p:cNvSpPr>
          <p:nvPr>
            <p:ph type="dt" sz="half" idx="10"/>
          </p:nvPr>
        </p:nvSpPr>
        <p:spPr/>
        <p:txBody>
          <a:bodyPr/>
          <a:lstStyle>
            <a:lvl1pPr>
              <a:defRPr/>
            </a:lvl1pPr>
          </a:lstStyle>
          <a:p>
            <a:endParaRPr lang="en-US" altLang="en-US"/>
          </a:p>
        </p:txBody>
      </p:sp>
      <p:sp>
        <p:nvSpPr>
          <p:cNvPr id="8" name="Footer Placeholder 7">
            <a:extLst>
              <a:ext uri="{FF2B5EF4-FFF2-40B4-BE49-F238E27FC236}">
                <a16:creationId xmlns:a16="http://schemas.microsoft.com/office/drawing/2014/main" id="{1C95A982-F0DD-3BB6-A61F-17FBC29EC626}"/>
              </a:ext>
            </a:extLst>
          </p:cNvPr>
          <p:cNvSpPr>
            <a:spLocks noGrp="1"/>
          </p:cNvSpPr>
          <p:nvPr>
            <p:ph type="ftr" sz="quarter" idx="11"/>
          </p:nvPr>
        </p:nvSpPr>
        <p:spPr/>
        <p:txBody>
          <a:bodyPr/>
          <a:lstStyle>
            <a:lvl1pPr>
              <a:defRPr/>
            </a:lvl1pPr>
          </a:lstStyle>
          <a:p>
            <a:endParaRPr lang="en-US" altLang="en-US"/>
          </a:p>
        </p:txBody>
      </p:sp>
      <p:sp>
        <p:nvSpPr>
          <p:cNvPr id="9" name="Slide Number Placeholder 8">
            <a:extLst>
              <a:ext uri="{FF2B5EF4-FFF2-40B4-BE49-F238E27FC236}">
                <a16:creationId xmlns:a16="http://schemas.microsoft.com/office/drawing/2014/main" id="{3FC8DA10-1623-5BAC-9C72-8C9967249576}"/>
              </a:ext>
            </a:extLst>
          </p:cNvPr>
          <p:cNvSpPr>
            <a:spLocks noGrp="1"/>
          </p:cNvSpPr>
          <p:nvPr>
            <p:ph type="sldNum" sz="quarter" idx="12"/>
          </p:nvPr>
        </p:nvSpPr>
        <p:spPr/>
        <p:txBody>
          <a:bodyPr/>
          <a:lstStyle>
            <a:lvl1pPr>
              <a:defRPr/>
            </a:lvl1pPr>
          </a:lstStyle>
          <a:p>
            <a:fld id="{210E90CF-8522-FF4B-A7C4-FCC40E364D39}" type="slidenum">
              <a:rPr lang="en-US" altLang="en-US"/>
              <a:pPr/>
              <a:t>‹#›</a:t>
            </a:fld>
            <a:endParaRPr lang="en-US" altLang="en-US"/>
          </a:p>
        </p:txBody>
      </p:sp>
    </p:spTree>
    <p:extLst>
      <p:ext uri="{BB962C8B-B14F-4D97-AF65-F5344CB8AC3E}">
        <p14:creationId xmlns:p14="http://schemas.microsoft.com/office/powerpoint/2010/main" val="3056710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D2939-A2AE-7A69-8E3C-0F0459AD96E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5E3A5F-7B88-5E9B-F2EE-B0356E78C8E6}"/>
              </a:ext>
            </a:extLst>
          </p:cNvPr>
          <p:cNvSpPr>
            <a:spLocks noGrp="1"/>
          </p:cNvSpPr>
          <p:nvPr>
            <p:ph type="dt" sz="half" idx="10"/>
          </p:nvPr>
        </p:nvSpPr>
        <p:spPr/>
        <p:txBody>
          <a:bodyPr/>
          <a:lstStyle>
            <a:lvl1pPr>
              <a:defRPr/>
            </a:lvl1pPr>
          </a:lstStyle>
          <a:p>
            <a:endParaRPr lang="en-US" altLang="en-US"/>
          </a:p>
        </p:txBody>
      </p:sp>
      <p:sp>
        <p:nvSpPr>
          <p:cNvPr id="4" name="Footer Placeholder 3">
            <a:extLst>
              <a:ext uri="{FF2B5EF4-FFF2-40B4-BE49-F238E27FC236}">
                <a16:creationId xmlns:a16="http://schemas.microsoft.com/office/drawing/2014/main" id="{F9B84E69-E533-D8B0-5417-82A806FCABCF}"/>
              </a:ext>
            </a:extLst>
          </p:cNvPr>
          <p:cNvSpPr>
            <a:spLocks noGrp="1"/>
          </p:cNvSpPr>
          <p:nvPr>
            <p:ph type="ftr" sz="quarter" idx="11"/>
          </p:nvPr>
        </p:nvSpPr>
        <p:spPr/>
        <p:txBody>
          <a:bodyPr/>
          <a:lstStyle>
            <a:lvl1pPr>
              <a:defRPr/>
            </a:lvl1pPr>
          </a:lstStyle>
          <a:p>
            <a:endParaRPr lang="en-US" altLang="en-US"/>
          </a:p>
        </p:txBody>
      </p:sp>
      <p:sp>
        <p:nvSpPr>
          <p:cNvPr id="5" name="Slide Number Placeholder 4">
            <a:extLst>
              <a:ext uri="{FF2B5EF4-FFF2-40B4-BE49-F238E27FC236}">
                <a16:creationId xmlns:a16="http://schemas.microsoft.com/office/drawing/2014/main" id="{B9C0975C-1001-88FC-7D44-1AF45095A68B}"/>
              </a:ext>
            </a:extLst>
          </p:cNvPr>
          <p:cNvSpPr>
            <a:spLocks noGrp="1"/>
          </p:cNvSpPr>
          <p:nvPr>
            <p:ph type="sldNum" sz="quarter" idx="12"/>
          </p:nvPr>
        </p:nvSpPr>
        <p:spPr/>
        <p:txBody>
          <a:bodyPr/>
          <a:lstStyle>
            <a:lvl1pPr>
              <a:defRPr/>
            </a:lvl1pPr>
          </a:lstStyle>
          <a:p>
            <a:fld id="{47BDBF36-BE0A-8B46-8BF3-A4B94CD03F0F}" type="slidenum">
              <a:rPr lang="en-US" altLang="en-US"/>
              <a:pPr/>
              <a:t>‹#›</a:t>
            </a:fld>
            <a:endParaRPr lang="en-US" altLang="en-US"/>
          </a:p>
        </p:txBody>
      </p:sp>
    </p:spTree>
    <p:extLst>
      <p:ext uri="{BB962C8B-B14F-4D97-AF65-F5344CB8AC3E}">
        <p14:creationId xmlns:p14="http://schemas.microsoft.com/office/powerpoint/2010/main" val="3572242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3ADB01-3FC2-F2A7-4219-5C5321097334}"/>
              </a:ext>
            </a:extLst>
          </p:cNvPr>
          <p:cNvSpPr>
            <a:spLocks noGrp="1"/>
          </p:cNvSpPr>
          <p:nvPr>
            <p:ph type="dt" sz="half" idx="10"/>
          </p:nvPr>
        </p:nvSpPr>
        <p:spPr/>
        <p:txBody>
          <a:bodyPr/>
          <a:lstStyle>
            <a:lvl1pPr>
              <a:defRPr/>
            </a:lvl1pPr>
          </a:lstStyle>
          <a:p>
            <a:endParaRPr lang="en-US" altLang="en-US"/>
          </a:p>
        </p:txBody>
      </p:sp>
      <p:sp>
        <p:nvSpPr>
          <p:cNvPr id="3" name="Footer Placeholder 2">
            <a:extLst>
              <a:ext uri="{FF2B5EF4-FFF2-40B4-BE49-F238E27FC236}">
                <a16:creationId xmlns:a16="http://schemas.microsoft.com/office/drawing/2014/main" id="{63071E32-2412-74F3-62ED-8F2123E83972}"/>
              </a:ext>
            </a:extLst>
          </p:cNvPr>
          <p:cNvSpPr>
            <a:spLocks noGrp="1"/>
          </p:cNvSpPr>
          <p:nvPr>
            <p:ph type="ftr" sz="quarter" idx="11"/>
          </p:nvPr>
        </p:nvSpPr>
        <p:spPr/>
        <p:txBody>
          <a:bodyPr/>
          <a:lstStyle>
            <a:lvl1pPr>
              <a:defRPr/>
            </a:lvl1pPr>
          </a:lstStyle>
          <a:p>
            <a:endParaRPr lang="en-US" altLang="en-US"/>
          </a:p>
        </p:txBody>
      </p:sp>
      <p:sp>
        <p:nvSpPr>
          <p:cNvPr id="4" name="Slide Number Placeholder 3">
            <a:extLst>
              <a:ext uri="{FF2B5EF4-FFF2-40B4-BE49-F238E27FC236}">
                <a16:creationId xmlns:a16="http://schemas.microsoft.com/office/drawing/2014/main" id="{1D08E122-5595-FA4B-7B82-BC4E2C6620A4}"/>
              </a:ext>
            </a:extLst>
          </p:cNvPr>
          <p:cNvSpPr>
            <a:spLocks noGrp="1"/>
          </p:cNvSpPr>
          <p:nvPr>
            <p:ph type="sldNum" sz="quarter" idx="12"/>
          </p:nvPr>
        </p:nvSpPr>
        <p:spPr/>
        <p:txBody>
          <a:bodyPr/>
          <a:lstStyle>
            <a:lvl1pPr>
              <a:defRPr/>
            </a:lvl1pPr>
          </a:lstStyle>
          <a:p>
            <a:fld id="{564EC13E-9CC4-0940-8DBC-6D82EF3F498C}" type="slidenum">
              <a:rPr lang="en-US" altLang="en-US"/>
              <a:pPr/>
              <a:t>‹#›</a:t>
            </a:fld>
            <a:endParaRPr lang="en-US" altLang="en-US"/>
          </a:p>
        </p:txBody>
      </p:sp>
    </p:spTree>
    <p:extLst>
      <p:ext uri="{BB962C8B-B14F-4D97-AF65-F5344CB8AC3E}">
        <p14:creationId xmlns:p14="http://schemas.microsoft.com/office/powerpoint/2010/main" val="2094580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295BB-86EC-1629-6E6E-446EC9EEE3F7}"/>
              </a:ext>
            </a:extLst>
          </p:cNvPr>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8647974-12DC-2F39-76A6-A0ABFAE07294}"/>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29766A2-81FA-BCCE-DF59-98B7E9F78C44}"/>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E42AC2-7BA7-B946-0797-7D020578A0C3}"/>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34F552BA-9B87-0C8F-1C53-C8103C9B23BA}"/>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124255E8-D7AC-5D9C-F7B8-090B37F6EA34}"/>
              </a:ext>
            </a:extLst>
          </p:cNvPr>
          <p:cNvSpPr>
            <a:spLocks noGrp="1"/>
          </p:cNvSpPr>
          <p:nvPr>
            <p:ph type="sldNum" sz="quarter" idx="12"/>
          </p:nvPr>
        </p:nvSpPr>
        <p:spPr/>
        <p:txBody>
          <a:bodyPr/>
          <a:lstStyle>
            <a:lvl1pPr>
              <a:defRPr/>
            </a:lvl1pPr>
          </a:lstStyle>
          <a:p>
            <a:fld id="{91444265-8702-0C46-BC55-3ED2DBD6E5BB}" type="slidenum">
              <a:rPr lang="en-US" altLang="en-US"/>
              <a:pPr/>
              <a:t>‹#›</a:t>
            </a:fld>
            <a:endParaRPr lang="en-US" altLang="en-US"/>
          </a:p>
        </p:txBody>
      </p:sp>
    </p:spTree>
    <p:extLst>
      <p:ext uri="{BB962C8B-B14F-4D97-AF65-F5344CB8AC3E}">
        <p14:creationId xmlns:p14="http://schemas.microsoft.com/office/powerpoint/2010/main" val="3314142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DA487-F352-25B8-F93C-CC1A37283081}"/>
              </a:ext>
            </a:extLst>
          </p:cNvPr>
          <p:cNvSpPr>
            <a:spLocks noGrp="1"/>
          </p:cNvSpPr>
          <p:nvPr>
            <p:ph type="title"/>
          </p:nvPr>
        </p:nvSpPr>
        <p:spPr>
          <a:xfrm>
            <a:off x="630238" y="457200"/>
            <a:ext cx="2949575" cy="1600200"/>
          </a:xfrm>
        </p:spPr>
        <p:txBody>
          <a:bodyPr/>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21C5708-E6CB-1A56-128D-AF0FC1C963F5}"/>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26AAFE0-D514-0039-A7D3-4890C1FF023C}"/>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20C96A-2FCF-A647-9E9B-084360A14E60}"/>
              </a:ext>
            </a:extLst>
          </p:cNvPr>
          <p:cNvSpPr>
            <a:spLocks noGrp="1"/>
          </p:cNvSpPr>
          <p:nvPr>
            <p:ph type="dt" sz="half" idx="10"/>
          </p:nvPr>
        </p:nvSpPr>
        <p:spPr/>
        <p:txBody>
          <a:bodyPr/>
          <a:lstStyle>
            <a:lvl1pPr>
              <a:defRPr/>
            </a:lvl1pPr>
          </a:lstStyle>
          <a:p>
            <a:endParaRPr lang="en-US" altLang="en-US"/>
          </a:p>
        </p:txBody>
      </p:sp>
      <p:sp>
        <p:nvSpPr>
          <p:cNvPr id="6" name="Footer Placeholder 5">
            <a:extLst>
              <a:ext uri="{FF2B5EF4-FFF2-40B4-BE49-F238E27FC236}">
                <a16:creationId xmlns:a16="http://schemas.microsoft.com/office/drawing/2014/main" id="{CCE0657E-9904-3D81-EDC5-605DBF84D84C}"/>
              </a:ext>
            </a:extLst>
          </p:cNvPr>
          <p:cNvSpPr>
            <a:spLocks noGrp="1"/>
          </p:cNvSpPr>
          <p:nvPr>
            <p:ph type="ftr" sz="quarter" idx="11"/>
          </p:nvPr>
        </p:nvSpPr>
        <p:spPr/>
        <p:txBody>
          <a:bodyPr/>
          <a:lstStyle>
            <a:lvl1pPr>
              <a:defRPr/>
            </a:lvl1pPr>
          </a:lstStyle>
          <a:p>
            <a:endParaRPr lang="en-US" altLang="en-US"/>
          </a:p>
        </p:txBody>
      </p:sp>
      <p:sp>
        <p:nvSpPr>
          <p:cNvPr id="7" name="Slide Number Placeholder 6">
            <a:extLst>
              <a:ext uri="{FF2B5EF4-FFF2-40B4-BE49-F238E27FC236}">
                <a16:creationId xmlns:a16="http://schemas.microsoft.com/office/drawing/2014/main" id="{77751346-9FEF-4323-3078-575E120C6076}"/>
              </a:ext>
            </a:extLst>
          </p:cNvPr>
          <p:cNvSpPr>
            <a:spLocks noGrp="1"/>
          </p:cNvSpPr>
          <p:nvPr>
            <p:ph type="sldNum" sz="quarter" idx="12"/>
          </p:nvPr>
        </p:nvSpPr>
        <p:spPr/>
        <p:txBody>
          <a:bodyPr/>
          <a:lstStyle>
            <a:lvl1pPr>
              <a:defRPr/>
            </a:lvl1pPr>
          </a:lstStyle>
          <a:p>
            <a:fld id="{D3E82DF1-661D-8E4B-8E56-2CC78C475A09}" type="slidenum">
              <a:rPr lang="en-US" altLang="en-US"/>
              <a:pPr/>
              <a:t>‹#›</a:t>
            </a:fld>
            <a:endParaRPr lang="en-US" altLang="en-US"/>
          </a:p>
        </p:txBody>
      </p:sp>
    </p:spTree>
    <p:extLst>
      <p:ext uri="{BB962C8B-B14F-4D97-AF65-F5344CB8AC3E}">
        <p14:creationId xmlns:p14="http://schemas.microsoft.com/office/powerpoint/2010/main" val="2542185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2226" name="Group 2">
            <a:extLst>
              <a:ext uri="{FF2B5EF4-FFF2-40B4-BE49-F238E27FC236}">
                <a16:creationId xmlns:a16="http://schemas.microsoft.com/office/drawing/2014/main" id="{CA56AE71-7F4A-6A40-59C8-6E86200A54F7}"/>
              </a:ext>
            </a:extLst>
          </p:cNvPr>
          <p:cNvGrpSpPr>
            <a:grpSpLocks/>
          </p:cNvGrpSpPr>
          <p:nvPr/>
        </p:nvGrpSpPr>
        <p:grpSpPr bwMode="auto">
          <a:xfrm>
            <a:off x="0" y="0"/>
            <a:ext cx="9144000" cy="6858000"/>
            <a:chOff x="0" y="0"/>
            <a:chExt cx="5760" cy="4320"/>
          </a:xfrm>
        </p:grpSpPr>
        <p:grpSp>
          <p:nvGrpSpPr>
            <p:cNvPr id="52227" name="Group 3">
              <a:extLst>
                <a:ext uri="{FF2B5EF4-FFF2-40B4-BE49-F238E27FC236}">
                  <a16:creationId xmlns:a16="http://schemas.microsoft.com/office/drawing/2014/main" id="{ACBAE959-D6C0-E1D2-42CE-5CEBAE3FDE90}"/>
                </a:ext>
              </a:extLst>
            </p:cNvPr>
            <p:cNvGrpSpPr>
              <a:grpSpLocks/>
            </p:cNvGrpSpPr>
            <p:nvPr/>
          </p:nvGrpSpPr>
          <p:grpSpPr bwMode="auto">
            <a:xfrm>
              <a:off x="0" y="0"/>
              <a:ext cx="5760" cy="4320"/>
              <a:chOff x="0" y="0"/>
              <a:chExt cx="5760" cy="4320"/>
            </a:xfrm>
          </p:grpSpPr>
          <p:grpSp>
            <p:nvGrpSpPr>
              <p:cNvPr id="52228" name="Group 4">
                <a:extLst>
                  <a:ext uri="{FF2B5EF4-FFF2-40B4-BE49-F238E27FC236}">
                    <a16:creationId xmlns:a16="http://schemas.microsoft.com/office/drawing/2014/main" id="{64E9BA9C-D835-1B49-8573-5B522B20E5D8}"/>
                  </a:ext>
                </a:extLst>
              </p:cNvPr>
              <p:cNvGrpSpPr>
                <a:grpSpLocks/>
              </p:cNvGrpSpPr>
              <p:nvPr/>
            </p:nvGrpSpPr>
            <p:grpSpPr bwMode="auto">
              <a:xfrm>
                <a:off x="0" y="192"/>
                <a:ext cx="5760" cy="4032"/>
                <a:chOff x="0" y="192"/>
                <a:chExt cx="5760" cy="4032"/>
              </a:xfrm>
            </p:grpSpPr>
            <p:sp>
              <p:nvSpPr>
                <p:cNvPr id="52229" name="Line 5">
                  <a:extLst>
                    <a:ext uri="{FF2B5EF4-FFF2-40B4-BE49-F238E27FC236}">
                      <a16:creationId xmlns:a16="http://schemas.microsoft.com/office/drawing/2014/main" id="{E5D862AB-6ADD-1263-FA6B-46BF0F55BBFF}"/>
                    </a:ext>
                  </a:extLst>
                </p:cNvPr>
                <p:cNvSpPr>
                  <a:spLocks noChangeShapeType="1"/>
                </p:cNvSpPr>
                <p:nvPr/>
              </p:nvSpPr>
              <p:spPr bwMode="white">
                <a:xfrm>
                  <a:off x="0" y="192"/>
                  <a:ext cx="5760" cy="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30" name="Line 6">
                  <a:extLst>
                    <a:ext uri="{FF2B5EF4-FFF2-40B4-BE49-F238E27FC236}">
                      <a16:creationId xmlns:a16="http://schemas.microsoft.com/office/drawing/2014/main" id="{00BCEF9B-BB80-6D32-1B75-8444E4967A6E}"/>
                    </a:ext>
                  </a:extLst>
                </p:cNvPr>
                <p:cNvSpPr>
                  <a:spLocks noChangeShapeType="1"/>
                </p:cNvSpPr>
                <p:nvPr/>
              </p:nvSpPr>
              <p:spPr bwMode="white">
                <a:xfrm>
                  <a:off x="0" y="384"/>
                  <a:ext cx="5760" cy="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31" name="Line 7">
                  <a:extLst>
                    <a:ext uri="{FF2B5EF4-FFF2-40B4-BE49-F238E27FC236}">
                      <a16:creationId xmlns:a16="http://schemas.microsoft.com/office/drawing/2014/main" id="{1DF775BF-9C5E-84BE-C78C-A0486104D8E7}"/>
                    </a:ext>
                  </a:extLst>
                </p:cNvPr>
                <p:cNvSpPr>
                  <a:spLocks noChangeShapeType="1"/>
                </p:cNvSpPr>
                <p:nvPr/>
              </p:nvSpPr>
              <p:spPr bwMode="white">
                <a:xfrm>
                  <a:off x="0" y="576"/>
                  <a:ext cx="5760" cy="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32" name="Line 8">
                  <a:extLst>
                    <a:ext uri="{FF2B5EF4-FFF2-40B4-BE49-F238E27FC236}">
                      <a16:creationId xmlns:a16="http://schemas.microsoft.com/office/drawing/2014/main" id="{645C1AD5-413A-7053-85CB-E43C83312345}"/>
                    </a:ext>
                  </a:extLst>
                </p:cNvPr>
                <p:cNvSpPr>
                  <a:spLocks noChangeShapeType="1"/>
                </p:cNvSpPr>
                <p:nvPr/>
              </p:nvSpPr>
              <p:spPr bwMode="white">
                <a:xfrm>
                  <a:off x="0" y="768"/>
                  <a:ext cx="5760" cy="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33" name="Line 9">
                  <a:extLst>
                    <a:ext uri="{FF2B5EF4-FFF2-40B4-BE49-F238E27FC236}">
                      <a16:creationId xmlns:a16="http://schemas.microsoft.com/office/drawing/2014/main" id="{95B43FC6-9793-057F-BB5A-5E7FE218DA8B}"/>
                    </a:ext>
                  </a:extLst>
                </p:cNvPr>
                <p:cNvSpPr>
                  <a:spLocks noChangeShapeType="1"/>
                </p:cNvSpPr>
                <p:nvPr/>
              </p:nvSpPr>
              <p:spPr bwMode="white">
                <a:xfrm>
                  <a:off x="0" y="960"/>
                  <a:ext cx="5760" cy="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34" name="Line 10">
                  <a:extLst>
                    <a:ext uri="{FF2B5EF4-FFF2-40B4-BE49-F238E27FC236}">
                      <a16:creationId xmlns:a16="http://schemas.microsoft.com/office/drawing/2014/main" id="{4ECA04CF-ABFE-ED8B-A0F0-A7B8B74D8155}"/>
                    </a:ext>
                  </a:extLst>
                </p:cNvPr>
                <p:cNvSpPr>
                  <a:spLocks noChangeShapeType="1"/>
                </p:cNvSpPr>
                <p:nvPr/>
              </p:nvSpPr>
              <p:spPr bwMode="white">
                <a:xfrm>
                  <a:off x="0" y="1152"/>
                  <a:ext cx="5760" cy="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35" name="Line 11">
                  <a:extLst>
                    <a:ext uri="{FF2B5EF4-FFF2-40B4-BE49-F238E27FC236}">
                      <a16:creationId xmlns:a16="http://schemas.microsoft.com/office/drawing/2014/main" id="{970B680E-A859-F4B7-5FCA-A1E72BACD6EC}"/>
                    </a:ext>
                  </a:extLst>
                </p:cNvPr>
                <p:cNvSpPr>
                  <a:spLocks noChangeShapeType="1"/>
                </p:cNvSpPr>
                <p:nvPr/>
              </p:nvSpPr>
              <p:spPr bwMode="white">
                <a:xfrm>
                  <a:off x="0" y="1344"/>
                  <a:ext cx="5760" cy="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36" name="Line 12">
                  <a:extLst>
                    <a:ext uri="{FF2B5EF4-FFF2-40B4-BE49-F238E27FC236}">
                      <a16:creationId xmlns:a16="http://schemas.microsoft.com/office/drawing/2014/main" id="{5F0A450A-2CD6-4CCF-A2C3-0CB260613E1F}"/>
                    </a:ext>
                  </a:extLst>
                </p:cNvPr>
                <p:cNvSpPr>
                  <a:spLocks noChangeShapeType="1"/>
                </p:cNvSpPr>
                <p:nvPr/>
              </p:nvSpPr>
              <p:spPr bwMode="white">
                <a:xfrm>
                  <a:off x="0" y="1536"/>
                  <a:ext cx="5760" cy="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37" name="Line 13">
                  <a:extLst>
                    <a:ext uri="{FF2B5EF4-FFF2-40B4-BE49-F238E27FC236}">
                      <a16:creationId xmlns:a16="http://schemas.microsoft.com/office/drawing/2014/main" id="{3533A371-541E-3AF4-9DDC-FA7E50605C18}"/>
                    </a:ext>
                  </a:extLst>
                </p:cNvPr>
                <p:cNvSpPr>
                  <a:spLocks noChangeShapeType="1"/>
                </p:cNvSpPr>
                <p:nvPr/>
              </p:nvSpPr>
              <p:spPr bwMode="white">
                <a:xfrm>
                  <a:off x="0" y="1728"/>
                  <a:ext cx="5760" cy="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38" name="Line 14">
                  <a:extLst>
                    <a:ext uri="{FF2B5EF4-FFF2-40B4-BE49-F238E27FC236}">
                      <a16:creationId xmlns:a16="http://schemas.microsoft.com/office/drawing/2014/main" id="{C43029BC-5460-2628-A369-541E2DA77A4F}"/>
                    </a:ext>
                  </a:extLst>
                </p:cNvPr>
                <p:cNvSpPr>
                  <a:spLocks noChangeShapeType="1"/>
                </p:cNvSpPr>
                <p:nvPr/>
              </p:nvSpPr>
              <p:spPr bwMode="white">
                <a:xfrm>
                  <a:off x="0" y="1920"/>
                  <a:ext cx="5760" cy="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39" name="Line 15">
                  <a:extLst>
                    <a:ext uri="{FF2B5EF4-FFF2-40B4-BE49-F238E27FC236}">
                      <a16:creationId xmlns:a16="http://schemas.microsoft.com/office/drawing/2014/main" id="{A77B660B-105A-A866-C004-D69D9F85ED84}"/>
                    </a:ext>
                  </a:extLst>
                </p:cNvPr>
                <p:cNvSpPr>
                  <a:spLocks noChangeShapeType="1"/>
                </p:cNvSpPr>
                <p:nvPr/>
              </p:nvSpPr>
              <p:spPr bwMode="white">
                <a:xfrm>
                  <a:off x="0" y="2112"/>
                  <a:ext cx="5760" cy="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40" name="Line 16">
                  <a:extLst>
                    <a:ext uri="{FF2B5EF4-FFF2-40B4-BE49-F238E27FC236}">
                      <a16:creationId xmlns:a16="http://schemas.microsoft.com/office/drawing/2014/main" id="{979B60A7-76B2-6BC3-674D-DEB678BC34F3}"/>
                    </a:ext>
                  </a:extLst>
                </p:cNvPr>
                <p:cNvSpPr>
                  <a:spLocks noChangeShapeType="1"/>
                </p:cNvSpPr>
                <p:nvPr/>
              </p:nvSpPr>
              <p:spPr bwMode="white">
                <a:xfrm>
                  <a:off x="0" y="2304"/>
                  <a:ext cx="5760" cy="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41" name="Line 17">
                  <a:extLst>
                    <a:ext uri="{FF2B5EF4-FFF2-40B4-BE49-F238E27FC236}">
                      <a16:creationId xmlns:a16="http://schemas.microsoft.com/office/drawing/2014/main" id="{BF647E8F-A263-0276-25AE-EE12E62FA02A}"/>
                    </a:ext>
                  </a:extLst>
                </p:cNvPr>
                <p:cNvSpPr>
                  <a:spLocks noChangeShapeType="1"/>
                </p:cNvSpPr>
                <p:nvPr/>
              </p:nvSpPr>
              <p:spPr bwMode="white">
                <a:xfrm>
                  <a:off x="0" y="2496"/>
                  <a:ext cx="5760" cy="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42" name="Line 18">
                  <a:extLst>
                    <a:ext uri="{FF2B5EF4-FFF2-40B4-BE49-F238E27FC236}">
                      <a16:creationId xmlns:a16="http://schemas.microsoft.com/office/drawing/2014/main" id="{BB51762F-9787-5B4F-3104-595DCBC94E4F}"/>
                    </a:ext>
                  </a:extLst>
                </p:cNvPr>
                <p:cNvSpPr>
                  <a:spLocks noChangeShapeType="1"/>
                </p:cNvSpPr>
                <p:nvPr/>
              </p:nvSpPr>
              <p:spPr bwMode="white">
                <a:xfrm>
                  <a:off x="0" y="2688"/>
                  <a:ext cx="5760" cy="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43" name="Line 19">
                  <a:extLst>
                    <a:ext uri="{FF2B5EF4-FFF2-40B4-BE49-F238E27FC236}">
                      <a16:creationId xmlns:a16="http://schemas.microsoft.com/office/drawing/2014/main" id="{9F27716A-AB9C-D08C-7A52-4317175704E5}"/>
                    </a:ext>
                  </a:extLst>
                </p:cNvPr>
                <p:cNvSpPr>
                  <a:spLocks noChangeShapeType="1"/>
                </p:cNvSpPr>
                <p:nvPr/>
              </p:nvSpPr>
              <p:spPr bwMode="white">
                <a:xfrm>
                  <a:off x="0" y="2880"/>
                  <a:ext cx="5760" cy="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44" name="Line 20">
                  <a:extLst>
                    <a:ext uri="{FF2B5EF4-FFF2-40B4-BE49-F238E27FC236}">
                      <a16:creationId xmlns:a16="http://schemas.microsoft.com/office/drawing/2014/main" id="{6D4A6D14-0EC2-31C5-402A-1EE3374DBC92}"/>
                    </a:ext>
                  </a:extLst>
                </p:cNvPr>
                <p:cNvSpPr>
                  <a:spLocks noChangeShapeType="1"/>
                </p:cNvSpPr>
                <p:nvPr/>
              </p:nvSpPr>
              <p:spPr bwMode="white">
                <a:xfrm>
                  <a:off x="0" y="3072"/>
                  <a:ext cx="5760" cy="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45" name="Line 21">
                  <a:extLst>
                    <a:ext uri="{FF2B5EF4-FFF2-40B4-BE49-F238E27FC236}">
                      <a16:creationId xmlns:a16="http://schemas.microsoft.com/office/drawing/2014/main" id="{6BD940BF-0683-ED3C-0D28-BCFFCA541B4F}"/>
                    </a:ext>
                  </a:extLst>
                </p:cNvPr>
                <p:cNvSpPr>
                  <a:spLocks noChangeShapeType="1"/>
                </p:cNvSpPr>
                <p:nvPr/>
              </p:nvSpPr>
              <p:spPr bwMode="white">
                <a:xfrm>
                  <a:off x="0" y="3264"/>
                  <a:ext cx="5760" cy="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46" name="Line 22">
                  <a:extLst>
                    <a:ext uri="{FF2B5EF4-FFF2-40B4-BE49-F238E27FC236}">
                      <a16:creationId xmlns:a16="http://schemas.microsoft.com/office/drawing/2014/main" id="{A38A73F5-08C9-CC6B-E4A2-2E46CDD3D961}"/>
                    </a:ext>
                  </a:extLst>
                </p:cNvPr>
                <p:cNvSpPr>
                  <a:spLocks noChangeShapeType="1"/>
                </p:cNvSpPr>
                <p:nvPr/>
              </p:nvSpPr>
              <p:spPr bwMode="white">
                <a:xfrm>
                  <a:off x="0" y="3456"/>
                  <a:ext cx="5760" cy="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47" name="Line 23">
                  <a:extLst>
                    <a:ext uri="{FF2B5EF4-FFF2-40B4-BE49-F238E27FC236}">
                      <a16:creationId xmlns:a16="http://schemas.microsoft.com/office/drawing/2014/main" id="{1F8EF922-CF43-4250-C34E-B42CE7B0A888}"/>
                    </a:ext>
                  </a:extLst>
                </p:cNvPr>
                <p:cNvSpPr>
                  <a:spLocks noChangeShapeType="1"/>
                </p:cNvSpPr>
                <p:nvPr/>
              </p:nvSpPr>
              <p:spPr bwMode="white">
                <a:xfrm>
                  <a:off x="0" y="3648"/>
                  <a:ext cx="5760" cy="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48" name="Line 24">
                  <a:extLst>
                    <a:ext uri="{FF2B5EF4-FFF2-40B4-BE49-F238E27FC236}">
                      <a16:creationId xmlns:a16="http://schemas.microsoft.com/office/drawing/2014/main" id="{CE3137DA-51D3-D9A9-E51C-AFBDD5D69905}"/>
                    </a:ext>
                  </a:extLst>
                </p:cNvPr>
                <p:cNvSpPr>
                  <a:spLocks noChangeShapeType="1"/>
                </p:cNvSpPr>
                <p:nvPr/>
              </p:nvSpPr>
              <p:spPr bwMode="white">
                <a:xfrm>
                  <a:off x="0" y="3840"/>
                  <a:ext cx="5760" cy="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49" name="Line 25">
                  <a:extLst>
                    <a:ext uri="{FF2B5EF4-FFF2-40B4-BE49-F238E27FC236}">
                      <a16:creationId xmlns:a16="http://schemas.microsoft.com/office/drawing/2014/main" id="{14C56FE5-9F79-CAE5-F037-B85B15A9A463}"/>
                    </a:ext>
                  </a:extLst>
                </p:cNvPr>
                <p:cNvSpPr>
                  <a:spLocks noChangeShapeType="1"/>
                </p:cNvSpPr>
                <p:nvPr/>
              </p:nvSpPr>
              <p:spPr bwMode="white">
                <a:xfrm>
                  <a:off x="0" y="4032"/>
                  <a:ext cx="5760" cy="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50" name="Line 26">
                  <a:extLst>
                    <a:ext uri="{FF2B5EF4-FFF2-40B4-BE49-F238E27FC236}">
                      <a16:creationId xmlns:a16="http://schemas.microsoft.com/office/drawing/2014/main" id="{184974EB-7C80-D062-8E9D-10C24BE9B53A}"/>
                    </a:ext>
                  </a:extLst>
                </p:cNvPr>
                <p:cNvSpPr>
                  <a:spLocks noChangeShapeType="1"/>
                </p:cNvSpPr>
                <p:nvPr/>
              </p:nvSpPr>
              <p:spPr bwMode="white">
                <a:xfrm>
                  <a:off x="0" y="4224"/>
                  <a:ext cx="5760" cy="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52251" name="Group 27">
                <a:extLst>
                  <a:ext uri="{FF2B5EF4-FFF2-40B4-BE49-F238E27FC236}">
                    <a16:creationId xmlns:a16="http://schemas.microsoft.com/office/drawing/2014/main" id="{C1F080F8-755C-A2C7-3CC3-7AB411BC517F}"/>
                  </a:ext>
                </a:extLst>
              </p:cNvPr>
              <p:cNvGrpSpPr>
                <a:grpSpLocks/>
              </p:cNvGrpSpPr>
              <p:nvPr/>
            </p:nvGrpSpPr>
            <p:grpSpPr bwMode="auto">
              <a:xfrm>
                <a:off x="192" y="0"/>
                <a:ext cx="5376" cy="4320"/>
                <a:chOff x="192" y="0"/>
                <a:chExt cx="5376" cy="4320"/>
              </a:xfrm>
            </p:grpSpPr>
            <p:sp>
              <p:nvSpPr>
                <p:cNvPr id="52252" name="Line 28">
                  <a:extLst>
                    <a:ext uri="{FF2B5EF4-FFF2-40B4-BE49-F238E27FC236}">
                      <a16:creationId xmlns:a16="http://schemas.microsoft.com/office/drawing/2014/main" id="{83C16E00-3469-B10F-8401-CE28B930373D}"/>
                    </a:ext>
                  </a:extLst>
                </p:cNvPr>
                <p:cNvSpPr>
                  <a:spLocks noChangeShapeType="1"/>
                </p:cNvSpPr>
                <p:nvPr/>
              </p:nvSpPr>
              <p:spPr bwMode="white">
                <a:xfrm>
                  <a:off x="192"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53" name="Line 29">
                  <a:extLst>
                    <a:ext uri="{FF2B5EF4-FFF2-40B4-BE49-F238E27FC236}">
                      <a16:creationId xmlns:a16="http://schemas.microsoft.com/office/drawing/2014/main" id="{22C33433-727F-FD55-981E-013D19D28E38}"/>
                    </a:ext>
                  </a:extLst>
                </p:cNvPr>
                <p:cNvSpPr>
                  <a:spLocks noChangeShapeType="1"/>
                </p:cNvSpPr>
                <p:nvPr/>
              </p:nvSpPr>
              <p:spPr bwMode="white">
                <a:xfrm>
                  <a:off x="384"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54" name="Line 30">
                  <a:extLst>
                    <a:ext uri="{FF2B5EF4-FFF2-40B4-BE49-F238E27FC236}">
                      <a16:creationId xmlns:a16="http://schemas.microsoft.com/office/drawing/2014/main" id="{B4029EBE-DBB1-1DE7-93C9-D1F4AC4EB335}"/>
                    </a:ext>
                  </a:extLst>
                </p:cNvPr>
                <p:cNvSpPr>
                  <a:spLocks noChangeShapeType="1"/>
                </p:cNvSpPr>
                <p:nvPr/>
              </p:nvSpPr>
              <p:spPr bwMode="white">
                <a:xfrm>
                  <a:off x="576"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55" name="Line 31">
                  <a:extLst>
                    <a:ext uri="{FF2B5EF4-FFF2-40B4-BE49-F238E27FC236}">
                      <a16:creationId xmlns:a16="http://schemas.microsoft.com/office/drawing/2014/main" id="{43404EE2-23F8-E0C8-047B-0F9BE898F522}"/>
                    </a:ext>
                  </a:extLst>
                </p:cNvPr>
                <p:cNvSpPr>
                  <a:spLocks noChangeShapeType="1"/>
                </p:cNvSpPr>
                <p:nvPr/>
              </p:nvSpPr>
              <p:spPr bwMode="white">
                <a:xfrm>
                  <a:off x="768"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56" name="Line 32">
                  <a:extLst>
                    <a:ext uri="{FF2B5EF4-FFF2-40B4-BE49-F238E27FC236}">
                      <a16:creationId xmlns:a16="http://schemas.microsoft.com/office/drawing/2014/main" id="{0C01E9AA-9FFE-423D-2849-533C637A6304}"/>
                    </a:ext>
                  </a:extLst>
                </p:cNvPr>
                <p:cNvSpPr>
                  <a:spLocks noChangeShapeType="1"/>
                </p:cNvSpPr>
                <p:nvPr/>
              </p:nvSpPr>
              <p:spPr bwMode="white">
                <a:xfrm>
                  <a:off x="960"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57" name="Line 33">
                  <a:extLst>
                    <a:ext uri="{FF2B5EF4-FFF2-40B4-BE49-F238E27FC236}">
                      <a16:creationId xmlns:a16="http://schemas.microsoft.com/office/drawing/2014/main" id="{E4051791-5AB4-4223-5B8B-7130D54AB38E}"/>
                    </a:ext>
                  </a:extLst>
                </p:cNvPr>
                <p:cNvSpPr>
                  <a:spLocks noChangeShapeType="1"/>
                </p:cNvSpPr>
                <p:nvPr/>
              </p:nvSpPr>
              <p:spPr bwMode="white">
                <a:xfrm>
                  <a:off x="1152"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58" name="Line 34">
                  <a:extLst>
                    <a:ext uri="{FF2B5EF4-FFF2-40B4-BE49-F238E27FC236}">
                      <a16:creationId xmlns:a16="http://schemas.microsoft.com/office/drawing/2014/main" id="{18458352-67F9-A669-3E65-F724F3589FBC}"/>
                    </a:ext>
                  </a:extLst>
                </p:cNvPr>
                <p:cNvSpPr>
                  <a:spLocks noChangeShapeType="1"/>
                </p:cNvSpPr>
                <p:nvPr/>
              </p:nvSpPr>
              <p:spPr bwMode="white">
                <a:xfrm>
                  <a:off x="1344"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59" name="Line 35">
                  <a:extLst>
                    <a:ext uri="{FF2B5EF4-FFF2-40B4-BE49-F238E27FC236}">
                      <a16:creationId xmlns:a16="http://schemas.microsoft.com/office/drawing/2014/main" id="{8C6E2B10-976D-4724-3D8D-164CC84263B3}"/>
                    </a:ext>
                  </a:extLst>
                </p:cNvPr>
                <p:cNvSpPr>
                  <a:spLocks noChangeShapeType="1"/>
                </p:cNvSpPr>
                <p:nvPr/>
              </p:nvSpPr>
              <p:spPr bwMode="white">
                <a:xfrm>
                  <a:off x="1536"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60" name="Line 36">
                  <a:extLst>
                    <a:ext uri="{FF2B5EF4-FFF2-40B4-BE49-F238E27FC236}">
                      <a16:creationId xmlns:a16="http://schemas.microsoft.com/office/drawing/2014/main" id="{61459037-ADE0-8E6E-EE54-757A0098ED4B}"/>
                    </a:ext>
                  </a:extLst>
                </p:cNvPr>
                <p:cNvSpPr>
                  <a:spLocks noChangeShapeType="1"/>
                </p:cNvSpPr>
                <p:nvPr/>
              </p:nvSpPr>
              <p:spPr bwMode="white">
                <a:xfrm>
                  <a:off x="1728"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61" name="Line 37">
                  <a:extLst>
                    <a:ext uri="{FF2B5EF4-FFF2-40B4-BE49-F238E27FC236}">
                      <a16:creationId xmlns:a16="http://schemas.microsoft.com/office/drawing/2014/main" id="{73E7C3B3-939A-89F8-5BFF-32DE95B267F5}"/>
                    </a:ext>
                  </a:extLst>
                </p:cNvPr>
                <p:cNvSpPr>
                  <a:spLocks noChangeShapeType="1"/>
                </p:cNvSpPr>
                <p:nvPr/>
              </p:nvSpPr>
              <p:spPr bwMode="white">
                <a:xfrm>
                  <a:off x="1920"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62" name="Line 38">
                  <a:extLst>
                    <a:ext uri="{FF2B5EF4-FFF2-40B4-BE49-F238E27FC236}">
                      <a16:creationId xmlns:a16="http://schemas.microsoft.com/office/drawing/2014/main" id="{8799D40E-0E9D-C0F2-3E8D-EAF1C7CAAF22}"/>
                    </a:ext>
                  </a:extLst>
                </p:cNvPr>
                <p:cNvSpPr>
                  <a:spLocks noChangeShapeType="1"/>
                </p:cNvSpPr>
                <p:nvPr/>
              </p:nvSpPr>
              <p:spPr bwMode="white">
                <a:xfrm>
                  <a:off x="2112"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63" name="Line 39">
                  <a:extLst>
                    <a:ext uri="{FF2B5EF4-FFF2-40B4-BE49-F238E27FC236}">
                      <a16:creationId xmlns:a16="http://schemas.microsoft.com/office/drawing/2014/main" id="{4AC3EC38-23FB-D420-952D-375A794F0D91}"/>
                    </a:ext>
                  </a:extLst>
                </p:cNvPr>
                <p:cNvSpPr>
                  <a:spLocks noChangeShapeType="1"/>
                </p:cNvSpPr>
                <p:nvPr/>
              </p:nvSpPr>
              <p:spPr bwMode="white">
                <a:xfrm>
                  <a:off x="2304"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64" name="Line 40">
                  <a:extLst>
                    <a:ext uri="{FF2B5EF4-FFF2-40B4-BE49-F238E27FC236}">
                      <a16:creationId xmlns:a16="http://schemas.microsoft.com/office/drawing/2014/main" id="{359B70C2-7AFC-E10D-3179-2545E86925CF}"/>
                    </a:ext>
                  </a:extLst>
                </p:cNvPr>
                <p:cNvSpPr>
                  <a:spLocks noChangeShapeType="1"/>
                </p:cNvSpPr>
                <p:nvPr/>
              </p:nvSpPr>
              <p:spPr bwMode="white">
                <a:xfrm>
                  <a:off x="2496"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65" name="Line 41">
                  <a:extLst>
                    <a:ext uri="{FF2B5EF4-FFF2-40B4-BE49-F238E27FC236}">
                      <a16:creationId xmlns:a16="http://schemas.microsoft.com/office/drawing/2014/main" id="{47BFE8D1-3848-EC60-DA90-359A1CB6CCE2}"/>
                    </a:ext>
                  </a:extLst>
                </p:cNvPr>
                <p:cNvSpPr>
                  <a:spLocks noChangeShapeType="1"/>
                </p:cNvSpPr>
                <p:nvPr/>
              </p:nvSpPr>
              <p:spPr bwMode="white">
                <a:xfrm>
                  <a:off x="2688"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66" name="Line 42">
                  <a:extLst>
                    <a:ext uri="{FF2B5EF4-FFF2-40B4-BE49-F238E27FC236}">
                      <a16:creationId xmlns:a16="http://schemas.microsoft.com/office/drawing/2014/main" id="{F51E1002-19D6-B786-2DB8-453508F6DED0}"/>
                    </a:ext>
                  </a:extLst>
                </p:cNvPr>
                <p:cNvSpPr>
                  <a:spLocks noChangeShapeType="1"/>
                </p:cNvSpPr>
                <p:nvPr/>
              </p:nvSpPr>
              <p:spPr bwMode="white">
                <a:xfrm>
                  <a:off x="2880"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67" name="Line 43">
                  <a:extLst>
                    <a:ext uri="{FF2B5EF4-FFF2-40B4-BE49-F238E27FC236}">
                      <a16:creationId xmlns:a16="http://schemas.microsoft.com/office/drawing/2014/main" id="{6969FC9F-6283-88C1-4C5A-7BCB1429F870}"/>
                    </a:ext>
                  </a:extLst>
                </p:cNvPr>
                <p:cNvSpPr>
                  <a:spLocks noChangeShapeType="1"/>
                </p:cNvSpPr>
                <p:nvPr/>
              </p:nvSpPr>
              <p:spPr bwMode="white">
                <a:xfrm>
                  <a:off x="3072"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68" name="Line 44">
                  <a:extLst>
                    <a:ext uri="{FF2B5EF4-FFF2-40B4-BE49-F238E27FC236}">
                      <a16:creationId xmlns:a16="http://schemas.microsoft.com/office/drawing/2014/main" id="{B9F792D7-EB8B-F3B4-EE37-C2EBE9D978E1}"/>
                    </a:ext>
                  </a:extLst>
                </p:cNvPr>
                <p:cNvSpPr>
                  <a:spLocks noChangeShapeType="1"/>
                </p:cNvSpPr>
                <p:nvPr/>
              </p:nvSpPr>
              <p:spPr bwMode="white">
                <a:xfrm>
                  <a:off x="3264"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69" name="Line 45">
                  <a:extLst>
                    <a:ext uri="{FF2B5EF4-FFF2-40B4-BE49-F238E27FC236}">
                      <a16:creationId xmlns:a16="http://schemas.microsoft.com/office/drawing/2014/main" id="{547085C4-4112-A5ED-4253-C0646AB8EE67}"/>
                    </a:ext>
                  </a:extLst>
                </p:cNvPr>
                <p:cNvSpPr>
                  <a:spLocks noChangeShapeType="1"/>
                </p:cNvSpPr>
                <p:nvPr/>
              </p:nvSpPr>
              <p:spPr bwMode="white">
                <a:xfrm>
                  <a:off x="3456"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70" name="Line 46">
                  <a:extLst>
                    <a:ext uri="{FF2B5EF4-FFF2-40B4-BE49-F238E27FC236}">
                      <a16:creationId xmlns:a16="http://schemas.microsoft.com/office/drawing/2014/main" id="{B023FEF7-E44A-78AF-6606-5184DFB7547C}"/>
                    </a:ext>
                  </a:extLst>
                </p:cNvPr>
                <p:cNvSpPr>
                  <a:spLocks noChangeShapeType="1"/>
                </p:cNvSpPr>
                <p:nvPr/>
              </p:nvSpPr>
              <p:spPr bwMode="white">
                <a:xfrm>
                  <a:off x="3648"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71" name="Line 47">
                  <a:extLst>
                    <a:ext uri="{FF2B5EF4-FFF2-40B4-BE49-F238E27FC236}">
                      <a16:creationId xmlns:a16="http://schemas.microsoft.com/office/drawing/2014/main" id="{7F896AA5-6C1A-E36B-3E61-B55AD2B4C723}"/>
                    </a:ext>
                  </a:extLst>
                </p:cNvPr>
                <p:cNvSpPr>
                  <a:spLocks noChangeShapeType="1"/>
                </p:cNvSpPr>
                <p:nvPr/>
              </p:nvSpPr>
              <p:spPr bwMode="white">
                <a:xfrm>
                  <a:off x="3840"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72" name="Line 48">
                  <a:extLst>
                    <a:ext uri="{FF2B5EF4-FFF2-40B4-BE49-F238E27FC236}">
                      <a16:creationId xmlns:a16="http://schemas.microsoft.com/office/drawing/2014/main" id="{5CE8A1B3-160A-4A16-3277-61BA9FD79C73}"/>
                    </a:ext>
                  </a:extLst>
                </p:cNvPr>
                <p:cNvSpPr>
                  <a:spLocks noChangeShapeType="1"/>
                </p:cNvSpPr>
                <p:nvPr/>
              </p:nvSpPr>
              <p:spPr bwMode="white">
                <a:xfrm>
                  <a:off x="4032"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73" name="Line 49">
                  <a:extLst>
                    <a:ext uri="{FF2B5EF4-FFF2-40B4-BE49-F238E27FC236}">
                      <a16:creationId xmlns:a16="http://schemas.microsoft.com/office/drawing/2014/main" id="{A1FEF203-4B59-2875-E90B-08B5AA7A5FEC}"/>
                    </a:ext>
                  </a:extLst>
                </p:cNvPr>
                <p:cNvSpPr>
                  <a:spLocks noChangeShapeType="1"/>
                </p:cNvSpPr>
                <p:nvPr/>
              </p:nvSpPr>
              <p:spPr bwMode="white">
                <a:xfrm>
                  <a:off x="4224"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74" name="Line 50">
                  <a:extLst>
                    <a:ext uri="{FF2B5EF4-FFF2-40B4-BE49-F238E27FC236}">
                      <a16:creationId xmlns:a16="http://schemas.microsoft.com/office/drawing/2014/main" id="{2FEB6F84-8340-1DB2-FC9A-11ECD7F4ACDA}"/>
                    </a:ext>
                  </a:extLst>
                </p:cNvPr>
                <p:cNvSpPr>
                  <a:spLocks noChangeShapeType="1"/>
                </p:cNvSpPr>
                <p:nvPr/>
              </p:nvSpPr>
              <p:spPr bwMode="white">
                <a:xfrm>
                  <a:off x="4416"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75" name="Line 51">
                  <a:extLst>
                    <a:ext uri="{FF2B5EF4-FFF2-40B4-BE49-F238E27FC236}">
                      <a16:creationId xmlns:a16="http://schemas.microsoft.com/office/drawing/2014/main" id="{EAC4965E-398F-E010-E4C2-86E65697E081}"/>
                    </a:ext>
                  </a:extLst>
                </p:cNvPr>
                <p:cNvSpPr>
                  <a:spLocks noChangeShapeType="1"/>
                </p:cNvSpPr>
                <p:nvPr/>
              </p:nvSpPr>
              <p:spPr bwMode="white">
                <a:xfrm>
                  <a:off x="4608"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76" name="Line 52">
                  <a:extLst>
                    <a:ext uri="{FF2B5EF4-FFF2-40B4-BE49-F238E27FC236}">
                      <a16:creationId xmlns:a16="http://schemas.microsoft.com/office/drawing/2014/main" id="{694FF76C-99FC-61E0-24B2-BB86209CFCE5}"/>
                    </a:ext>
                  </a:extLst>
                </p:cNvPr>
                <p:cNvSpPr>
                  <a:spLocks noChangeShapeType="1"/>
                </p:cNvSpPr>
                <p:nvPr/>
              </p:nvSpPr>
              <p:spPr bwMode="white">
                <a:xfrm>
                  <a:off x="4800"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77" name="Line 53">
                  <a:extLst>
                    <a:ext uri="{FF2B5EF4-FFF2-40B4-BE49-F238E27FC236}">
                      <a16:creationId xmlns:a16="http://schemas.microsoft.com/office/drawing/2014/main" id="{092EAB5D-4F4E-D64C-AE1B-D29B0803F394}"/>
                    </a:ext>
                  </a:extLst>
                </p:cNvPr>
                <p:cNvSpPr>
                  <a:spLocks noChangeShapeType="1"/>
                </p:cNvSpPr>
                <p:nvPr/>
              </p:nvSpPr>
              <p:spPr bwMode="white">
                <a:xfrm>
                  <a:off x="4992"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78" name="Line 54">
                  <a:extLst>
                    <a:ext uri="{FF2B5EF4-FFF2-40B4-BE49-F238E27FC236}">
                      <a16:creationId xmlns:a16="http://schemas.microsoft.com/office/drawing/2014/main" id="{64B306C4-0D2B-C0A9-4BF4-1BD9074685E6}"/>
                    </a:ext>
                  </a:extLst>
                </p:cNvPr>
                <p:cNvSpPr>
                  <a:spLocks noChangeShapeType="1"/>
                </p:cNvSpPr>
                <p:nvPr/>
              </p:nvSpPr>
              <p:spPr bwMode="white">
                <a:xfrm>
                  <a:off x="5184"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79" name="Line 55">
                  <a:extLst>
                    <a:ext uri="{FF2B5EF4-FFF2-40B4-BE49-F238E27FC236}">
                      <a16:creationId xmlns:a16="http://schemas.microsoft.com/office/drawing/2014/main" id="{886263BD-AAD8-C70B-C7B3-979C08EB1102}"/>
                    </a:ext>
                  </a:extLst>
                </p:cNvPr>
                <p:cNvSpPr>
                  <a:spLocks noChangeShapeType="1"/>
                </p:cNvSpPr>
                <p:nvPr/>
              </p:nvSpPr>
              <p:spPr bwMode="white">
                <a:xfrm>
                  <a:off x="5376"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80" name="Line 56">
                  <a:extLst>
                    <a:ext uri="{FF2B5EF4-FFF2-40B4-BE49-F238E27FC236}">
                      <a16:creationId xmlns:a16="http://schemas.microsoft.com/office/drawing/2014/main" id="{3F1236E0-B968-3265-ED7E-AD984F8A9E44}"/>
                    </a:ext>
                  </a:extLst>
                </p:cNvPr>
                <p:cNvSpPr>
                  <a:spLocks noChangeShapeType="1"/>
                </p:cNvSpPr>
                <p:nvPr/>
              </p:nvSpPr>
              <p:spPr bwMode="white">
                <a:xfrm>
                  <a:off x="5568" y="0"/>
                  <a:ext cx="0" cy="432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52281" name="Rectangle 57">
              <a:extLst>
                <a:ext uri="{FF2B5EF4-FFF2-40B4-BE49-F238E27FC236}">
                  <a16:creationId xmlns:a16="http://schemas.microsoft.com/office/drawing/2014/main" id="{D897265A-8A08-F78E-449C-17DECEF4E3B7}"/>
                </a:ext>
              </a:extLst>
            </p:cNvPr>
            <p:cNvSpPr>
              <a:spLocks noChangeArrowheads="1"/>
            </p:cNvSpPr>
            <p:nvPr/>
          </p:nvSpPr>
          <p:spPr bwMode="ltGray">
            <a:xfrm>
              <a:off x="2112" y="0"/>
              <a:ext cx="3648" cy="96"/>
            </a:xfrm>
            <a:prstGeom prst="rect">
              <a:avLst/>
            </a:prstGeom>
            <a:blipFill dpi="0" rotWithShape="0">
              <a:blip r:embed="rId13"/>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82" name="Line 58">
              <a:extLst>
                <a:ext uri="{FF2B5EF4-FFF2-40B4-BE49-F238E27FC236}">
                  <a16:creationId xmlns:a16="http://schemas.microsoft.com/office/drawing/2014/main" id="{D9DC7A76-6797-C2F0-1613-F975C540D406}"/>
                </a:ext>
              </a:extLst>
            </p:cNvPr>
            <p:cNvSpPr>
              <a:spLocks noChangeShapeType="1"/>
            </p:cNvSpPr>
            <p:nvPr/>
          </p:nvSpPr>
          <p:spPr bwMode="ltGray">
            <a:xfrm>
              <a:off x="5568" y="0"/>
              <a:ext cx="0" cy="148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52283" name="Group 59">
              <a:extLst>
                <a:ext uri="{FF2B5EF4-FFF2-40B4-BE49-F238E27FC236}">
                  <a16:creationId xmlns:a16="http://schemas.microsoft.com/office/drawing/2014/main" id="{445C7231-78CC-A841-744A-41EB857F9B5B}"/>
                </a:ext>
              </a:extLst>
            </p:cNvPr>
            <p:cNvGrpSpPr>
              <a:grpSpLocks/>
            </p:cNvGrpSpPr>
            <p:nvPr/>
          </p:nvGrpSpPr>
          <p:grpSpPr bwMode="auto">
            <a:xfrm>
              <a:off x="261" y="892"/>
              <a:ext cx="1124" cy="1464"/>
              <a:chOff x="96" y="916"/>
              <a:chExt cx="2208" cy="2876"/>
            </a:xfrm>
          </p:grpSpPr>
          <p:sp>
            <p:nvSpPr>
              <p:cNvPr id="52284" name="Line 60">
                <a:extLst>
                  <a:ext uri="{FF2B5EF4-FFF2-40B4-BE49-F238E27FC236}">
                    <a16:creationId xmlns:a16="http://schemas.microsoft.com/office/drawing/2014/main" id="{CDB5CDF7-41CD-7809-0748-7EA82541FEE5}"/>
                  </a:ext>
                </a:extLst>
              </p:cNvPr>
              <p:cNvSpPr>
                <a:spLocks noChangeShapeType="1"/>
              </p:cNvSpPr>
              <p:nvPr/>
            </p:nvSpPr>
            <p:spPr bwMode="ltGray">
              <a:xfrm flipH="1">
                <a:off x="96" y="1037"/>
                <a:ext cx="2208"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85" name="Line 61">
                <a:extLst>
                  <a:ext uri="{FF2B5EF4-FFF2-40B4-BE49-F238E27FC236}">
                    <a16:creationId xmlns:a16="http://schemas.microsoft.com/office/drawing/2014/main" id="{33C90465-C9EE-B5F5-41FB-DAC044FF3C91}"/>
                  </a:ext>
                </a:extLst>
              </p:cNvPr>
              <p:cNvSpPr>
                <a:spLocks noChangeShapeType="1"/>
              </p:cNvSpPr>
              <p:nvPr/>
            </p:nvSpPr>
            <p:spPr bwMode="ltGray">
              <a:xfrm>
                <a:off x="336" y="920"/>
                <a:ext cx="0" cy="2872"/>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86" name="Arc 62">
                <a:extLst>
                  <a:ext uri="{FF2B5EF4-FFF2-40B4-BE49-F238E27FC236}">
                    <a16:creationId xmlns:a16="http://schemas.microsoft.com/office/drawing/2014/main" id="{841EE98C-D912-1B60-9342-5929E867D769}"/>
                  </a:ext>
                </a:extLst>
              </p:cNvPr>
              <p:cNvSpPr>
                <a:spLocks/>
              </p:cNvSpPr>
              <p:nvPr/>
            </p:nvSpPr>
            <p:spPr bwMode="ltGray">
              <a:xfrm flipH="1">
                <a:off x="217" y="916"/>
                <a:ext cx="239" cy="239"/>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0"/>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0"/>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sp>
        <p:nvSpPr>
          <p:cNvPr id="52287" name="Rectangle 63">
            <a:extLst>
              <a:ext uri="{FF2B5EF4-FFF2-40B4-BE49-F238E27FC236}">
                <a16:creationId xmlns:a16="http://schemas.microsoft.com/office/drawing/2014/main" id="{6CDA6F73-8884-0749-F3D8-076EC20D2709}"/>
              </a:ext>
            </a:extLst>
          </p:cNvPr>
          <p:cNvSpPr>
            <a:spLocks noGrp="1" noChangeArrowheads="1"/>
          </p:cNvSpPr>
          <p:nvPr>
            <p:ph type="title"/>
          </p:nvPr>
        </p:nvSpPr>
        <p:spPr bwMode="auto">
          <a:xfrm>
            <a:off x="609600" y="3048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52288" name="Rectangle 64" descr="Rectangle: Click to edit Master text styles&#13;&#10;Second level&#13;&#10;Third level&#13;&#10;Fourth level&#13;&#10;Fifth level">
            <a:extLst>
              <a:ext uri="{FF2B5EF4-FFF2-40B4-BE49-F238E27FC236}">
                <a16:creationId xmlns:a16="http://schemas.microsoft.com/office/drawing/2014/main" id="{9FA9F1B6-342C-6657-3BDB-7013C4646CBF}"/>
              </a:ext>
            </a:extLst>
          </p:cNvPr>
          <p:cNvSpPr>
            <a:spLocks noGrp="1" noChangeArrowheads="1"/>
          </p:cNvSpPr>
          <p:nvPr>
            <p:ph type="body" idx="1"/>
          </p:nvPr>
        </p:nvSpPr>
        <p:spPr bwMode="auto">
          <a:xfrm>
            <a:off x="838200" y="19050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2289" name="Rectangle 65">
            <a:extLst>
              <a:ext uri="{FF2B5EF4-FFF2-40B4-BE49-F238E27FC236}">
                <a16:creationId xmlns:a16="http://schemas.microsoft.com/office/drawing/2014/main" id="{0EA8C025-1C1D-4815-F869-02530EB8A4AA}"/>
              </a:ext>
            </a:extLst>
          </p:cNvPr>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400"/>
            </a:lvl1pPr>
          </a:lstStyle>
          <a:p>
            <a:endParaRPr lang="en-US" altLang="en-US"/>
          </a:p>
        </p:txBody>
      </p:sp>
      <p:sp>
        <p:nvSpPr>
          <p:cNvPr id="52290" name="Rectangle 66">
            <a:extLst>
              <a:ext uri="{FF2B5EF4-FFF2-40B4-BE49-F238E27FC236}">
                <a16:creationId xmlns:a16="http://schemas.microsoft.com/office/drawing/2014/main" id="{4EF88DF9-ED6B-3D90-0318-E431046E7D3D}"/>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400"/>
            </a:lvl1pPr>
          </a:lstStyle>
          <a:p>
            <a:endParaRPr lang="en-US" altLang="en-US"/>
          </a:p>
        </p:txBody>
      </p:sp>
      <p:sp>
        <p:nvSpPr>
          <p:cNvPr id="52291" name="Rectangle 67">
            <a:extLst>
              <a:ext uri="{FF2B5EF4-FFF2-40B4-BE49-F238E27FC236}">
                <a16:creationId xmlns:a16="http://schemas.microsoft.com/office/drawing/2014/main" id="{3A03316E-791C-37B2-EDF2-9A6E5E8D0E15}"/>
              </a:ext>
            </a:extLst>
          </p:cNvPr>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400"/>
            </a:lvl1pPr>
          </a:lstStyle>
          <a:p>
            <a:fld id="{EB325BD1-DA91-234A-82D1-A232D09ABFAD}"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anose="020B0604030504040204" pitchFamily="34" charset="0"/>
        </a:defRPr>
      </a:lvl2pPr>
      <a:lvl3pPr algn="l" rtl="0" fontAlgn="base">
        <a:spcBef>
          <a:spcPct val="0"/>
        </a:spcBef>
        <a:spcAft>
          <a:spcPct val="0"/>
        </a:spcAft>
        <a:defRPr sz="4400">
          <a:solidFill>
            <a:schemeClr val="tx2"/>
          </a:solidFill>
          <a:latin typeface="Tahoma" panose="020B0604030504040204" pitchFamily="34" charset="0"/>
        </a:defRPr>
      </a:lvl3pPr>
      <a:lvl4pPr algn="l" rtl="0" fontAlgn="base">
        <a:spcBef>
          <a:spcPct val="0"/>
        </a:spcBef>
        <a:spcAft>
          <a:spcPct val="0"/>
        </a:spcAft>
        <a:defRPr sz="4400">
          <a:solidFill>
            <a:schemeClr val="tx2"/>
          </a:solidFill>
          <a:latin typeface="Tahoma" panose="020B0604030504040204" pitchFamily="34" charset="0"/>
        </a:defRPr>
      </a:lvl4pPr>
      <a:lvl5pPr algn="l" rtl="0" fontAlgn="base">
        <a:spcBef>
          <a:spcPct val="0"/>
        </a:spcBef>
        <a:spcAft>
          <a:spcPct val="0"/>
        </a:spcAft>
        <a:defRPr sz="4400">
          <a:solidFill>
            <a:schemeClr val="tx2"/>
          </a:solidFill>
          <a:latin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defRPr>
      </a:lvl9pPr>
    </p:titleStyle>
    <p:bodyStyle>
      <a:lvl1pPr marL="342900" indent="-342900" algn="l" rtl="0" fontAlgn="base">
        <a:spcBef>
          <a:spcPct val="20000"/>
        </a:spcBef>
        <a:spcAft>
          <a:spcPct val="0"/>
        </a:spcAft>
        <a:buClr>
          <a:schemeClr val="hlink"/>
        </a:buClr>
        <a:buSzPct val="110000"/>
        <a:buFont typeface="Wingdings" pitchFamily="2" charset="2"/>
        <a:buBlip>
          <a:blip r:embed="rId14"/>
        </a:buBlip>
        <a:defRPr sz="3200" kern="1200">
          <a:solidFill>
            <a:schemeClr val="tx1"/>
          </a:solidFill>
          <a:latin typeface="+mn-lt"/>
          <a:ea typeface="+mn-ea"/>
          <a:cs typeface="+mn-cs"/>
        </a:defRPr>
      </a:lvl1pPr>
      <a:lvl2pPr marL="742950" indent="-285750" algn="l" rtl="0" fontAlgn="base">
        <a:spcBef>
          <a:spcPct val="20000"/>
        </a:spcBef>
        <a:spcAft>
          <a:spcPct val="0"/>
        </a:spcAft>
        <a:buClr>
          <a:schemeClr val="tx1"/>
        </a:buClr>
        <a:buSzPct val="60000"/>
        <a:buFont typeface="Wingdings"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hlink"/>
        </a:buClr>
        <a:buSzPct val="95000"/>
        <a:buFont typeface="Wingdings" pitchFamily="2" charset="2"/>
        <a:buChar char="w"/>
        <a:defRPr sz="2400" kern="1200">
          <a:solidFill>
            <a:schemeClr val="tx1"/>
          </a:solidFill>
          <a:latin typeface="+mn-lt"/>
          <a:ea typeface="+mn-ea"/>
          <a:cs typeface="+mn-cs"/>
        </a:defRPr>
      </a:lvl3pPr>
      <a:lvl4pPr marL="1600200" indent="-228600" algn="l" rtl="0" fontAlgn="base">
        <a:spcBef>
          <a:spcPct val="20000"/>
        </a:spcBef>
        <a:spcAft>
          <a:spcPct val="0"/>
        </a:spcAft>
        <a:buClr>
          <a:schemeClr val="tx1"/>
        </a:buClr>
        <a:buSzPct val="65000"/>
        <a:buFont typeface="Wingdings"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hlink"/>
        </a:buClr>
        <a:buSzPct val="60000"/>
        <a:buFont typeface="Wingdings"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84EBFA9B-C6D7-F306-615D-7EB2459E845F}"/>
              </a:ext>
            </a:extLst>
          </p:cNvPr>
          <p:cNvSpPr>
            <a:spLocks noGrp="1" noChangeArrowheads="1"/>
          </p:cNvSpPr>
          <p:nvPr>
            <p:ph type="ctrTitle"/>
          </p:nvPr>
        </p:nvSpPr>
        <p:spPr>
          <a:xfrm>
            <a:off x="990600" y="914400"/>
            <a:ext cx="7772400" cy="2895600"/>
          </a:xfrm>
        </p:spPr>
        <p:txBody>
          <a:bodyPr/>
          <a:lstStyle/>
          <a:p>
            <a:r>
              <a:rPr lang="en-US" altLang="en-US" dirty="0">
                <a:solidFill>
                  <a:srgbClr val="FF0000"/>
                </a:solidFill>
              </a:rPr>
              <a:t>ETL</a:t>
            </a:r>
            <a:r>
              <a:rPr lang="en-US" altLang="en-US" dirty="0"/>
              <a:t>: </a:t>
            </a:r>
            <a:br>
              <a:rPr lang="en-US" altLang="en-US" dirty="0"/>
            </a:br>
            <a:r>
              <a:rPr lang="en-US" altLang="en-US" dirty="0"/>
              <a:t>      </a:t>
            </a:r>
            <a:r>
              <a:rPr lang="en-US" altLang="en-US" dirty="0">
                <a:solidFill>
                  <a:srgbClr val="FF0000"/>
                </a:solidFill>
              </a:rPr>
              <a:t>E</a:t>
            </a:r>
            <a:r>
              <a:rPr lang="en-US" altLang="en-US" dirty="0"/>
              <a:t>xtract,</a:t>
            </a:r>
            <a:br>
              <a:rPr lang="en-US" altLang="en-US" dirty="0"/>
            </a:br>
            <a:r>
              <a:rPr lang="en-US" altLang="en-US" dirty="0"/>
              <a:t>        </a:t>
            </a:r>
            <a:r>
              <a:rPr lang="en-US" altLang="en-US" dirty="0">
                <a:solidFill>
                  <a:srgbClr val="FF0000"/>
                </a:solidFill>
              </a:rPr>
              <a:t>T</a:t>
            </a:r>
            <a:r>
              <a:rPr lang="en-US" altLang="en-US" dirty="0"/>
              <a:t>ransform,</a:t>
            </a:r>
            <a:br>
              <a:rPr lang="en-US" altLang="en-US" dirty="0"/>
            </a:br>
            <a:r>
              <a:rPr lang="en-US" altLang="en-US" dirty="0"/>
              <a:t>          </a:t>
            </a:r>
            <a:r>
              <a:rPr lang="en-US" altLang="en-US" dirty="0">
                <a:solidFill>
                  <a:srgbClr val="FF0000"/>
                </a:solidFill>
              </a:rPr>
              <a:t>L</a:t>
            </a:r>
            <a:r>
              <a:rPr lang="en-US" altLang="en-US" dirty="0"/>
              <a:t>oad</a:t>
            </a:r>
          </a:p>
        </p:txBody>
      </p:sp>
      <p:sp>
        <p:nvSpPr>
          <p:cNvPr id="51203" name="Rectangle 3" descr="Rectangle: Click to edit Master text styles&#13;&#10;Second level&#13;&#10;Third level&#13;&#10;Fourth level&#13;&#10;Fifth level">
            <a:extLst>
              <a:ext uri="{FF2B5EF4-FFF2-40B4-BE49-F238E27FC236}">
                <a16:creationId xmlns:a16="http://schemas.microsoft.com/office/drawing/2014/main" id="{F04B5C95-9398-E434-747C-4E0EB1949C42}"/>
              </a:ext>
            </a:extLst>
          </p:cNvPr>
          <p:cNvSpPr>
            <a:spLocks noGrp="1" noChangeArrowheads="1"/>
          </p:cNvSpPr>
          <p:nvPr>
            <p:ph type="subTitle" idx="1"/>
          </p:nvPr>
        </p:nvSpPr>
        <p:spPr>
          <a:xfrm>
            <a:off x="990600" y="4114800"/>
            <a:ext cx="6400800" cy="1295400"/>
          </a:xfrm>
        </p:spPr>
        <p:txBody>
          <a:bodyPr/>
          <a:lstStyle/>
          <a:p>
            <a:r>
              <a:rPr lang="en-US" altLang="en-US" dirty="0"/>
              <a:t>The process of updating </a:t>
            </a:r>
          </a:p>
          <a:p>
            <a:r>
              <a:rPr lang="en-US" altLang="en-US" dirty="0"/>
              <a:t>the Data Warehouse.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29EC1EF1-C10C-B688-A0C7-95E0BC131FF2}"/>
              </a:ext>
            </a:extLst>
          </p:cNvPr>
          <p:cNvSpPr>
            <a:spLocks noGrp="1" noChangeArrowheads="1"/>
          </p:cNvSpPr>
          <p:nvPr>
            <p:ph type="title"/>
          </p:nvPr>
        </p:nvSpPr>
        <p:spPr>
          <a:xfrm>
            <a:off x="609600" y="839788"/>
            <a:ext cx="7772400" cy="608012"/>
          </a:xfrm>
        </p:spPr>
        <p:txBody>
          <a:bodyPr/>
          <a:lstStyle/>
          <a:p>
            <a:r>
              <a:rPr lang="en-US" altLang="en-US"/>
              <a:t>Data Extraction</a:t>
            </a:r>
          </a:p>
        </p:txBody>
      </p:sp>
      <p:sp>
        <p:nvSpPr>
          <p:cNvPr id="18435" name="Rectangle 3" descr="Rectangle: Click to edit Master text styles&#13;&#10;Second level&#13;&#10;Third level&#13;&#10;Fourth level&#13;&#10;Fifth level">
            <a:extLst>
              <a:ext uri="{FF2B5EF4-FFF2-40B4-BE49-F238E27FC236}">
                <a16:creationId xmlns:a16="http://schemas.microsoft.com/office/drawing/2014/main" id="{68A2369D-129D-6F7A-F822-DBF5C5C26082}"/>
              </a:ext>
            </a:extLst>
          </p:cNvPr>
          <p:cNvSpPr>
            <a:spLocks noGrp="1" noChangeArrowheads="1"/>
          </p:cNvSpPr>
          <p:nvPr>
            <p:ph type="body" idx="1"/>
          </p:nvPr>
        </p:nvSpPr>
        <p:spPr/>
        <p:txBody>
          <a:bodyPr/>
          <a:lstStyle/>
          <a:p>
            <a:pPr marL="0" indent="0">
              <a:lnSpc>
                <a:spcPct val="90000"/>
              </a:lnSpc>
              <a:buNone/>
            </a:pPr>
            <a:r>
              <a:rPr lang="en-US" altLang="en-US" sz="2800" dirty="0"/>
              <a:t>Data extraction is the process of collecting and retrieving data from various sources, like </a:t>
            </a:r>
          </a:p>
          <a:p>
            <a:pPr marL="0" indent="0">
              <a:lnSpc>
                <a:spcPct val="90000"/>
              </a:lnSpc>
              <a:buNone/>
            </a:pPr>
            <a:r>
              <a:rPr lang="en-US" altLang="en-US" sz="2800" dirty="0"/>
              <a:t>1. databases, </a:t>
            </a:r>
          </a:p>
          <a:p>
            <a:pPr marL="0" indent="0">
              <a:lnSpc>
                <a:spcPct val="90000"/>
              </a:lnSpc>
              <a:buNone/>
            </a:pPr>
            <a:r>
              <a:rPr lang="en-US" altLang="en-US" sz="2800" dirty="0"/>
              <a:t>2. websites, </a:t>
            </a:r>
          </a:p>
          <a:p>
            <a:pPr marL="0" indent="0">
              <a:lnSpc>
                <a:spcPct val="90000"/>
              </a:lnSpc>
              <a:buNone/>
            </a:pPr>
            <a:r>
              <a:rPr lang="en-US" altLang="en-US" sz="2800" dirty="0"/>
              <a:t>3. documents, files, </a:t>
            </a:r>
          </a:p>
          <a:p>
            <a:pPr>
              <a:lnSpc>
                <a:spcPct val="90000"/>
              </a:lnSpc>
              <a:buFont typeface="Arial" panose="020B0604020202020204" pitchFamily="34" charset="0"/>
              <a:buChar char="•"/>
            </a:pPr>
            <a:r>
              <a:rPr lang="en-US" altLang="en-US" sz="2800" dirty="0"/>
              <a:t>… </a:t>
            </a:r>
          </a:p>
          <a:p>
            <a:pPr marL="0" indent="0">
              <a:lnSpc>
                <a:spcPct val="90000"/>
              </a:lnSpc>
              <a:buNone/>
            </a:pPr>
            <a:r>
              <a:rPr lang="en-US" altLang="en-US" sz="2800" dirty="0"/>
              <a:t>and transferring it to a single location for further analysis and storage; </a:t>
            </a:r>
            <a:endParaRPr lang="en-US"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1110CA4F-EF72-BCFA-2CD8-33DE36AE401D}"/>
              </a:ext>
            </a:extLst>
          </p:cNvPr>
          <p:cNvSpPr>
            <a:spLocks noGrp="1" noChangeArrowheads="1"/>
          </p:cNvSpPr>
          <p:nvPr>
            <p:ph type="title"/>
          </p:nvPr>
        </p:nvSpPr>
        <p:spPr>
          <a:xfrm>
            <a:off x="609600" y="609600"/>
            <a:ext cx="7772400" cy="609600"/>
          </a:xfrm>
        </p:spPr>
        <p:txBody>
          <a:bodyPr/>
          <a:lstStyle/>
          <a:p>
            <a:r>
              <a:rPr lang="en-US" altLang="en-US" dirty="0"/>
              <a:t>Sample ETL Tools</a:t>
            </a:r>
          </a:p>
        </p:txBody>
      </p:sp>
      <p:sp>
        <p:nvSpPr>
          <p:cNvPr id="20483" name="Rectangle 3" descr="Rectangle: Click to edit Master text styles&#13;&#10;Second level&#13;&#10;Third level&#13;&#10;Fourth level&#13;&#10;Fifth level">
            <a:extLst>
              <a:ext uri="{FF2B5EF4-FFF2-40B4-BE49-F238E27FC236}">
                <a16:creationId xmlns:a16="http://schemas.microsoft.com/office/drawing/2014/main" id="{A4CBAC74-30B6-D29D-5F9A-CCA0A893170B}"/>
              </a:ext>
            </a:extLst>
          </p:cNvPr>
          <p:cNvSpPr>
            <a:spLocks noGrp="1" noChangeArrowheads="1"/>
          </p:cNvSpPr>
          <p:nvPr>
            <p:ph type="body" idx="1"/>
          </p:nvPr>
        </p:nvSpPr>
        <p:spPr>
          <a:xfrm>
            <a:off x="838200" y="1371600"/>
            <a:ext cx="7772400" cy="4648200"/>
          </a:xfrm>
        </p:spPr>
        <p:txBody>
          <a:bodyPr/>
          <a:lstStyle/>
          <a:p>
            <a:r>
              <a:rPr lang="en-US" sz="2800" b="1" i="0" dirty="0">
                <a:solidFill>
                  <a:srgbClr val="404040"/>
                </a:solidFill>
                <a:effectLst/>
                <a:latin typeface="Roboto Slab" pitchFamily="2" charset="0"/>
              </a:rPr>
              <a:t>Python-ETL</a:t>
            </a:r>
          </a:p>
          <a:p>
            <a:pPr lvl="1"/>
            <a:r>
              <a:rPr lang="en-US" sz="2400" b="1" i="0" dirty="0" err="1">
                <a:solidFill>
                  <a:srgbClr val="404040"/>
                </a:solidFill>
                <a:effectLst/>
                <a:latin typeface="Roboto Slab" pitchFamily="2" charset="0"/>
              </a:rPr>
              <a:t>petl</a:t>
            </a:r>
            <a:r>
              <a:rPr lang="en-US" sz="2400" b="1" i="0" dirty="0">
                <a:solidFill>
                  <a:srgbClr val="404040"/>
                </a:solidFill>
                <a:effectLst/>
                <a:latin typeface="Roboto Slab" pitchFamily="2" charset="0"/>
              </a:rPr>
              <a:t> - Extract, Transform and Load</a:t>
            </a:r>
          </a:p>
          <a:p>
            <a:r>
              <a:rPr lang="en-US" altLang="en-US" sz="2800" dirty="0"/>
              <a:t>Teradata Warehouse Builder from Teradata</a:t>
            </a:r>
          </a:p>
          <a:p>
            <a:r>
              <a:rPr lang="en-US" altLang="en-US" sz="2800" dirty="0"/>
              <a:t>DataStage from </a:t>
            </a:r>
            <a:r>
              <a:rPr lang="en-US" altLang="en-US" sz="2800" dirty="0" err="1"/>
              <a:t>Ascential</a:t>
            </a:r>
            <a:r>
              <a:rPr lang="en-US" altLang="en-US" sz="2800" dirty="0"/>
              <a:t> Software</a:t>
            </a:r>
          </a:p>
          <a:p>
            <a:r>
              <a:rPr lang="en-US" altLang="en-US" sz="2800" dirty="0"/>
              <a:t>SAS System from SAS Institute</a:t>
            </a:r>
          </a:p>
          <a:p>
            <a:r>
              <a:rPr lang="en-US" altLang="en-US" sz="2800" dirty="0"/>
              <a:t>Power Mart/Power Center from Informatica</a:t>
            </a:r>
          </a:p>
          <a:p>
            <a:r>
              <a:rPr lang="en-US" altLang="en-US" sz="2800" dirty="0" err="1"/>
              <a:t>Sagent</a:t>
            </a:r>
            <a:r>
              <a:rPr lang="en-US" altLang="en-US" sz="2800" dirty="0"/>
              <a:t> Solution from </a:t>
            </a:r>
            <a:r>
              <a:rPr lang="en-US" altLang="en-US" sz="2800" dirty="0" err="1"/>
              <a:t>Sagent</a:t>
            </a:r>
            <a:r>
              <a:rPr lang="en-US" altLang="en-US" sz="2800" dirty="0"/>
              <a:t> Software</a:t>
            </a:r>
          </a:p>
          <a:p>
            <a:r>
              <a:rPr lang="en-US" altLang="en-US" sz="2800" dirty="0"/>
              <a:t>Hummingbird </a:t>
            </a:r>
            <a:r>
              <a:rPr lang="en-US" altLang="en-US" sz="2800" dirty="0" err="1"/>
              <a:t>Genio</a:t>
            </a:r>
            <a:r>
              <a:rPr lang="en-US" altLang="en-US" sz="2800" dirty="0"/>
              <a:t> Suite from Hummingbird Communications</a:t>
            </a:r>
            <a:endParaRPr lang="en-US"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DE95D085-47CA-4B25-7519-9E6598399FE6}"/>
              </a:ext>
            </a:extLst>
          </p:cNvPr>
          <p:cNvSpPr>
            <a:spLocks noGrp="1" noChangeArrowheads="1"/>
          </p:cNvSpPr>
          <p:nvPr>
            <p:ph type="title"/>
          </p:nvPr>
        </p:nvSpPr>
        <p:spPr>
          <a:xfrm>
            <a:off x="609600" y="839788"/>
            <a:ext cx="7772400" cy="608012"/>
          </a:xfrm>
        </p:spPr>
        <p:txBody>
          <a:bodyPr/>
          <a:lstStyle/>
          <a:p>
            <a:r>
              <a:rPr lang="en-US" altLang="en-US"/>
              <a:t>Reasons for “Dirty” Data</a:t>
            </a:r>
          </a:p>
        </p:txBody>
      </p:sp>
      <p:sp>
        <p:nvSpPr>
          <p:cNvPr id="22531" name="Rectangle 3" descr="Rectangle: Click to edit Master text styles&#13;&#10;Second level&#13;&#10;Third level&#13;&#10;Fourth level&#13;&#10;Fifth level">
            <a:extLst>
              <a:ext uri="{FF2B5EF4-FFF2-40B4-BE49-F238E27FC236}">
                <a16:creationId xmlns:a16="http://schemas.microsoft.com/office/drawing/2014/main" id="{BB00D041-BB64-6996-4500-5C8049FFB3D1}"/>
              </a:ext>
            </a:extLst>
          </p:cNvPr>
          <p:cNvSpPr>
            <a:spLocks noGrp="1" noChangeArrowheads="1"/>
          </p:cNvSpPr>
          <p:nvPr>
            <p:ph type="body" idx="1"/>
          </p:nvPr>
        </p:nvSpPr>
        <p:spPr/>
        <p:txBody>
          <a:bodyPr/>
          <a:lstStyle/>
          <a:p>
            <a:pPr>
              <a:lnSpc>
                <a:spcPct val="60000"/>
              </a:lnSpc>
              <a:spcAft>
                <a:spcPct val="20000"/>
              </a:spcAft>
              <a:buClr>
                <a:schemeClr val="tx1"/>
              </a:buClr>
              <a:buFont typeface="Symbol" pitchFamily="2" charset="2"/>
              <a:buChar char="·"/>
            </a:pPr>
            <a:r>
              <a:rPr lang="en-US" altLang="en-US" sz="2800"/>
              <a:t>Dummy Values</a:t>
            </a:r>
          </a:p>
          <a:p>
            <a:pPr>
              <a:lnSpc>
                <a:spcPct val="60000"/>
              </a:lnSpc>
              <a:spcAft>
                <a:spcPct val="20000"/>
              </a:spcAft>
              <a:buClr>
                <a:schemeClr val="tx1"/>
              </a:buClr>
              <a:buFont typeface="Symbol" pitchFamily="2" charset="2"/>
              <a:buChar char="·"/>
            </a:pPr>
            <a:r>
              <a:rPr lang="en-US" altLang="en-US" sz="2800"/>
              <a:t>Absence of Data</a:t>
            </a:r>
          </a:p>
          <a:p>
            <a:pPr>
              <a:lnSpc>
                <a:spcPct val="60000"/>
              </a:lnSpc>
              <a:spcAft>
                <a:spcPct val="20000"/>
              </a:spcAft>
              <a:buClr>
                <a:schemeClr val="tx1"/>
              </a:buClr>
              <a:buFont typeface="Symbol" pitchFamily="2" charset="2"/>
              <a:buChar char="·"/>
            </a:pPr>
            <a:r>
              <a:rPr lang="en-US" altLang="en-US" sz="2800"/>
              <a:t>Multipurpose Fields</a:t>
            </a:r>
          </a:p>
          <a:p>
            <a:pPr>
              <a:lnSpc>
                <a:spcPct val="60000"/>
              </a:lnSpc>
              <a:spcAft>
                <a:spcPct val="20000"/>
              </a:spcAft>
              <a:buClr>
                <a:schemeClr val="tx1"/>
              </a:buClr>
              <a:buFont typeface="Symbol" pitchFamily="2" charset="2"/>
              <a:buChar char="·"/>
            </a:pPr>
            <a:r>
              <a:rPr lang="en-US" altLang="en-US" sz="2800"/>
              <a:t>Cryptic Data</a:t>
            </a:r>
          </a:p>
          <a:p>
            <a:pPr>
              <a:lnSpc>
                <a:spcPct val="60000"/>
              </a:lnSpc>
              <a:spcAft>
                <a:spcPct val="20000"/>
              </a:spcAft>
              <a:buClr>
                <a:schemeClr val="tx1"/>
              </a:buClr>
              <a:buFont typeface="Symbol" pitchFamily="2" charset="2"/>
              <a:buChar char="·"/>
            </a:pPr>
            <a:r>
              <a:rPr lang="en-US" altLang="en-US" sz="2800"/>
              <a:t>Contradicting Data</a:t>
            </a:r>
          </a:p>
          <a:p>
            <a:pPr>
              <a:lnSpc>
                <a:spcPct val="60000"/>
              </a:lnSpc>
              <a:spcAft>
                <a:spcPct val="20000"/>
              </a:spcAft>
              <a:buClr>
                <a:schemeClr val="tx1"/>
              </a:buClr>
              <a:buFont typeface="Symbol" pitchFamily="2" charset="2"/>
              <a:buChar char="·"/>
            </a:pPr>
            <a:r>
              <a:rPr lang="en-US" altLang="en-US" sz="2800"/>
              <a:t>Inappropriate Use of Address Lines</a:t>
            </a:r>
          </a:p>
          <a:p>
            <a:pPr>
              <a:lnSpc>
                <a:spcPct val="60000"/>
              </a:lnSpc>
              <a:spcAft>
                <a:spcPct val="20000"/>
              </a:spcAft>
              <a:buClr>
                <a:schemeClr val="tx1"/>
              </a:buClr>
              <a:buFont typeface="Symbol" pitchFamily="2" charset="2"/>
              <a:buChar char="·"/>
            </a:pPr>
            <a:r>
              <a:rPr lang="en-US" altLang="en-US" sz="2800"/>
              <a:t>Violation of Business Rules</a:t>
            </a:r>
          </a:p>
          <a:p>
            <a:pPr>
              <a:lnSpc>
                <a:spcPct val="60000"/>
              </a:lnSpc>
              <a:spcAft>
                <a:spcPct val="20000"/>
              </a:spcAft>
              <a:buClr>
                <a:schemeClr val="tx1"/>
              </a:buClr>
              <a:buFont typeface="Symbol" pitchFamily="2" charset="2"/>
              <a:buChar char="·"/>
            </a:pPr>
            <a:r>
              <a:rPr lang="en-US" altLang="en-US" sz="2800"/>
              <a:t>Reused Primary Keys,</a:t>
            </a:r>
          </a:p>
          <a:p>
            <a:pPr>
              <a:lnSpc>
                <a:spcPct val="60000"/>
              </a:lnSpc>
              <a:spcAft>
                <a:spcPct val="20000"/>
              </a:spcAft>
              <a:buClr>
                <a:schemeClr val="tx1"/>
              </a:buClr>
              <a:buFont typeface="Symbol" pitchFamily="2" charset="2"/>
              <a:buChar char="·"/>
            </a:pPr>
            <a:r>
              <a:rPr lang="en-US" altLang="en-US" sz="2800"/>
              <a:t>Non-Unique Identifiers</a:t>
            </a:r>
          </a:p>
          <a:p>
            <a:pPr>
              <a:lnSpc>
                <a:spcPct val="60000"/>
              </a:lnSpc>
              <a:spcAft>
                <a:spcPct val="20000"/>
              </a:spcAft>
              <a:buClr>
                <a:schemeClr val="tx1"/>
              </a:buClr>
              <a:buFont typeface="Symbol" pitchFamily="2" charset="2"/>
              <a:buChar char="·"/>
            </a:pPr>
            <a:r>
              <a:rPr lang="en-US" altLang="en-US" sz="2800"/>
              <a:t>Data Integration Problems</a:t>
            </a:r>
            <a:endParaRPr lang="en-US" altLang="en-US" sz="41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10CC59E9-58CE-D373-5C40-00A7FCB441A8}"/>
              </a:ext>
            </a:extLst>
          </p:cNvPr>
          <p:cNvSpPr>
            <a:spLocks noGrp="1" noChangeArrowheads="1"/>
          </p:cNvSpPr>
          <p:nvPr>
            <p:ph type="title"/>
          </p:nvPr>
        </p:nvSpPr>
        <p:spPr>
          <a:xfrm>
            <a:off x="609600" y="839788"/>
            <a:ext cx="7772400" cy="608012"/>
          </a:xfrm>
        </p:spPr>
        <p:txBody>
          <a:bodyPr/>
          <a:lstStyle/>
          <a:p>
            <a:r>
              <a:rPr lang="en-US" altLang="en-US"/>
              <a:t>Data Cleansing</a:t>
            </a:r>
          </a:p>
        </p:txBody>
      </p:sp>
      <p:sp>
        <p:nvSpPr>
          <p:cNvPr id="24579" name="Rectangle 3" descr="Rectangle: Click to edit Master text styles&#13;&#10;Second level&#13;&#10;Third level&#13;&#10;Fourth level&#13;&#10;Fifth level">
            <a:extLst>
              <a:ext uri="{FF2B5EF4-FFF2-40B4-BE49-F238E27FC236}">
                <a16:creationId xmlns:a16="http://schemas.microsoft.com/office/drawing/2014/main" id="{626315FF-CCC7-16D4-A7E5-65086BD43C31}"/>
              </a:ext>
            </a:extLst>
          </p:cNvPr>
          <p:cNvSpPr>
            <a:spLocks noGrp="1" noChangeArrowheads="1"/>
          </p:cNvSpPr>
          <p:nvPr>
            <p:ph type="body" idx="1"/>
          </p:nvPr>
        </p:nvSpPr>
        <p:spPr/>
        <p:txBody>
          <a:bodyPr/>
          <a:lstStyle/>
          <a:p>
            <a:pPr>
              <a:lnSpc>
                <a:spcPct val="90000"/>
              </a:lnSpc>
            </a:pPr>
            <a:r>
              <a:rPr lang="en-US" altLang="en-US" sz="2800"/>
              <a:t>Source systems contain “dirty data” that must be cleansed</a:t>
            </a:r>
          </a:p>
          <a:p>
            <a:pPr>
              <a:lnSpc>
                <a:spcPct val="90000"/>
              </a:lnSpc>
            </a:pPr>
            <a:r>
              <a:rPr lang="en-US" altLang="en-US" sz="2800"/>
              <a:t>ETL software contains rudimentary data cleansing capabilities</a:t>
            </a:r>
          </a:p>
          <a:p>
            <a:pPr>
              <a:lnSpc>
                <a:spcPct val="90000"/>
              </a:lnSpc>
            </a:pPr>
            <a:r>
              <a:rPr lang="en-US" altLang="en-US" sz="2800"/>
              <a:t>Specialized data cleansing software is often used.  Important for performing name and address correction and householding functions</a:t>
            </a:r>
          </a:p>
          <a:p>
            <a:pPr>
              <a:lnSpc>
                <a:spcPct val="90000"/>
              </a:lnSpc>
            </a:pPr>
            <a:r>
              <a:rPr lang="en-US" altLang="en-US" sz="2800"/>
              <a:t>Leading data cleansing vendors include Vality (Integrity), Harte-Hanks (Trillium), and Firstlogic (i.d.Centric)</a:t>
            </a:r>
            <a:endParaRPr lang="en-US" altLang="en-US"/>
          </a:p>
          <a:p>
            <a:pPr>
              <a:lnSpc>
                <a:spcPct val="90000"/>
              </a:lnSpc>
            </a:pPr>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03DA8043-8AAF-24B0-4B01-C009E430C77D}"/>
              </a:ext>
            </a:extLst>
          </p:cNvPr>
          <p:cNvSpPr>
            <a:spLocks noGrp="1" noChangeArrowheads="1"/>
          </p:cNvSpPr>
          <p:nvPr>
            <p:ph type="title"/>
          </p:nvPr>
        </p:nvSpPr>
        <p:spPr>
          <a:xfrm>
            <a:off x="609600" y="839788"/>
            <a:ext cx="7772400" cy="608012"/>
          </a:xfrm>
        </p:spPr>
        <p:txBody>
          <a:bodyPr/>
          <a:lstStyle/>
          <a:p>
            <a:r>
              <a:rPr lang="en-US" altLang="en-US"/>
              <a:t>Steps in Data Cleansing</a:t>
            </a:r>
          </a:p>
        </p:txBody>
      </p:sp>
      <p:sp>
        <p:nvSpPr>
          <p:cNvPr id="26627" name="Rectangle 3" descr="Rectangle: Click to edit Master text styles&#13;&#10;Second level&#13;&#10;Third level&#13;&#10;Fourth level&#13;&#10;Fifth level">
            <a:extLst>
              <a:ext uri="{FF2B5EF4-FFF2-40B4-BE49-F238E27FC236}">
                <a16:creationId xmlns:a16="http://schemas.microsoft.com/office/drawing/2014/main" id="{BCC1066C-2A24-36F4-E835-DE3A90639D0C}"/>
              </a:ext>
            </a:extLst>
          </p:cNvPr>
          <p:cNvSpPr>
            <a:spLocks noGrp="1" noChangeArrowheads="1"/>
          </p:cNvSpPr>
          <p:nvPr>
            <p:ph type="body" idx="1"/>
          </p:nvPr>
        </p:nvSpPr>
        <p:spPr/>
        <p:txBody>
          <a:bodyPr/>
          <a:lstStyle/>
          <a:p>
            <a:pPr>
              <a:spcAft>
                <a:spcPct val="40000"/>
              </a:spcAft>
              <a:buClr>
                <a:schemeClr val="tx1"/>
              </a:buClr>
              <a:buFont typeface="Symbol" pitchFamily="2" charset="2"/>
              <a:buChar char="·"/>
            </a:pPr>
            <a:r>
              <a:rPr lang="en-US" altLang="en-US"/>
              <a:t>Parsing</a:t>
            </a:r>
          </a:p>
          <a:p>
            <a:pPr>
              <a:spcAft>
                <a:spcPct val="40000"/>
              </a:spcAft>
              <a:buClr>
                <a:schemeClr val="tx1"/>
              </a:buClr>
              <a:buFont typeface="Symbol" pitchFamily="2" charset="2"/>
              <a:buChar char="·"/>
            </a:pPr>
            <a:r>
              <a:rPr lang="en-US" altLang="en-US"/>
              <a:t>Correcting</a:t>
            </a:r>
          </a:p>
          <a:p>
            <a:pPr>
              <a:spcAft>
                <a:spcPct val="40000"/>
              </a:spcAft>
              <a:buClr>
                <a:schemeClr val="tx1"/>
              </a:buClr>
              <a:buFont typeface="Symbol" pitchFamily="2" charset="2"/>
              <a:buChar char="·"/>
            </a:pPr>
            <a:r>
              <a:rPr lang="en-US" altLang="en-US"/>
              <a:t>Standardizing</a:t>
            </a:r>
          </a:p>
          <a:p>
            <a:pPr>
              <a:spcAft>
                <a:spcPct val="40000"/>
              </a:spcAft>
              <a:buClr>
                <a:schemeClr val="tx1"/>
              </a:buClr>
              <a:buFont typeface="Symbol" pitchFamily="2" charset="2"/>
              <a:buChar char="·"/>
            </a:pPr>
            <a:r>
              <a:rPr lang="en-US" altLang="en-US"/>
              <a:t>Matching</a:t>
            </a:r>
          </a:p>
          <a:p>
            <a:pPr>
              <a:spcAft>
                <a:spcPct val="40000"/>
              </a:spcAft>
              <a:buClr>
                <a:schemeClr val="tx1"/>
              </a:buClr>
              <a:buFont typeface="Symbol" pitchFamily="2" charset="2"/>
              <a:buChar char="·"/>
            </a:pPr>
            <a:r>
              <a:rPr lang="en-US" altLang="en-US"/>
              <a:t>Consolidating</a:t>
            </a:r>
            <a:endParaRPr lang="en-US" altLang="en-US" sz="4400"/>
          </a:p>
          <a:p>
            <a:endParaRPr lang="en-US" altLang="en-US" sz="2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3A3E0787-027A-38AD-25D0-E125B39F29F5}"/>
              </a:ext>
            </a:extLst>
          </p:cNvPr>
          <p:cNvSpPr>
            <a:spLocks noGrp="1" noChangeArrowheads="1"/>
          </p:cNvSpPr>
          <p:nvPr>
            <p:ph type="title"/>
          </p:nvPr>
        </p:nvSpPr>
        <p:spPr>
          <a:xfrm>
            <a:off x="609600" y="839788"/>
            <a:ext cx="7772400" cy="608012"/>
          </a:xfrm>
        </p:spPr>
        <p:txBody>
          <a:bodyPr/>
          <a:lstStyle/>
          <a:p>
            <a:r>
              <a:rPr lang="en-US" altLang="en-US"/>
              <a:t>Parsing</a:t>
            </a:r>
          </a:p>
        </p:txBody>
      </p:sp>
      <p:sp>
        <p:nvSpPr>
          <p:cNvPr id="28675" name="Rectangle 3" descr="Rectangle: Click to edit Master text styles&#13;&#10;Second level&#13;&#10;Third level&#13;&#10;Fourth level&#13;&#10;Fifth level">
            <a:extLst>
              <a:ext uri="{FF2B5EF4-FFF2-40B4-BE49-F238E27FC236}">
                <a16:creationId xmlns:a16="http://schemas.microsoft.com/office/drawing/2014/main" id="{4868DD6D-FBC0-A373-B83F-4501705443C5}"/>
              </a:ext>
            </a:extLst>
          </p:cNvPr>
          <p:cNvSpPr>
            <a:spLocks noGrp="1" noChangeArrowheads="1"/>
          </p:cNvSpPr>
          <p:nvPr>
            <p:ph type="body" idx="1"/>
          </p:nvPr>
        </p:nvSpPr>
        <p:spPr/>
        <p:txBody>
          <a:bodyPr/>
          <a:lstStyle/>
          <a:p>
            <a:pPr>
              <a:spcBef>
                <a:spcPct val="0"/>
              </a:spcBef>
            </a:pPr>
            <a:r>
              <a:rPr lang="en-US" altLang="en-US">
                <a:cs typeface="Times New Roman" panose="02020603050405020304" pitchFamily="18" charset="0"/>
              </a:rPr>
              <a:t>Parsing locates and identifies individual data elements in the source files and then isolates these data elements in the target files.</a:t>
            </a:r>
          </a:p>
          <a:p>
            <a:pPr>
              <a:spcBef>
                <a:spcPct val="0"/>
              </a:spcBef>
            </a:pPr>
            <a:r>
              <a:rPr lang="en-US" altLang="en-US">
                <a:cs typeface="Times New Roman" panose="02020603050405020304" pitchFamily="18" charset="0"/>
              </a:rPr>
              <a:t>Examples include parsing the first, middle, and last name; street number and street name; and city and state.</a:t>
            </a:r>
          </a:p>
          <a:p>
            <a:pPr>
              <a:spcBef>
                <a:spcPct val="0"/>
              </a:spcBef>
            </a:pPr>
            <a:endParaRPr lang="en-US" altLang="en-US">
              <a:cs typeface="Times New Roman" panose="02020603050405020304" pitchFamily="18" charset="0"/>
            </a:endParaRPr>
          </a:p>
          <a:p>
            <a:endParaRPr lang="en-US"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006E7A22-955E-B32D-B038-0DE91C6297F2}"/>
              </a:ext>
            </a:extLst>
          </p:cNvPr>
          <p:cNvSpPr>
            <a:spLocks noGrp="1" noChangeArrowheads="1"/>
          </p:cNvSpPr>
          <p:nvPr>
            <p:ph type="title"/>
          </p:nvPr>
        </p:nvSpPr>
        <p:spPr>
          <a:xfrm>
            <a:off x="609600" y="839788"/>
            <a:ext cx="7772400" cy="608012"/>
          </a:xfrm>
        </p:spPr>
        <p:txBody>
          <a:bodyPr/>
          <a:lstStyle/>
          <a:p>
            <a:r>
              <a:rPr lang="en-US" altLang="en-US"/>
              <a:t>Correcting</a:t>
            </a:r>
          </a:p>
        </p:txBody>
      </p:sp>
      <p:sp>
        <p:nvSpPr>
          <p:cNvPr id="30723" name="Rectangle 3" descr="Rectangle: Click to edit Master text styles&#13;&#10;Second level&#13;&#10;Third level&#13;&#10;Fourth level&#13;&#10;Fifth level">
            <a:extLst>
              <a:ext uri="{FF2B5EF4-FFF2-40B4-BE49-F238E27FC236}">
                <a16:creationId xmlns:a16="http://schemas.microsoft.com/office/drawing/2014/main" id="{5BE8DB2B-EF5B-2DED-CEE1-75A1D63F29B9}"/>
              </a:ext>
            </a:extLst>
          </p:cNvPr>
          <p:cNvSpPr>
            <a:spLocks noGrp="1" noChangeArrowheads="1"/>
          </p:cNvSpPr>
          <p:nvPr>
            <p:ph type="body" idx="1"/>
          </p:nvPr>
        </p:nvSpPr>
        <p:spPr/>
        <p:txBody>
          <a:bodyPr/>
          <a:lstStyle/>
          <a:p>
            <a:r>
              <a:rPr lang="en-US" altLang="en-US">
                <a:cs typeface="Times New Roman" panose="02020603050405020304" pitchFamily="18" charset="0"/>
              </a:rPr>
              <a:t>Corrects parsed individual data components using sophisticated data algorithms and secondary data sources.</a:t>
            </a:r>
          </a:p>
          <a:p>
            <a:r>
              <a:rPr lang="en-US" altLang="en-US">
                <a:cs typeface="Times New Roman" panose="02020603050405020304" pitchFamily="18" charset="0"/>
              </a:rPr>
              <a:t>Example include replacing a vanity address and adding a zip code.</a:t>
            </a:r>
            <a:endParaRPr lang="en-US" altLang="en-US" sz="440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C4F515CD-98F9-9A3E-7BB9-548EFDA1CE43}"/>
              </a:ext>
            </a:extLst>
          </p:cNvPr>
          <p:cNvSpPr>
            <a:spLocks noGrp="1" noChangeArrowheads="1"/>
          </p:cNvSpPr>
          <p:nvPr>
            <p:ph type="title"/>
          </p:nvPr>
        </p:nvSpPr>
        <p:spPr>
          <a:xfrm>
            <a:off x="609600" y="839788"/>
            <a:ext cx="7772400" cy="608012"/>
          </a:xfrm>
        </p:spPr>
        <p:txBody>
          <a:bodyPr/>
          <a:lstStyle/>
          <a:p>
            <a:r>
              <a:rPr lang="en-US" altLang="en-US"/>
              <a:t>Standardizing</a:t>
            </a:r>
          </a:p>
        </p:txBody>
      </p:sp>
      <p:sp>
        <p:nvSpPr>
          <p:cNvPr id="32771" name="Rectangle 3" descr="Rectangle: Click to edit Master text styles&#13;&#10;Second level&#13;&#10;Third level&#13;&#10;Fourth level&#13;&#10;Fifth level">
            <a:extLst>
              <a:ext uri="{FF2B5EF4-FFF2-40B4-BE49-F238E27FC236}">
                <a16:creationId xmlns:a16="http://schemas.microsoft.com/office/drawing/2014/main" id="{B0796A05-9D8D-61A5-D5B1-F11C8C265CF2}"/>
              </a:ext>
            </a:extLst>
          </p:cNvPr>
          <p:cNvSpPr>
            <a:spLocks noGrp="1" noChangeArrowheads="1"/>
          </p:cNvSpPr>
          <p:nvPr>
            <p:ph type="body" idx="1"/>
          </p:nvPr>
        </p:nvSpPr>
        <p:spPr/>
        <p:txBody>
          <a:bodyPr/>
          <a:lstStyle/>
          <a:p>
            <a:r>
              <a:rPr lang="en-US" altLang="en-US">
                <a:cs typeface="Times New Roman" panose="02020603050405020304" pitchFamily="18" charset="0"/>
              </a:rPr>
              <a:t>Standardizing applies conversion routines to transform data into its preferred (and consistent) format using both standard and custom business rules.</a:t>
            </a:r>
          </a:p>
          <a:p>
            <a:r>
              <a:rPr lang="en-US" altLang="en-US">
                <a:cs typeface="Times New Roman" panose="02020603050405020304" pitchFamily="18" charset="0"/>
              </a:rPr>
              <a:t>Examples include adding a pre name, replacing a nickname, and using a preferred street name. </a:t>
            </a:r>
            <a:endParaRPr lang="en-US" altLang="en-US" sz="440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E5B2BA4A-2A7C-3FAF-81CC-576DFCB3B7FD}"/>
              </a:ext>
            </a:extLst>
          </p:cNvPr>
          <p:cNvSpPr>
            <a:spLocks noGrp="1" noChangeArrowheads="1"/>
          </p:cNvSpPr>
          <p:nvPr>
            <p:ph type="title"/>
          </p:nvPr>
        </p:nvSpPr>
        <p:spPr>
          <a:xfrm>
            <a:off x="609600" y="839788"/>
            <a:ext cx="7772400" cy="608012"/>
          </a:xfrm>
        </p:spPr>
        <p:txBody>
          <a:bodyPr/>
          <a:lstStyle/>
          <a:p>
            <a:r>
              <a:rPr lang="en-US" altLang="en-US"/>
              <a:t>Matching</a:t>
            </a:r>
          </a:p>
        </p:txBody>
      </p:sp>
      <p:sp>
        <p:nvSpPr>
          <p:cNvPr id="34819" name="Rectangle 3" descr="Rectangle: Click to edit Master text styles&#13;&#10;Second level&#13;&#10;Third level&#13;&#10;Fourth level&#13;&#10;Fifth level">
            <a:extLst>
              <a:ext uri="{FF2B5EF4-FFF2-40B4-BE49-F238E27FC236}">
                <a16:creationId xmlns:a16="http://schemas.microsoft.com/office/drawing/2014/main" id="{A5188508-E4FB-2540-79A5-6A440520D802}"/>
              </a:ext>
            </a:extLst>
          </p:cNvPr>
          <p:cNvSpPr>
            <a:spLocks noGrp="1" noChangeArrowheads="1"/>
          </p:cNvSpPr>
          <p:nvPr>
            <p:ph type="body" idx="1"/>
          </p:nvPr>
        </p:nvSpPr>
        <p:spPr/>
        <p:txBody>
          <a:bodyPr/>
          <a:lstStyle/>
          <a:p>
            <a:r>
              <a:rPr lang="en-US" altLang="en-US">
                <a:cs typeface="Times New Roman" panose="02020603050405020304" pitchFamily="18" charset="0"/>
              </a:rPr>
              <a:t>Searching and matching records within and across the parsed, corrected and standardized data based on predefined business rules to eliminate duplications.</a:t>
            </a:r>
          </a:p>
          <a:p>
            <a:r>
              <a:rPr lang="en-US" altLang="en-US">
                <a:cs typeface="Times New Roman" panose="02020603050405020304" pitchFamily="18" charset="0"/>
              </a:rPr>
              <a:t>Examples include identifying similar names and addresses.</a:t>
            </a:r>
            <a:endParaRPr lang="en-US" altLang="en-US" sz="440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6904D080-1A4E-8FD3-0C91-9C960ABA3009}"/>
              </a:ext>
            </a:extLst>
          </p:cNvPr>
          <p:cNvSpPr>
            <a:spLocks noGrp="1" noChangeArrowheads="1"/>
          </p:cNvSpPr>
          <p:nvPr>
            <p:ph type="title"/>
          </p:nvPr>
        </p:nvSpPr>
        <p:spPr>
          <a:xfrm>
            <a:off x="609600" y="839788"/>
            <a:ext cx="7772400" cy="608012"/>
          </a:xfrm>
        </p:spPr>
        <p:txBody>
          <a:bodyPr/>
          <a:lstStyle/>
          <a:p>
            <a:r>
              <a:rPr lang="en-US" altLang="en-US"/>
              <a:t>Consolidating</a:t>
            </a:r>
          </a:p>
        </p:txBody>
      </p:sp>
      <p:sp>
        <p:nvSpPr>
          <p:cNvPr id="36867" name="Rectangle 3" descr="Rectangle: Click to edit Master text styles&#13;&#10;Second level&#13;&#10;Third level&#13;&#10;Fourth level&#13;&#10;Fifth level">
            <a:extLst>
              <a:ext uri="{FF2B5EF4-FFF2-40B4-BE49-F238E27FC236}">
                <a16:creationId xmlns:a16="http://schemas.microsoft.com/office/drawing/2014/main" id="{38881418-4C8C-30CD-0B8D-5BC02A701F69}"/>
              </a:ext>
            </a:extLst>
          </p:cNvPr>
          <p:cNvSpPr>
            <a:spLocks noGrp="1" noChangeArrowheads="1"/>
          </p:cNvSpPr>
          <p:nvPr>
            <p:ph type="body" idx="1"/>
          </p:nvPr>
        </p:nvSpPr>
        <p:spPr/>
        <p:txBody>
          <a:bodyPr/>
          <a:lstStyle/>
          <a:p>
            <a:pPr>
              <a:spcAft>
                <a:spcPct val="40000"/>
              </a:spcAft>
              <a:buClr>
                <a:schemeClr val="tx1"/>
              </a:buClr>
              <a:buFont typeface="Symbol" pitchFamily="2" charset="2"/>
              <a:buChar char="·"/>
            </a:pPr>
            <a:r>
              <a:rPr lang="en-US" altLang="en-US">
                <a:cs typeface="Times New Roman" panose="02020603050405020304" pitchFamily="18" charset="0"/>
              </a:rPr>
              <a:t>Analyzing and identifying relationships between matched records and consolidating/merging them into ONE representation.</a:t>
            </a:r>
          </a:p>
          <a:p>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descr="Rectangle: Click to edit Master text styles&#13;&#10;Second level&#13;&#10;Third level&#13;&#10;Fourth level&#13;&#10;Fifth level">
            <a:extLst>
              <a:ext uri="{FF2B5EF4-FFF2-40B4-BE49-F238E27FC236}">
                <a16:creationId xmlns:a16="http://schemas.microsoft.com/office/drawing/2014/main" id="{CB1742E6-A027-F9AF-3C53-F933C61CEC49}"/>
              </a:ext>
            </a:extLst>
          </p:cNvPr>
          <p:cNvSpPr>
            <a:spLocks noGrp="1" noChangeArrowheads="1"/>
          </p:cNvSpPr>
          <p:nvPr>
            <p:ph type="body" idx="1"/>
          </p:nvPr>
        </p:nvSpPr>
        <p:spPr/>
        <p:txBody>
          <a:bodyPr/>
          <a:lstStyle/>
          <a:p>
            <a:pPr marL="0" indent="0">
              <a:buNone/>
            </a:pPr>
            <a:endParaRPr lang="en-US" altLang="en-US" dirty="0"/>
          </a:p>
        </p:txBody>
      </p:sp>
      <p:sp>
        <p:nvSpPr>
          <p:cNvPr id="2" name="Title 1">
            <a:extLst>
              <a:ext uri="{FF2B5EF4-FFF2-40B4-BE49-F238E27FC236}">
                <a16:creationId xmlns:a16="http://schemas.microsoft.com/office/drawing/2014/main" id="{98B16435-2E5B-16AA-DD5A-848095128B5E}"/>
              </a:ext>
            </a:extLst>
          </p:cNvPr>
          <p:cNvSpPr>
            <a:spLocks noGrp="1"/>
          </p:cNvSpPr>
          <p:nvPr>
            <p:ph type="title"/>
          </p:nvPr>
        </p:nvSpPr>
        <p:spPr/>
        <p:txBody>
          <a:bodyPr/>
          <a:lstStyle/>
          <a:p>
            <a:endParaRPr lang="en-US"/>
          </a:p>
        </p:txBody>
      </p:sp>
      <p:pic>
        <p:nvPicPr>
          <p:cNvPr id="1028" name="Picture 4" descr="What is ETL: Benefits, Examples, &amp; How It Works | Airbyte">
            <a:extLst>
              <a:ext uri="{FF2B5EF4-FFF2-40B4-BE49-F238E27FC236}">
                <a16:creationId xmlns:a16="http://schemas.microsoft.com/office/drawing/2014/main" id="{D4744D9C-36C5-4535-3895-269576AEFD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550" y="1377950"/>
            <a:ext cx="8724900" cy="41021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AB220426-7B52-F1A3-7EEA-3CF4A009F2F4}"/>
              </a:ext>
            </a:extLst>
          </p:cNvPr>
          <p:cNvSpPr>
            <a:spLocks noGrp="1" noChangeArrowheads="1"/>
          </p:cNvSpPr>
          <p:nvPr>
            <p:ph type="title"/>
          </p:nvPr>
        </p:nvSpPr>
        <p:spPr>
          <a:xfrm>
            <a:off x="609600" y="839788"/>
            <a:ext cx="7772400" cy="608012"/>
          </a:xfrm>
        </p:spPr>
        <p:txBody>
          <a:bodyPr/>
          <a:lstStyle/>
          <a:p>
            <a:r>
              <a:rPr lang="en-US" altLang="en-US"/>
              <a:t>Data Staging</a:t>
            </a:r>
          </a:p>
        </p:txBody>
      </p:sp>
      <p:sp>
        <p:nvSpPr>
          <p:cNvPr id="38915" name="Rectangle 3" descr="Rectangle: Click to edit Master text styles&#13;&#10;Second level&#13;&#10;Third level&#13;&#10;Fourth level&#13;&#10;Fifth level">
            <a:extLst>
              <a:ext uri="{FF2B5EF4-FFF2-40B4-BE49-F238E27FC236}">
                <a16:creationId xmlns:a16="http://schemas.microsoft.com/office/drawing/2014/main" id="{F7F207A9-771D-D45A-E88F-347DAD2E1251}"/>
              </a:ext>
            </a:extLst>
          </p:cNvPr>
          <p:cNvSpPr>
            <a:spLocks noGrp="1" noChangeArrowheads="1"/>
          </p:cNvSpPr>
          <p:nvPr>
            <p:ph type="body" idx="1"/>
          </p:nvPr>
        </p:nvSpPr>
        <p:spPr/>
        <p:txBody>
          <a:bodyPr/>
          <a:lstStyle/>
          <a:p>
            <a:r>
              <a:rPr lang="en-US" altLang="en-US" sz="2400"/>
              <a:t>Often used as an interim step between data extraction and later steps</a:t>
            </a:r>
          </a:p>
          <a:p>
            <a:r>
              <a:rPr lang="en-US" altLang="en-US" sz="2400"/>
              <a:t>Accumulates data from asynchronous sources using native interfaces, flat files, FTP sessions, or other processes</a:t>
            </a:r>
          </a:p>
          <a:p>
            <a:r>
              <a:rPr lang="en-US" altLang="en-US" sz="2400"/>
              <a:t>At a predefined cutoff time, data in the staging file is transformed and loaded to the warehouse</a:t>
            </a:r>
          </a:p>
          <a:p>
            <a:r>
              <a:rPr lang="en-US" altLang="en-US" sz="2400"/>
              <a:t>There is usually no end user access to the staging file</a:t>
            </a:r>
          </a:p>
          <a:p>
            <a:r>
              <a:rPr lang="en-US" altLang="en-US" sz="2400"/>
              <a:t>An operational data store may be used for data staging</a:t>
            </a:r>
          </a:p>
          <a:p>
            <a:endParaRPr lang="en-US" altLang="en-US" sz="2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8A69ED30-AD38-88A4-CD5C-8B9F0241BB8D}"/>
              </a:ext>
            </a:extLst>
          </p:cNvPr>
          <p:cNvSpPr>
            <a:spLocks noGrp="1" noChangeArrowheads="1"/>
          </p:cNvSpPr>
          <p:nvPr>
            <p:ph type="title"/>
          </p:nvPr>
        </p:nvSpPr>
        <p:spPr>
          <a:xfrm>
            <a:off x="609600" y="839788"/>
            <a:ext cx="7772400" cy="608012"/>
          </a:xfrm>
        </p:spPr>
        <p:txBody>
          <a:bodyPr/>
          <a:lstStyle/>
          <a:p>
            <a:r>
              <a:rPr lang="en-US" altLang="en-US"/>
              <a:t>Data Transformation</a:t>
            </a:r>
          </a:p>
        </p:txBody>
      </p:sp>
      <p:sp>
        <p:nvSpPr>
          <p:cNvPr id="40963" name="Rectangle 3" descr="Rectangle: Click to edit Master text styles&#13;&#10;Second level&#13;&#10;Third level&#13;&#10;Fourth level&#13;&#10;Fifth level">
            <a:extLst>
              <a:ext uri="{FF2B5EF4-FFF2-40B4-BE49-F238E27FC236}">
                <a16:creationId xmlns:a16="http://schemas.microsoft.com/office/drawing/2014/main" id="{FF015C7C-AA65-4F29-EDC9-5E3A38B918D4}"/>
              </a:ext>
            </a:extLst>
          </p:cNvPr>
          <p:cNvSpPr>
            <a:spLocks noGrp="1" noChangeArrowheads="1"/>
          </p:cNvSpPr>
          <p:nvPr>
            <p:ph type="body" idx="1"/>
          </p:nvPr>
        </p:nvSpPr>
        <p:spPr/>
        <p:txBody>
          <a:bodyPr/>
          <a:lstStyle/>
          <a:p>
            <a:r>
              <a:rPr lang="en-US" altLang="en-US"/>
              <a:t>Transforms the data in accordance with the business rules and standards that have been established</a:t>
            </a:r>
          </a:p>
          <a:p>
            <a:r>
              <a:rPr lang="en-US" altLang="en-US"/>
              <a:t>Example include:  format changes, deduplication, splitting up fields, replacement of codes, derived values, and aggregates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BB079ED7-A04F-D619-5D87-38761ACF188D}"/>
              </a:ext>
            </a:extLst>
          </p:cNvPr>
          <p:cNvSpPr>
            <a:spLocks noGrp="1" noChangeArrowheads="1"/>
          </p:cNvSpPr>
          <p:nvPr>
            <p:ph type="title"/>
          </p:nvPr>
        </p:nvSpPr>
        <p:spPr>
          <a:xfrm>
            <a:off x="609600" y="839788"/>
            <a:ext cx="7772400" cy="608012"/>
          </a:xfrm>
        </p:spPr>
        <p:txBody>
          <a:bodyPr/>
          <a:lstStyle/>
          <a:p>
            <a:r>
              <a:rPr lang="en-US" altLang="en-US"/>
              <a:t>Data Loading</a:t>
            </a:r>
          </a:p>
        </p:txBody>
      </p:sp>
      <p:sp>
        <p:nvSpPr>
          <p:cNvPr id="43011" name="Rectangle 3" descr="Rectangle: Click to edit Master text styles&#13;&#10;Second level&#13;&#10;Third level&#13;&#10;Fourth level&#13;&#10;Fifth level">
            <a:extLst>
              <a:ext uri="{FF2B5EF4-FFF2-40B4-BE49-F238E27FC236}">
                <a16:creationId xmlns:a16="http://schemas.microsoft.com/office/drawing/2014/main" id="{194D3816-5C1D-F886-1700-242FD5FDC8E6}"/>
              </a:ext>
            </a:extLst>
          </p:cNvPr>
          <p:cNvSpPr>
            <a:spLocks noGrp="1" noChangeArrowheads="1"/>
          </p:cNvSpPr>
          <p:nvPr>
            <p:ph type="body" idx="1"/>
          </p:nvPr>
        </p:nvSpPr>
        <p:spPr/>
        <p:txBody>
          <a:bodyPr/>
          <a:lstStyle/>
          <a:p>
            <a:pPr>
              <a:lnSpc>
                <a:spcPct val="90000"/>
              </a:lnSpc>
            </a:pPr>
            <a:r>
              <a:rPr lang="en-US" altLang="en-US"/>
              <a:t>Data are physically moved to the data warehouse</a:t>
            </a:r>
          </a:p>
          <a:p>
            <a:pPr>
              <a:lnSpc>
                <a:spcPct val="90000"/>
              </a:lnSpc>
            </a:pPr>
            <a:r>
              <a:rPr lang="en-US" altLang="en-US"/>
              <a:t>The loading takes place within a “load window” </a:t>
            </a:r>
          </a:p>
          <a:p>
            <a:pPr>
              <a:lnSpc>
                <a:spcPct val="90000"/>
              </a:lnSpc>
            </a:pPr>
            <a:r>
              <a:rPr lang="en-US" altLang="en-US"/>
              <a:t>The trend is to near real time updates of the data warehouse as the warehouse is increasingly used for operational applications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13A37876-6861-6889-C674-E5083B3EF905}"/>
              </a:ext>
            </a:extLst>
          </p:cNvPr>
          <p:cNvSpPr>
            <a:spLocks noGrp="1" noChangeArrowheads="1"/>
          </p:cNvSpPr>
          <p:nvPr>
            <p:ph type="title"/>
          </p:nvPr>
        </p:nvSpPr>
        <p:spPr>
          <a:xfrm>
            <a:off x="609600" y="839788"/>
            <a:ext cx="7772400" cy="608012"/>
          </a:xfrm>
        </p:spPr>
        <p:txBody>
          <a:bodyPr/>
          <a:lstStyle/>
          <a:p>
            <a:r>
              <a:rPr lang="en-US" altLang="en-US"/>
              <a:t>Meta Data</a:t>
            </a:r>
          </a:p>
        </p:txBody>
      </p:sp>
      <p:sp>
        <p:nvSpPr>
          <p:cNvPr id="45059" name="Rectangle 3" descr="Rectangle: Click to edit Master text styles&#13;&#10;Second level&#13;&#10;Third level&#13;&#10;Fourth level&#13;&#10;Fifth level">
            <a:extLst>
              <a:ext uri="{FF2B5EF4-FFF2-40B4-BE49-F238E27FC236}">
                <a16:creationId xmlns:a16="http://schemas.microsoft.com/office/drawing/2014/main" id="{C9FAB4FB-F259-8576-B444-CD723C5A0190}"/>
              </a:ext>
            </a:extLst>
          </p:cNvPr>
          <p:cNvSpPr>
            <a:spLocks noGrp="1" noChangeArrowheads="1"/>
          </p:cNvSpPr>
          <p:nvPr>
            <p:ph type="body" idx="1"/>
          </p:nvPr>
        </p:nvSpPr>
        <p:spPr/>
        <p:txBody>
          <a:bodyPr/>
          <a:lstStyle/>
          <a:p>
            <a:pPr>
              <a:lnSpc>
                <a:spcPct val="90000"/>
              </a:lnSpc>
            </a:pPr>
            <a:r>
              <a:rPr lang="en-US" altLang="en-US" sz="2800"/>
              <a:t>Data about data</a:t>
            </a:r>
          </a:p>
          <a:p>
            <a:pPr>
              <a:lnSpc>
                <a:spcPct val="90000"/>
              </a:lnSpc>
            </a:pPr>
            <a:r>
              <a:rPr lang="en-US" altLang="en-US" sz="2800"/>
              <a:t>Needed by both information technology personnel and users</a:t>
            </a:r>
          </a:p>
          <a:p>
            <a:pPr>
              <a:lnSpc>
                <a:spcPct val="90000"/>
              </a:lnSpc>
            </a:pPr>
            <a:r>
              <a:rPr lang="en-US" altLang="en-US" sz="2800"/>
              <a:t>IT personnel need to know data sources and targets; database, table and column names; refresh schedules; data usage measures; etc. </a:t>
            </a:r>
          </a:p>
          <a:p>
            <a:pPr>
              <a:lnSpc>
                <a:spcPct val="90000"/>
              </a:lnSpc>
            </a:pPr>
            <a:r>
              <a:rPr lang="en-US" altLang="en-US" sz="2800"/>
              <a:t>Users need to know entity/attribute definitions; reports/query tools available; report distribution information; help desk contact information, etc.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50334725-9A88-1C81-AB6D-D69E3F355288}"/>
              </a:ext>
            </a:extLst>
          </p:cNvPr>
          <p:cNvSpPr>
            <a:spLocks noGrp="1" noChangeArrowheads="1"/>
          </p:cNvSpPr>
          <p:nvPr>
            <p:ph type="title"/>
          </p:nvPr>
        </p:nvSpPr>
        <p:spPr/>
        <p:txBody>
          <a:bodyPr/>
          <a:lstStyle/>
          <a:p>
            <a:r>
              <a:rPr lang="en-US" altLang="en-US"/>
              <a:t>Recent Development:</a:t>
            </a:r>
            <a:br>
              <a:rPr lang="en-US" altLang="en-US"/>
            </a:br>
            <a:r>
              <a:rPr lang="en-US" altLang="en-US"/>
              <a:t>Meta Data Integration</a:t>
            </a:r>
          </a:p>
        </p:txBody>
      </p:sp>
      <p:sp>
        <p:nvSpPr>
          <p:cNvPr id="47107" name="Rectangle 3" descr="Rectangle: Click to edit Master text styles&#13;&#10;Second level&#13;&#10;Third level&#13;&#10;Fourth level&#13;&#10;Fifth level">
            <a:extLst>
              <a:ext uri="{FF2B5EF4-FFF2-40B4-BE49-F238E27FC236}">
                <a16:creationId xmlns:a16="http://schemas.microsoft.com/office/drawing/2014/main" id="{0EE4A935-993B-3C30-5910-1AF4FBFE24DD}"/>
              </a:ext>
            </a:extLst>
          </p:cNvPr>
          <p:cNvSpPr>
            <a:spLocks noGrp="1" noChangeArrowheads="1"/>
          </p:cNvSpPr>
          <p:nvPr>
            <p:ph type="body" idx="1"/>
          </p:nvPr>
        </p:nvSpPr>
        <p:spPr/>
        <p:txBody>
          <a:bodyPr/>
          <a:lstStyle/>
          <a:p>
            <a:r>
              <a:rPr lang="en-US" altLang="en-US" sz="2800"/>
              <a:t>A growing realization that meta data is critical to data warehousing success </a:t>
            </a:r>
          </a:p>
          <a:p>
            <a:r>
              <a:rPr lang="en-US" altLang="en-US" sz="2800"/>
              <a:t>Progress is being made on getting vendors to agree on standards and to incorporate the sharing of meta data among their tools</a:t>
            </a:r>
            <a:endParaRPr lang="en-US" altLang="en-US" sz="2400"/>
          </a:p>
          <a:p>
            <a:r>
              <a:rPr lang="en-US" altLang="en-US" sz="2800"/>
              <a:t>Vendors like Microsoft, Computer Associates, and Oracle have entered the meta data marketplace with significant product offerings</a:t>
            </a:r>
            <a:endParaRPr lang="en-US" altLang="en-US"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CDA116-D322-A65F-BE4D-A2F33E86E45F}"/>
            </a:ext>
          </a:extLst>
        </p:cNvPr>
        <p:cNvGrpSpPr/>
        <p:nvPr/>
      </p:nvGrpSpPr>
      <p:grpSpPr>
        <a:xfrm>
          <a:off x="0" y="0"/>
          <a:ext cx="0" cy="0"/>
          <a:chOff x="0" y="0"/>
          <a:chExt cx="0" cy="0"/>
        </a:xfrm>
      </p:grpSpPr>
      <p:sp>
        <p:nvSpPr>
          <p:cNvPr id="3075" name="Rectangle 3" descr="Rectangle: Click to edit Master text styles&#13;&#10;Second level&#13;&#10;Third level&#13;&#10;Fourth level&#13;&#10;Fifth level">
            <a:extLst>
              <a:ext uri="{FF2B5EF4-FFF2-40B4-BE49-F238E27FC236}">
                <a16:creationId xmlns:a16="http://schemas.microsoft.com/office/drawing/2014/main" id="{9CE19558-8FA4-6F84-2798-61260F356681}"/>
              </a:ext>
            </a:extLst>
          </p:cNvPr>
          <p:cNvSpPr>
            <a:spLocks noGrp="1" noChangeArrowheads="1"/>
          </p:cNvSpPr>
          <p:nvPr>
            <p:ph type="body" idx="1"/>
          </p:nvPr>
        </p:nvSpPr>
        <p:spPr/>
        <p:txBody>
          <a:bodyPr/>
          <a:lstStyle/>
          <a:p>
            <a:pPr marL="0" indent="0">
              <a:buNone/>
            </a:pPr>
            <a:endParaRPr lang="en-US" altLang="en-US" dirty="0"/>
          </a:p>
        </p:txBody>
      </p:sp>
      <p:sp>
        <p:nvSpPr>
          <p:cNvPr id="2" name="Title 1">
            <a:extLst>
              <a:ext uri="{FF2B5EF4-FFF2-40B4-BE49-F238E27FC236}">
                <a16:creationId xmlns:a16="http://schemas.microsoft.com/office/drawing/2014/main" id="{826ED13C-180B-C046-1A03-B7EB1A06C5B8}"/>
              </a:ext>
            </a:extLst>
          </p:cNvPr>
          <p:cNvSpPr>
            <a:spLocks noGrp="1"/>
          </p:cNvSpPr>
          <p:nvPr>
            <p:ph type="title"/>
          </p:nvPr>
        </p:nvSpPr>
        <p:spPr/>
        <p:txBody>
          <a:bodyPr/>
          <a:lstStyle/>
          <a:p>
            <a:endParaRPr lang="en-US"/>
          </a:p>
        </p:txBody>
      </p:sp>
      <p:pic>
        <p:nvPicPr>
          <p:cNvPr id="3074" name="Picture 2" descr="What is Reverse ETL? Process &amp; Use Cases | Rivery">
            <a:extLst>
              <a:ext uri="{FF2B5EF4-FFF2-40B4-BE49-F238E27FC236}">
                <a16:creationId xmlns:a16="http://schemas.microsoft.com/office/drawing/2014/main" id="{13B400CF-0DEA-A284-D542-750E98FD18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63588"/>
            <a:ext cx="9144000" cy="5330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12820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E4B3A4-010C-F737-C362-328474BC09F4}"/>
            </a:ext>
          </a:extLst>
        </p:cNvPr>
        <p:cNvGrpSpPr/>
        <p:nvPr/>
      </p:nvGrpSpPr>
      <p:grpSpPr>
        <a:xfrm>
          <a:off x="0" y="0"/>
          <a:ext cx="0" cy="0"/>
          <a:chOff x="0" y="0"/>
          <a:chExt cx="0" cy="0"/>
        </a:xfrm>
      </p:grpSpPr>
      <p:sp>
        <p:nvSpPr>
          <p:cNvPr id="3074" name="Rectangle 2">
            <a:extLst>
              <a:ext uri="{FF2B5EF4-FFF2-40B4-BE49-F238E27FC236}">
                <a16:creationId xmlns:a16="http://schemas.microsoft.com/office/drawing/2014/main" id="{B65B94F0-28E7-10E9-84BF-402CE62A487A}"/>
              </a:ext>
            </a:extLst>
          </p:cNvPr>
          <p:cNvSpPr>
            <a:spLocks noGrp="1" noChangeArrowheads="1"/>
          </p:cNvSpPr>
          <p:nvPr>
            <p:ph type="title"/>
          </p:nvPr>
        </p:nvSpPr>
        <p:spPr/>
        <p:txBody>
          <a:bodyPr/>
          <a:lstStyle/>
          <a:p>
            <a:r>
              <a:rPr lang="en-US" altLang="en-US"/>
              <a:t>Two Data Warehousing Strategies</a:t>
            </a:r>
          </a:p>
        </p:txBody>
      </p:sp>
      <p:sp>
        <p:nvSpPr>
          <p:cNvPr id="3075" name="Rectangle 3" descr="Rectangle: Click to edit Master text styles&#13;&#10;Second level&#13;&#10;Third level&#13;&#10;Fourth level&#13;&#10;Fifth level">
            <a:extLst>
              <a:ext uri="{FF2B5EF4-FFF2-40B4-BE49-F238E27FC236}">
                <a16:creationId xmlns:a16="http://schemas.microsoft.com/office/drawing/2014/main" id="{C6C6C7A2-1D78-159C-517F-A08579E60F75}"/>
              </a:ext>
            </a:extLst>
          </p:cNvPr>
          <p:cNvSpPr>
            <a:spLocks noGrp="1" noChangeArrowheads="1"/>
          </p:cNvSpPr>
          <p:nvPr>
            <p:ph type="body" idx="1"/>
          </p:nvPr>
        </p:nvSpPr>
        <p:spPr/>
        <p:txBody>
          <a:bodyPr/>
          <a:lstStyle/>
          <a:p>
            <a:r>
              <a:rPr lang="en-US" altLang="en-US" dirty="0"/>
              <a:t> 1. Enterprise-wide warehouse, </a:t>
            </a:r>
          </a:p>
          <a:p>
            <a:pPr marL="0" indent="0">
              <a:buNone/>
            </a:pPr>
            <a:r>
              <a:rPr lang="en-US" altLang="en-US" dirty="0">
                <a:solidFill>
                  <a:srgbClr val="FF0000"/>
                </a:solidFill>
              </a:rPr>
              <a:t>    top-down</a:t>
            </a:r>
            <a:r>
              <a:rPr lang="en-US" altLang="en-US" dirty="0"/>
              <a:t>, the </a:t>
            </a:r>
            <a:r>
              <a:rPr lang="en-US" altLang="en-US" dirty="0" err="1"/>
              <a:t>Inmon</a:t>
            </a:r>
            <a:r>
              <a:rPr lang="en-US" altLang="en-US" dirty="0"/>
              <a:t> methodology</a:t>
            </a:r>
          </a:p>
          <a:p>
            <a:r>
              <a:rPr lang="en-US" altLang="en-US" dirty="0"/>
              <a:t> 2. Data mart, </a:t>
            </a:r>
            <a:r>
              <a:rPr lang="en-US" altLang="en-US" dirty="0">
                <a:solidFill>
                  <a:srgbClr val="FF0000"/>
                </a:solidFill>
              </a:rPr>
              <a:t>bottom-up</a:t>
            </a:r>
            <a:r>
              <a:rPr lang="en-US" altLang="en-US" dirty="0"/>
              <a:t>, the Kimball methodology</a:t>
            </a:r>
          </a:p>
          <a:p>
            <a:pPr marL="0" indent="0">
              <a:buNone/>
            </a:pPr>
            <a:endParaRPr lang="en-US" altLang="en-US" dirty="0"/>
          </a:p>
          <a:p>
            <a:r>
              <a:rPr lang="en-US" altLang="en-US" dirty="0"/>
              <a:t>When properly executed, both result in an enterprise-wide data warehouse</a:t>
            </a:r>
          </a:p>
        </p:txBody>
      </p:sp>
    </p:spTree>
    <p:extLst>
      <p:ext uri="{BB962C8B-B14F-4D97-AF65-F5344CB8AC3E}">
        <p14:creationId xmlns:p14="http://schemas.microsoft.com/office/powerpoint/2010/main" val="2158968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D69E1478-1AD0-7079-2FFF-D7F32BA87FC4}"/>
              </a:ext>
            </a:extLst>
          </p:cNvPr>
          <p:cNvSpPr>
            <a:spLocks noGrp="1" noChangeArrowheads="1"/>
          </p:cNvSpPr>
          <p:nvPr>
            <p:ph type="title"/>
          </p:nvPr>
        </p:nvSpPr>
        <p:spPr>
          <a:xfrm>
            <a:off x="609600" y="839788"/>
            <a:ext cx="7772400" cy="836612"/>
          </a:xfrm>
        </p:spPr>
        <p:txBody>
          <a:bodyPr/>
          <a:lstStyle/>
          <a:p>
            <a:r>
              <a:rPr lang="en-US" altLang="en-US" dirty="0"/>
              <a:t>The Data Mart Strategy:</a:t>
            </a:r>
            <a:br>
              <a:rPr lang="en-US" altLang="en-US" dirty="0"/>
            </a:br>
            <a:r>
              <a:rPr lang="en-US" altLang="en-US" dirty="0"/>
              <a:t>start with a small POC</a:t>
            </a:r>
          </a:p>
        </p:txBody>
      </p:sp>
      <p:sp>
        <p:nvSpPr>
          <p:cNvPr id="6147" name="Rectangle 3" descr="Rectangle: Click to edit Master text styles&#13;&#10;Second level&#13;&#10;Third level&#13;&#10;Fourth level&#13;&#10;Fifth level">
            <a:extLst>
              <a:ext uri="{FF2B5EF4-FFF2-40B4-BE49-F238E27FC236}">
                <a16:creationId xmlns:a16="http://schemas.microsoft.com/office/drawing/2014/main" id="{20C7FC97-0555-99A4-5B1F-A6B7DF580B78}"/>
              </a:ext>
            </a:extLst>
          </p:cNvPr>
          <p:cNvSpPr>
            <a:spLocks noGrp="1" noChangeArrowheads="1"/>
          </p:cNvSpPr>
          <p:nvPr>
            <p:ph type="body" idx="1"/>
          </p:nvPr>
        </p:nvSpPr>
        <p:spPr/>
        <p:txBody>
          <a:bodyPr/>
          <a:lstStyle/>
          <a:p>
            <a:r>
              <a:rPr lang="en-US" altLang="en-US" sz="2400" dirty="0"/>
              <a:t>The most common approach</a:t>
            </a:r>
          </a:p>
          <a:p>
            <a:r>
              <a:rPr lang="en-US" altLang="en-US" sz="2400" dirty="0"/>
              <a:t>Begins with a </a:t>
            </a:r>
            <a:r>
              <a:rPr lang="en-US" altLang="en-US" sz="2400" b="1" dirty="0">
                <a:solidFill>
                  <a:srgbClr val="00B050"/>
                </a:solidFill>
              </a:rPr>
              <a:t>single mart </a:t>
            </a:r>
            <a:r>
              <a:rPr lang="en-US" altLang="en-US" sz="2400" dirty="0"/>
              <a:t>and architected marts are added over time for more subject areas </a:t>
            </a:r>
          </a:p>
          <a:p>
            <a:r>
              <a:rPr lang="en-US" altLang="en-US" sz="2400" dirty="0"/>
              <a:t>Relatively inexpensive and easy to implement</a:t>
            </a:r>
          </a:p>
          <a:p>
            <a:r>
              <a:rPr lang="en-US" altLang="en-US" sz="2400" dirty="0"/>
              <a:t>Can be used as a proof of concept for data warehousing</a:t>
            </a:r>
          </a:p>
          <a:p>
            <a:r>
              <a:rPr lang="en-US" altLang="en-US" sz="2400" dirty="0"/>
              <a:t>Can perpetuate the “silos of information” problem</a:t>
            </a:r>
          </a:p>
          <a:p>
            <a:r>
              <a:rPr lang="en-US" altLang="en-US" sz="2400" dirty="0"/>
              <a:t>Can postpone difficult decisions and activities</a:t>
            </a:r>
          </a:p>
          <a:p>
            <a:r>
              <a:rPr lang="en-US" altLang="en-US" sz="2400" dirty="0"/>
              <a:t>Requires an overall integration plan</a:t>
            </a:r>
            <a:endParaRPr lang="en-US" alt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0CFE8489-4FB2-5A8B-9BD4-FDFC9AC34AD2}"/>
              </a:ext>
            </a:extLst>
          </p:cNvPr>
          <p:cNvSpPr>
            <a:spLocks noGrp="1" noChangeArrowheads="1"/>
          </p:cNvSpPr>
          <p:nvPr>
            <p:ph type="title"/>
          </p:nvPr>
        </p:nvSpPr>
        <p:spPr>
          <a:xfrm>
            <a:off x="457200" y="862013"/>
            <a:ext cx="8577263" cy="762000"/>
          </a:xfrm>
        </p:spPr>
        <p:txBody>
          <a:bodyPr/>
          <a:lstStyle/>
          <a:p>
            <a:r>
              <a:rPr lang="en-US" altLang="en-US"/>
              <a:t>The Enterprise-wide Strategy</a:t>
            </a:r>
          </a:p>
        </p:txBody>
      </p:sp>
      <p:sp>
        <p:nvSpPr>
          <p:cNvPr id="8195" name="Rectangle 3" descr="Rectangle: Click to edit Master text styles&#13;&#10;Second level&#13;&#10;Third level&#13;&#10;Fourth level&#13;&#10;Fifth level">
            <a:extLst>
              <a:ext uri="{FF2B5EF4-FFF2-40B4-BE49-F238E27FC236}">
                <a16:creationId xmlns:a16="http://schemas.microsoft.com/office/drawing/2014/main" id="{ED8B6D20-74D8-08B7-0DA7-A8271EF0CC1D}"/>
              </a:ext>
            </a:extLst>
          </p:cNvPr>
          <p:cNvSpPr>
            <a:spLocks noGrp="1" noChangeArrowheads="1"/>
          </p:cNvSpPr>
          <p:nvPr>
            <p:ph type="body" idx="1"/>
          </p:nvPr>
        </p:nvSpPr>
        <p:spPr/>
        <p:txBody>
          <a:bodyPr/>
          <a:lstStyle/>
          <a:p>
            <a:pPr>
              <a:lnSpc>
                <a:spcPct val="90000"/>
              </a:lnSpc>
            </a:pPr>
            <a:r>
              <a:rPr lang="en-US" altLang="en-US" sz="2800" dirty="0"/>
              <a:t>A comprehensive warehouse is built initially</a:t>
            </a:r>
          </a:p>
          <a:p>
            <a:pPr>
              <a:lnSpc>
                <a:spcPct val="90000"/>
              </a:lnSpc>
            </a:pPr>
            <a:r>
              <a:rPr lang="en-US" altLang="en-US" sz="2800" dirty="0"/>
              <a:t>An initial dependent data mart is built using a subset of the data in the warehouse</a:t>
            </a:r>
          </a:p>
          <a:p>
            <a:pPr>
              <a:lnSpc>
                <a:spcPct val="90000"/>
              </a:lnSpc>
            </a:pPr>
            <a:r>
              <a:rPr lang="en-US" altLang="en-US" sz="2800" dirty="0"/>
              <a:t>Additional data marts are built using subsets of the data in the warehouse</a:t>
            </a:r>
          </a:p>
          <a:p>
            <a:pPr>
              <a:lnSpc>
                <a:spcPct val="90000"/>
              </a:lnSpc>
            </a:pPr>
            <a:r>
              <a:rPr lang="en-US" altLang="en-US" sz="2800" dirty="0"/>
              <a:t>Like all complex projects, </a:t>
            </a:r>
            <a:r>
              <a:rPr lang="en-US" altLang="en-US" sz="2800" u="sng" dirty="0">
                <a:solidFill>
                  <a:srgbClr val="0070C0"/>
                </a:solidFill>
              </a:rPr>
              <a:t>it is expensive</a:t>
            </a:r>
            <a:r>
              <a:rPr lang="en-US" altLang="en-US" sz="2800" dirty="0"/>
              <a:t>, time consuming, and prone to failure</a:t>
            </a:r>
          </a:p>
          <a:p>
            <a:pPr>
              <a:lnSpc>
                <a:spcPct val="90000"/>
              </a:lnSpc>
            </a:pPr>
            <a:r>
              <a:rPr lang="en-US" altLang="en-US" sz="2800" dirty="0"/>
              <a:t>When successful, it results in an integrated, scalable warehouse</a:t>
            </a:r>
            <a:endParaRPr lang="en-US"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E57E7B6D-5BBF-863C-F392-1941A18D0EAE}"/>
              </a:ext>
            </a:extLst>
          </p:cNvPr>
          <p:cNvSpPr>
            <a:spLocks noGrp="1" noChangeArrowheads="1"/>
          </p:cNvSpPr>
          <p:nvPr>
            <p:ph type="title"/>
          </p:nvPr>
        </p:nvSpPr>
        <p:spPr>
          <a:xfrm>
            <a:off x="609600" y="839788"/>
            <a:ext cx="7772400" cy="608012"/>
          </a:xfrm>
        </p:spPr>
        <p:txBody>
          <a:bodyPr/>
          <a:lstStyle/>
          <a:p>
            <a:r>
              <a:rPr lang="en-US" altLang="en-US"/>
              <a:t>Data Sources and Types</a:t>
            </a:r>
          </a:p>
        </p:txBody>
      </p:sp>
      <p:sp>
        <p:nvSpPr>
          <p:cNvPr id="10243" name="Rectangle 3" descr="Rectangle: Click to edit Master text styles&#13;&#10;Second level&#13;&#10;Third level&#13;&#10;Fourth level&#13;&#10;Fifth level">
            <a:extLst>
              <a:ext uri="{FF2B5EF4-FFF2-40B4-BE49-F238E27FC236}">
                <a16:creationId xmlns:a16="http://schemas.microsoft.com/office/drawing/2014/main" id="{2E3B0C7A-458D-7CAB-D5D7-A1F4EDDA1B76}"/>
              </a:ext>
            </a:extLst>
          </p:cNvPr>
          <p:cNvSpPr>
            <a:spLocks noGrp="1" noChangeArrowheads="1"/>
          </p:cNvSpPr>
          <p:nvPr>
            <p:ph type="body" idx="1"/>
          </p:nvPr>
        </p:nvSpPr>
        <p:spPr/>
        <p:txBody>
          <a:bodyPr/>
          <a:lstStyle/>
          <a:p>
            <a:r>
              <a:rPr lang="en-US" altLang="en-US" sz="2800" dirty="0"/>
              <a:t>Primarily from legacy, operational systems</a:t>
            </a:r>
          </a:p>
          <a:p>
            <a:r>
              <a:rPr lang="en-US" altLang="en-US" sz="2800" dirty="0"/>
              <a:t>Almost exclusively numerical data at the present time</a:t>
            </a:r>
          </a:p>
          <a:p>
            <a:r>
              <a:rPr lang="en-US" altLang="en-US" sz="2800" dirty="0"/>
              <a:t>External data may be included, often purchased from third-party sources</a:t>
            </a:r>
          </a:p>
          <a:p>
            <a:r>
              <a:rPr lang="en-US" altLang="en-US" sz="2800" dirty="0"/>
              <a:t>Technology exists for storing unstructured data and expect this to become more important over time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9264831F-0BC2-5801-C6F1-4ABE6AA4B7F5}"/>
              </a:ext>
            </a:extLst>
          </p:cNvPr>
          <p:cNvSpPr>
            <a:spLocks noGrp="1" noChangeArrowheads="1"/>
          </p:cNvSpPr>
          <p:nvPr>
            <p:ph type="title"/>
          </p:nvPr>
        </p:nvSpPr>
        <p:spPr>
          <a:xfrm>
            <a:off x="609600" y="401638"/>
            <a:ext cx="7772400" cy="1046162"/>
          </a:xfrm>
        </p:spPr>
        <p:txBody>
          <a:bodyPr/>
          <a:lstStyle/>
          <a:p>
            <a:r>
              <a:rPr lang="en-US" altLang="en-US" sz="4000"/>
              <a:t>Extraction, Transformation, and Loading (ETL) Processes</a:t>
            </a:r>
          </a:p>
        </p:txBody>
      </p:sp>
      <p:sp>
        <p:nvSpPr>
          <p:cNvPr id="12291" name="Rectangle 3" descr="Rectangle: Click to edit Master text styles&#13;&#10;Second level&#13;&#10;Third level&#13;&#10;Fourth level&#13;&#10;Fifth level">
            <a:extLst>
              <a:ext uri="{FF2B5EF4-FFF2-40B4-BE49-F238E27FC236}">
                <a16:creationId xmlns:a16="http://schemas.microsoft.com/office/drawing/2014/main" id="{242856F0-4028-E0DE-7F7D-B15BD9893EBB}"/>
              </a:ext>
            </a:extLst>
          </p:cNvPr>
          <p:cNvSpPr>
            <a:spLocks noGrp="1" noChangeArrowheads="1"/>
          </p:cNvSpPr>
          <p:nvPr>
            <p:ph type="body" idx="1"/>
          </p:nvPr>
        </p:nvSpPr>
        <p:spPr/>
        <p:txBody>
          <a:bodyPr/>
          <a:lstStyle/>
          <a:p>
            <a:r>
              <a:rPr lang="en-US" altLang="en-US" dirty="0"/>
              <a:t>The “plumbing” work of data warehousing</a:t>
            </a:r>
          </a:p>
          <a:p>
            <a:r>
              <a:rPr lang="en-US" altLang="en-US" b="1" dirty="0">
                <a:solidFill>
                  <a:srgbClr val="0070C0"/>
                </a:solidFill>
              </a:rPr>
              <a:t>Data are moved from source to target data bases</a:t>
            </a:r>
          </a:p>
          <a:p>
            <a:r>
              <a:rPr lang="en-US" altLang="en-US" dirty="0"/>
              <a:t>A very costly, time consuming part of data warehousing</a:t>
            </a:r>
          </a:p>
          <a:p>
            <a:endParaRPr lang="en-US"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399867B3-06FA-FDCB-385C-DFEFD97C4CB6}"/>
              </a:ext>
            </a:extLst>
          </p:cNvPr>
          <p:cNvSpPr>
            <a:spLocks noGrp="1" noChangeArrowheads="1"/>
          </p:cNvSpPr>
          <p:nvPr>
            <p:ph type="title"/>
          </p:nvPr>
        </p:nvSpPr>
        <p:spPr/>
        <p:txBody>
          <a:bodyPr/>
          <a:lstStyle/>
          <a:p>
            <a:r>
              <a:rPr lang="en-US" altLang="en-US"/>
              <a:t>Recent Development:</a:t>
            </a:r>
            <a:br>
              <a:rPr lang="en-US" altLang="en-US"/>
            </a:br>
            <a:r>
              <a:rPr lang="en-US" altLang="en-US"/>
              <a:t>More Frequent Updates</a:t>
            </a:r>
          </a:p>
        </p:txBody>
      </p:sp>
      <p:sp>
        <p:nvSpPr>
          <p:cNvPr id="14339" name="Rectangle 3" descr="Rectangle: Click to edit Master text styles&#13;&#10;Second level&#13;&#10;Third level&#13;&#10;Fourth level&#13;&#10;Fifth level">
            <a:extLst>
              <a:ext uri="{FF2B5EF4-FFF2-40B4-BE49-F238E27FC236}">
                <a16:creationId xmlns:a16="http://schemas.microsoft.com/office/drawing/2014/main" id="{FC14FEAE-E59F-A695-FE49-A46AF0154925}"/>
              </a:ext>
            </a:extLst>
          </p:cNvPr>
          <p:cNvSpPr>
            <a:spLocks noGrp="1" noChangeArrowheads="1"/>
          </p:cNvSpPr>
          <p:nvPr>
            <p:ph type="body" idx="1"/>
          </p:nvPr>
        </p:nvSpPr>
        <p:spPr/>
        <p:txBody>
          <a:bodyPr/>
          <a:lstStyle/>
          <a:p>
            <a:r>
              <a:rPr lang="en-US" altLang="en-US" dirty="0"/>
              <a:t> Updates can be done in bulk and trickle modes</a:t>
            </a:r>
          </a:p>
          <a:p>
            <a:r>
              <a:rPr lang="en-US" altLang="en-US" dirty="0"/>
              <a:t> Business requirements, such as trading partner access to a Web site, requires current data</a:t>
            </a:r>
          </a:p>
          <a:p>
            <a:r>
              <a:rPr lang="en-US" altLang="en-US" dirty="0"/>
              <a:t> For international firms, there is no good time to load the warehouse</a:t>
            </a:r>
          </a:p>
        </p:txBody>
      </p:sp>
    </p:spTree>
  </p:cSld>
  <p:clrMapOvr>
    <a:masterClrMapping/>
  </p:clrMapOvr>
</p:sld>
</file>

<file path=ppt/theme/theme1.xml><?xml version="1.0" encoding="utf-8"?>
<a:theme xmlns:a="http://schemas.openxmlformats.org/drawingml/2006/main" name="Blueprint">
  <a:themeElements>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Blueprint">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ahom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2400" b="0" i="0" u="none" strike="noStrike" cap="none" normalizeH="0" baseline="0" smtClean="0">
            <a:ln>
              <a:noFill/>
            </a:ln>
            <a:solidFill>
              <a:schemeClr val="tx1"/>
            </a:solidFill>
            <a:effectLst/>
            <a:latin typeface="Tahoma" panose="020B0604030504040204" pitchFamily="34" charset="0"/>
          </a:defRPr>
        </a:defPPr>
      </a:lstStyle>
    </a:lnDef>
  </a:objectDefaults>
  <a:extraClrSchemeLst>
    <a:extraClrScheme>
      <a:clrScheme name="Blueprint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Blueprin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Blueprint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Blueprint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Blueprint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Blueprint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Blueprint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Designs\Blueprint.pot</Template>
  <TotalTime>1071</TotalTime>
  <Words>1485</Words>
  <Application>Microsoft Macintosh PowerPoint</Application>
  <PresentationFormat>On-screen Show (4:3)</PresentationFormat>
  <Paragraphs>158</Paragraphs>
  <Slides>24</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Roboto Slab</vt:lpstr>
      <vt:lpstr>Symbol</vt:lpstr>
      <vt:lpstr>Tahoma</vt:lpstr>
      <vt:lpstr>Times New Roman</vt:lpstr>
      <vt:lpstr>Wingdings</vt:lpstr>
      <vt:lpstr>Blueprint</vt:lpstr>
      <vt:lpstr>ETL:        Extract,         Transform,           Load</vt:lpstr>
      <vt:lpstr>PowerPoint Presentation</vt:lpstr>
      <vt:lpstr>PowerPoint Presentation</vt:lpstr>
      <vt:lpstr>Two Data Warehousing Strategies</vt:lpstr>
      <vt:lpstr>The Data Mart Strategy: start with a small POC</vt:lpstr>
      <vt:lpstr>The Enterprise-wide Strategy</vt:lpstr>
      <vt:lpstr>Data Sources and Types</vt:lpstr>
      <vt:lpstr>Extraction, Transformation, and Loading (ETL) Processes</vt:lpstr>
      <vt:lpstr>Recent Development: More Frequent Updates</vt:lpstr>
      <vt:lpstr>Data Extraction</vt:lpstr>
      <vt:lpstr>Sample ETL Tools</vt:lpstr>
      <vt:lpstr>Reasons for “Dirty” Data</vt:lpstr>
      <vt:lpstr>Data Cleansing</vt:lpstr>
      <vt:lpstr>Steps in Data Cleansing</vt:lpstr>
      <vt:lpstr>Parsing</vt:lpstr>
      <vt:lpstr>Correcting</vt:lpstr>
      <vt:lpstr>Standardizing</vt:lpstr>
      <vt:lpstr>Matching</vt:lpstr>
      <vt:lpstr>Consolidating</vt:lpstr>
      <vt:lpstr>Data Staging</vt:lpstr>
      <vt:lpstr>Data Transformation</vt:lpstr>
      <vt:lpstr>Data Loading</vt:lpstr>
      <vt:lpstr>Meta Data</vt:lpstr>
      <vt:lpstr>Recent Development: Meta Data Integration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ETL</dc:title>
  <dc:subject/>
  <dc:creator/>
  <cp:keywords/>
  <dc:description/>
  <cp:lastModifiedBy>Parsian, Mahmoud</cp:lastModifiedBy>
  <cp:revision>10</cp:revision>
  <dcterms:created xsi:type="dcterms:W3CDTF">2003-02-18T18:23:12Z</dcterms:created>
  <dcterms:modified xsi:type="dcterms:W3CDTF">2025-01-22T00:54:00Z</dcterms:modified>
  <cp:category/>
</cp:coreProperties>
</file>