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313" r:id="rId37"/>
    <p:sldId id="309" r:id="rId38"/>
    <p:sldId id="292" r:id="rId39"/>
    <p:sldId id="293" r:id="rId40"/>
    <p:sldId id="311" r:id="rId41"/>
    <p:sldId id="310" r:id="rId42"/>
    <p:sldId id="312" r:id="rId43"/>
    <p:sldId id="308" r:id="rId44"/>
    <p:sldId id="298" r:id="rId45"/>
    <p:sldId id="294" r:id="rId46"/>
    <p:sldId id="295" r:id="rId47"/>
    <p:sldId id="31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72"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E17DEB5C-2779-4AF2-A58D-3272AA619113}" srcId="{98BB9942-B453-447A-B0C5-205B0954C688}" destId="{5A465ADF-CCC4-4153-BF6A-D80B353341C6}" srcOrd="0" destOrd="0" parTransId="{ED6E2474-30E2-4009-833D-B29000E11E10}" sibTransId="{8BFD8475-331A-4ED9-A3DA-37900E79539E}"/>
    <dgm:cxn modelId="{4DB0FFA5-CF15-446F-B578-411D0E97B66B}" srcId="{98BB9942-B453-447A-B0C5-205B0954C688}" destId="{F6C0B44D-04B3-4ABC-8516-9CEC5F9FE24B}" srcOrd="1" destOrd="0" parTransId="{8D3EA7CB-E129-4077-B4B2-FF201A3FA8C2}" sibTransId="{08C05362-2D77-4902-B320-9DC9F16794F4}"/>
    <dgm:cxn modelId="{5C897BC1-E2D4-41E3-8768-45CF92323C1B}" type="presOf" srcId="{98BB9942-B453-447A-B0C5-205B0954C688}" destId="{4C6D5249-5B25-42FA-BA65-E390268EED64}"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FF65C239-C103-41E1-919D-1EAE55BFDBD8}" srcId="{B6A52BB7-A2A0-4665-8545-62C6EADF0ACD}" destId="{F9425FAB-CD0E-4C95-9443-1E16D3AF848C}" srcOrd="0" destOrd="0" parTransId="{C3AC92A2-AADE-49BE-8236-1AE7328BA6FE}" sibTransId="{1A281399-BE35-45B5-BB46-B3FD8A58A1FC}"/>
    <dgm:cxn modelId="{E7A60F49-B6E2-4E4F-B5B1-0065FEA28BF2}" type="presOf" srcId="{4292D9BC-D7AE-400A-BB39-04E5A98EB998}" destId="{DAD4E70D-36D3-4006-9CA4-279562BCC9F7}" srcOrd="0" destOrd="0" presId="urn:microsoft.com/office/officeart/2005/8/layout/hierarchy1"/>
    <dgm:cxn modelId="{759E9123-879F-476E-988E-8352A9F1C0EA}" srcId="{F6C0B44D-04B3-4ABC-8516-9CEC5F9FE24B}" destId="{C281072C-55F3-4442-BDB6-A4FACC03B489}" srcOrd="4" destOrd="0" parTransId="{4292D9BC-D7AE-400A-BB39-04E5A98EB998}" sibTransId="{1AB57E78-6FD7-4906-AF34-691C35E3FD61}"/>
    <dgm:cxn modelId="{579EEFE3-9CEC-4E97-8012-F421BD4A8AED}" srcId="{E59D2A33-2666-4D3A-9318-D0BF6EB74BD4}" destId="{98BB9942-B453-447A-B0C5-205B0954C688}" srcOrd="0" destOrd="0" parTransId="{B96723AF-ED06-481C-AA37-3F16CDFF3FF4}" sibTransId="{A14A7C12-713F-4721-A2AD-B46A5F7BD603}"/>
    <dgm:cxn modelId="{E22597A5-D06F-46B9-891F-1E5E26525205}" type="presOf" srcId="{8D3EA7CB-E129-4077-B4B2-FF201A3FA8C2}" destId="{F1CA9E12-9961-4598-841A-A45DD6001D24}"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C3AA738D-21CB-44C9-A58A-0B1AC57A72C4}" type="presOf" srcId="{EB0C9C8F-9745-45B9-98B6-274E0087FD01}" destId="{D3B8314F-42EA-4D2A-BB1D-20A993A9FDBA}"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3547DD66-C075-4B05-BE38-D5778DD143CC}" type="presOf" srcId="{F6C0B44D-04B3-4ABC-8516-9CEC5F9FE24B}" destId="{0C44C722-FA1D-47F4-A436-7315BBFE4603}"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712532B5-020D-4958-BA05-DB6BBCCC5CB7}" type="presOf" srcId="{BF8580FF-61A5-4447-A7B3-5161896090B8}" destId="{463BD8FE-2B37-4EB6-A36B-59FE02922755}"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8E6546A6-71B3-4ABF-84EE-5E4C32CA5A35}" type="presOf" srcId="{7527BCEA-718A-4D84-BE00-D7FE83AF233B}" destId="{5109CC20-5160-46A9-A5E0-2B5A1D37BD5A}"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961C8240-FB2D-438F-85D1-D047BA727291}" srcId="{F6C0B44D-04B3-4ABC-8516-9CEC5F9FE24B}" destId="{D2DE7F42-2B6C-414A-946C-C1906E0C760A}" srcOrd="3" destOrd="0" parTransId="{BF8580FF-61A5-4447-A7B3-5161896090B8}" sibTransId="{7EAE8E5D-4E6B-4DCC-8905-45CBADC37668}"/>
    <dgm:cxn modelId="{C6EBCB15-7DF4-4AAB-AAD6-35AC3FCFAEC8}" type="presOf" srcId="{41495935-9B8E-43C1-88B7-623D541FE295}" destId="{87424E5A-EB0C-4476-8601-47E9E621B29B}"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1490AA11-6F75-4641-BA1E-5473CC6FE38E}" srcId="{B6A52BB7-A2A0-4665-8545-62C6EADF0ACD}" destId="{71BDD7A8-5398-4DF5-BC03-3B66F8703114}" srcOrd="5" destOrd="0" parTransId="{510558F6-6C74-4C4F-89D5-F2E1C25869F1}" sibTransId="{48E70D67-E30A-4E32-8E99-61E47A707337}"/>
    <dgm:cxn modelId="{60EED152-5E61-4D97-8E48-F25699652C64}" type="presOf" srcId="{5A465ADF-CCC4-4153-BF6A-D80B353341C6}" destId="{9DE703C6-C491-4CD9-AF40-5C50F6BD653F}" srcOrd="0" destOrd="0" presId="urn:microsoft.com/office/officeart/2005/8/layout/hierarchy1"/>
    <dgm:cxn modelId="{58A3805E-A224-4FFA-AA2F-710984E3D89E}" type="presOf" srcId="{473629A9-C830-4E17-9C0E-01D0347EA9E1}" destId="{E618E416-847B-45B1-8513-71A0A3E77846}" srcOrd="0" destOrd="0" presId="urn:microsoft.com/office/officeart/2005/8/layout/hierarchy1"/>
    <dgm:cxn modelId="{167EC3F5-9B4B-4A31-B0B9-09724D299268}" type="presOf" srcId="{F9425FAB-CD0E-4C95-9443-1E16D3AF848C}" destId="{0429BF54-91D6-44B4-9B51-2C8ED5D2824C}" srcOrd="0" destOrd="0" presId="urn:microsoft.com/office/officeart/2005/8/layout/hierarchy1"/>
    <dgm:cxn modelId="{EE9FDCA9-8623-4D29-B115-3AA9E78931D9}" type="presOf" srcId="{0AC74A6D-D7F7-44C2-AA0A-A99D25AF1C8D}" destId="{A3933CC9-03E3-4D3E-878A-2AADDC3F2CD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7D19E56B-6874-48FC-AAA2-A15CD1F78FA3}" srcId="{B6A52BB7-A2A0-4665-8545-62C6EADF0ACD}" destId="{D6368890-01E1-42D9-8773-CA930C34BB63}" srcOrd="3" destOrd="0" parTransId="{69C1A431-E1F3-4941-903F-4DA0E7155C1F}" sibTransId="{D922B681-A007-4C73-B6FE-3B3C154A2972}"/>
    <dgm:cxn modelId="{FA3BA54D-8077-49A5-961B-34F4E1C61FAF}" type="presOf" srcId="{72665627-98A5-42E8-9D75-8CA7C3BBDF41}" destId="{3DF1A7C4-7B4C-4F8F-83A4-DA6ED5C246CA}" srcOrd="0" destOrd="0" presId="urn:microsoft.com/office/officeart/2005/8/layout/hierarchy1"/>
    <dgm:cxn modelId="{B362B8F4-B58E-4733-87D4-523556D36E4F}" srcId="{98BB9942-B453-447A-B0C5-205B0954C688}" destId="{72665627-98A5-42E8-9D75-8CA7C3BBDF41}" srcOrd="2" destOrd="0" parTransId="{78C1EBA3-B3C3-431E-B4AB-7DE9CC7E82A3}" sibTransId="{87C9ED8E-CE65-4623-BA86-33C60BC24382}"/>
    <dgm:cxn modelId="{03BB8060-440E-411F-849E-DC533B4E450D}" type="presOf" srcId="{E59D2A33-2666-4D3A-9318-D0BF6EB74BD4}" destId="{58158F9F-F3B1-4DD1-AA6E-8271BDFB425E}" srcOrd="0" destOrd="0" presId="urn:microsoft.com/office/officeart/2005/8/layout/hierarchy1"/>
    <dgm:cxn modelId="{38AC788C-3FFB-4BA5-AC19-E90F2045C16F}" type="presOf" srcId="{D2DE7F42-2B6C-414A-946C-C1906E0C760A}" destId="{4D426AC5-A61F-4EF0-B1F0-9028187D0F3E}"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AF0F65DD-1C1D-4771-9DA9-B124F3CA781E}" type="presOf" srcId="{7C31FA01-E2DE-4217-954F-C27EE5CD3893}" destId="{EF1A5F24-9374-4196-A745-9EDFD3C01E2D}"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613E2-3E71-4E72-A010-0AC6B259CC3A}"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en-US"/>
        </a:p>
      </dgm:t>
    </dgm:pt>
    <dgm:pt modelId="{419D00FA-BA4C-4B32-947D-03A69AD34F47}">
      <dgm:prSet phldrT="[Text]"/>
      <dgm:spPr/>
      <dgm:t>
        <a:bodyPr/>
        <a:lstStyle/>
        <a:p>
          <a:r>
            <a:rPr lang="en-US" dirty="0" smtClean="0">
              <a:cs typeface="B Nazanin" panose="00000400000000000000" pitchFamily="2" charset="-78"/>
            </a:rPr>
            <a:t>1</a:t>
          </a:r>
          <a:endParaRPr lang="en-US" dirty="0">
            <a:cs typeface="B Nazanin" panose="00000400000000000000" pitchFamily="2" charset="-78"/>
          </a:endParaRPr>
        </a:p>
      </dgm:t>
    </dgm:pt>
    <dgm:pt modelId="{711D4BF3-6036-425B-8FAA-733121D60359}" type="parTrans" cxnId="{98993792-2F17-473C-A732-A13F75D64D38}">
      <dgm:prSet/>
      <dgm:spPr/>
      <dgm:t>
        <a:bodyPr/>
        <a:lstStyle/>
        <a:p>
          <a:endParaRPr lang="en-US"/>
        </a:p>
      </dgm:t>
    </dgm:pt>
    <dgm:pt modelId="{FC8EAAA0-8793-480D-BBFC-37BD7AF44A07}" type="sibTrans" cxnId="{98993792-2F17-473C-A732-A13F75D64D38}">
      <dgm:prSet/>
      <dgm:spPr/>
      <dgm:t>
        <a:bodyPr/>
        <a:lstStyle/>
        <a:p>
          <a:endParaRPr lang="en-US"/>
        </a:p>
      </dgm:t>
    </dgm:pt>
    <dgm:pt modelId="{E457B3BD-0EBE-4211-8F13-E908738123EC}">
      <dgm:prSet phldrT="[Text]"/>
      <dgm:spPr/>
      <dgm:t>
        <a:bodyPr/>
        <a:lstStyle/>
        <a:p>
          <a:pPr rtl="1"/>
          <a:r>
            <a:rPr lang="fa-IR" dirty="0" smtClean="0">
              <a:cs typeface="B Nazanin" panose="00000400000000000000" pitchFamily="2" charset="-78"/>
            </a:rPr>
            <a:t>حذف جملات معترضه و قیودات</a:t>
          </a:r>
          <a:endParaRPr lang="en-US" dirty="0">
            <a:cs typeface="B Nazanin" panose="00000400000000000000" pitchFamily="2" charset="-78"/>
          </a:endParaRPr>
        </a:p>
      </dgm:t>
    </dgm:pt>
    <dgm:pt modelId="{AA5C58D1-F94B-4E54-80C0-6CF3908DBA15}" type="parTrans" cxnId="{2E86FB2C-4F75-4417-854B-A186EF91D930}">
      <dgm:prSet/>
      <dgm:spPr/>
      <dgm:t>
        <a:bodyPr/>
        <a:lstStyle/>
        <a:p>
          <a:endParaRPr lang="en-US"/>
        </a:p>
      </dgm:t>
    </dgm:pt>
    <dgm:pt modelId="{9B482D9F-20E4-4B63-B310-8A9ED9ED08A0}" type="sibTrans" cxnId="{2E86FB2C-4F75-4417-854B-A186EF91D930}">
      <dgm:prSet/>
      <dgm:spPr/>
      <dgm:t>
        <a:bodyPr/>
        <a:lstStyle/>
        <a:p>
          <a:endParaRPr lang="en-US"/>
        </a:p>
      </dgm:t>
    </dgm:pt>
    <dgm:pt modelId="{6F4512AA-8AEC-4ED3-850C-47CFF09A1DD8}">
      <dgm:prSet phldrT="[Text]"/>
      <dgm:spPr/>
      <dgm:t>
        <a:bodyPr/>
        <a:lstStyle/>
        <a:p>
          <a:r>
            <a:rPr lang="en-US" dirty="0" smtClean="0">
              <a:cs typeface="B Nazanin" panose="00000400000000000000" pitchFamily="2" charset="-78"/>
            </a:rPr>
            <a:t>2</a:t>
          </a:r>
          <a:endParaRPr lang="en-US" dirty="0">
            <a:cs typeface="B Nazanin" panose="00000400000000000000" pitchFamily="2" charset="-78"/>
          </a:endParaRPr>
        </a:p>
      </dgm:t>
    </dgm:pt>
    <dgm:pt modelId="{6EC1552E-9A92-42ED-971E-A3DB85A2ECCE}" type="parTrans" cxnId="{06EAAB83-37AF-4FC3-A13A-E883BC610893}">
      <dgm:prSet/>
      <dgm:spPr/>
      <dgm:t>
        <a:bodyPr/>
        <a:lstStyle/>
        <a:p>
          <a:endParaRPr lang="en-US"/>
        </a:p>
      </dgm:t>
    </dgm:pt>
    <dgm:pt modelId="{F324D48D-7C86-40C8-A56B-84A1DF168722}" type="sibTrans" cxnId="{06EAAB83-37AF-4FC3-A13A-E883BC610893}">
      <dgm:prSet/>
      <dgm:spPr/>
      <dgm:t>
        <a:bodyPr/>
        <a:lstStyle/>
        <a:p>
          <a:endParaRPr lang="en-US"/>
        </a:p>
      </dgm:t>
    </dgm:pt>
    <dgm:pt modelId="{39349842-151F-49EE-AF48-503F2B7F88E3}">
      <dgm:prSet phldrT="[Text]"/>
      <dgm:spPr/>
      <dgm:t>
        <a:bodyPr/>
        <a:lstStyle/>
        <a:p>
          <a:pPr rtl="1"/>
          <a:r>
            <a:rPr lang="fa-IR" dirty="0" smtClean="0">
              <a:cs typeface="B Nazanin" panose="00000400000000000000" pitchFamily="2" charset="-78"/>
            </a:rPr>
            <a:t>حذف استلزامات از جمله</a:t>
          </a:r>
          <a:endParaRPr lang="en-US" dirty="0">
            <a:cs typeface="B Nazanin" panose="00000400000000000000" pitchFamily="2" charset="-78"/>
          </a:endParaRPr>
        </a:p>
      </dgm:t>
    </dgm:pt>
    <dgm:pt modelId="{9FDA18A0-4329-4151-B951-ED18BF32BC55}" type="parTrans" cxnId="{1F0CA4C3-D479-4295-9953-3BAB3C0BFD08}">
      <dgm:prSet/>
      <dgm:spPr/>
      <dgm:t>
        <a:bodyPr/>
        <a:lstStyle/>
        <a:p>
          <a:endParaRPr lang="en-US"/>
        </a:p>
      </dgm:t>
    </dgm:pt>
    <dgm:pt modelId="{C1B1B414-4F0A-4A18-A537-302F96A8D605}" type="sibTrans" cxnId="{1F0CA4C3-D479-4295-9953-3BAB3C0BFD08}">
      <dgm:prSet/>
      <dgm:spPr/>
      <dgm:t>
        <a:bodyPr/>
        <a:lstStyle/>
        <a:p>
          <a:endParaRPr lang="en-US"/>
        </a:p>
      </dgm:t>
    </dgm:pt>
    <dgm:pt modelId="{8E86D9B2-26F3-4199-A4F9-F940191B24B9}">
      <dgm:prSet phldrT="[Text]"/>
      <dgm:spPr/>
      <dgm:t>
        <a:bodyPr/>
        <a:lstStyle/>
        <a:p>
          <a:r>
            <a:rPr lang="en-US" dirty="0" smtClean="0">
              <a:cs typeface="B Nazanin" panose="00000400000000000000" pitchFamily="2" charset="-78"/>
            </a:rPr>
            <a:t>3</a:t>
          </a:r>
          <a:endParaRPr lang="en-US" dirty="0">
            <a:cs typeface="B Nazanin" panose="00000400000000000000" pitchFamily="2" charset="-78"/>
          </a:endParaRPr>
        </a:p>
      </dgm:t>
    </dgm:pt>
    <dgm:pt modelId="{E45E2FAE-7C75-4F33-857C-2F25B718CF16}" type="parTrans" cxnId="{13A7F6FE-C727-456F-8068-E238AC2E5646}">
      <dgm:prSet/>
      <dgm:spPr/>
      <dgm:t>
        <a:bodyPr/>
        <a:lstStyle/>
        <a:p>
          <a:endParaRPr lang="en-US"/>
        </a:p>
      </dgm:t>
    </dgm:pt>
    <dgm:pt modelId="{A853342E-AE5D-4DC1-92BC-D1A482D34370}" type="sibTrans" cxnId="{13A7F6FE-C727-456F-8068-E238AC2E5646}">
      <dgm:prSet/>
      <dgm:spPr/>
      <dgm:t>
        <a:bodyPr/>
        <a:lstStyle/>
        <a:p>
          <a:endParaRPr lang="en-US"/>
        </a:p>
      </dgm:t>
    </dgm:pt>
    <dgm:pt modelId="{00B32734-DF01-4907-AE13-2CCC218DB189}">
      <dgm:prSet phldrT="[Text]"/>
      <dgm:spPr/>
      <dgm:t>
        <a:bodyPr/>
        <a:lstStyle/>
        <a:p>
          <a:pPr rtl="1"/>
          <a:r>
            <a:rPr lang="fa-IR" dirty="0" smtClean="0">
              <a:cs typeface="B Nazanin" panose="00000400000000000000" pitchFamily="2" charset="-78"/>
            </a:rPr>
            <a:t>یافتن قالب جمله</a:t>
          </a:r>
          <a:endParaRPr lang="en-US" dirty="0">
            <a:cs typeface="B Nazanin" panose="00000400000000000000" pitchFamily="2" charset="-78"/>
          </a:endParaRPr>
        </a:p>
      </dgm:t>
    </dgm:pt>
    <dgm:pt modelId="{8EA5C4C3-21AF-4B1B-B819-E2DA7125E19B}" type="parTrans" cxnId="{4E5C23F4-D866-41A2-8161-583141D1FE41}">
      <dgm:prSet/>
      <dgm:spPr/>
      <dgm:t>
        <a:bodyPr/>
        <a:lstStyle/>
        <a:p>
          <a:endParaRPr lang="en-US"/>
        </a:p>
      </dgm:t>
    </dgm:pt>
    <dgm:pt modelId="{0846F603-9437-4A75-A542-295EFDB5CD58}" type="sibTrans" cxnId="{4E5C23F4-D866-41A2-8161-583141D1FE41}">
      <dgm:prSet/>
      <dgm:spPr/>
      <dgm:t>
        <a:bodyPr/>
        <a:lstStyle/>
        <a:p>
          <a:endParaRPr lang="en-US"/>
        </a:p>
      </dgm:t>
    </dgm:pt>
    <dgm:pt modelId="{2CC93364-1F55-4E99-891A-2A3D099C5095}">
      <dgm:prSet phldrT="[Text]"/>
      <dgm:spPr/>
      <dgm:t>
        <a:bodyPr/>
        <a:lstStyle/>
        <a:p>
          <a:pPr rtl="1"/>
          <a:r>
            <a:rPr lang="fa-IR" dirty="0" smtClean="0">
              <a:cs typeface="B Nazanin" panose="00000400000000000000" pitchFamily="2" charset="-78"/>
            </a:rPr>
            <a:t>استخراج روابط با داشتن قالب</a:t>
          </a:r>
          <a:endParaRPr lang="en-US" dirty="0">
            <a:cs typeface="B Nazanin" panose="00000400000000000000" pitchFamily="2" charset="-78"/>
          </a:endParaRPr>
        </a:p>
      </dgm:t>
    </dgm:pt>
    <dgm:pt modelId="{393FC899-21D0-4835-81B2-07B028F661B1}" type="parTrans" cxnId="{B5415A24-156F-4B43-80D7-44F7B7308CC2}">
      <dgm:prSet/>
      <dgm:spPr/>
      <dgm:t>
        <a:bodyPr/>
        <a:lstStyle/>
        <a:p>
          <a:endParaRPr lang="en-US"/>
        </a:p>
      </dgm:t>
    </dgm:pt>
    <dgm:pt modelId="{CF0701DC-4CA8-48EF-B02F-2FC1142CBBB7}" type="sibTrans" cxnId="{B5415A24-156F-4B43-80D7-44F7B7308CC2}">
      <dgm:prSet/>
      <dgm:spPr/>
      <dgm:t>
        <a:bodyPr/>
        <a:lstStyle/>
        <a:p>
          <a:endParaRPr lang="en-US"/>
        </a:p>
      </dgm:t>
    </dgm:pt>
    <dgm:pt modelId="{C26BC2A9-86FF-4C61-87F5-CFC63CCAF72B}">
      <dgm:prSet phldrT="[Text]"/>
      <dgm:spPr/>
      <dgm:t>
        <a:bodyPr/>
        <a:lstStyle/>
        <a:p>
          <a:r>
            <a:rPr lang="en-US" dirty="0" smtClean="0">
              <a:cs typeface="B Nazanin" panose="00000400000000000000" pitchFamily="2" charset="-78"/>
            </a:rPr>
            <a:t>4</a:t>
          </a:r>
          <a:endParaRPr lang="en-US" dirty="0">
            <a:cs typeface="B Nazanin" panose="00000400000000000000" pitchFamily="2" charset="-78"/>
          </a:endParaRPr>
        </a:p>
      </dgm:t>
    </dgm:pt>
    <dgm:pt modelId="{A1568900-DCCB-4552-B973-2833EF98492D}" type="parTrans" cxnId="{59918D48-E3B8-4F00-9879-57C4FC5DC3D3}">
      <dgm:prSet/>
      <dgm:spPr/>
      <dgm:t>
        <a:bodyPr/>
        <a:lstStyle/>
        <a:p>
          <a:endParaRPr lang="en-US"/>
        </a:p>
      </dgm:t>
    </dgm:pt>
    <dgm:pt modelId="{A6A171F2-4F8C-4686-BC49-BF191BC0B7A3}" type="sibTrans" cxnId="{59918D48-E3B8-4F00-9879-57C4FC5DC3D3}">
      <dgm:prSet/>
      <dgm:spPr/>
      <dgm:t>
        <a:bodyPr/>
        <a:lstStyle/>
        <a:p>
          <a:endParaRPr lang="en-US"/>
        </a:p>
      </dgm:t>
    </dgm:pt>
    <dgm:pt modelId="{FC3976F8-710E-4E89-A20F-69185E5E000E}">
      <dgm:prSet phldrT="[Text]"/>
      <dgm:spPr/>
      <dgm:t>
        <a:bodyPr/>
        <a:lstStyle/>
        <a:p>
          <a:pPr rtl="1"/>
          <a:r>
            <a:rPr lang="fa-IR" dirty="0" smtClean="0">
              <a:cs typeface="B Nazanin" panose="00000400000000000000" pitchFamily="2" charset="-78"/>
            </a:rPr>
            <a:t>افزودن استلزامات به جمله</a:t>
          </a:r>
          <a:endParaRPr lang="en-US" dirty="0">
            <a:cs typeface="B Nazanin" panose="00000400000000000000" pitchFamily="2" charset="-78"/>
          </a:endParaRPr>
        </a:p>
      </dgm:t>
    </dgm:pt>
    <dgm:pt modelId="{A0A72122-31D4-4435-BACE-19389D98D0F1}" type="parTrans" cxnId="{EC740634-39FE-4079-AA8D-599CF1045CEC}">
      <dgm:prSet/>
      <dgm:spPr/>
      <dgm:t>
        <a:bodyPr/>
        <a:lstStyle/>
        <a:p>
          <a:endParaRPr lang="en-US"/>
        </a:p>
      </dgm:t>
    </dgm:pt>
    <dgm:pt modelId="{9A9973E0-1440-4064-A8EF-5E3DEECF96CD}" type="sibTrans" cxnId="{EC740634-39FE-4079-AA8D-599CF1045CEC}">
      <dgm:prSet/>
      <dgm:spPr/>
      <dgm:t>
        <a:bodyPr/>
        <a:lstStyle/>
        <a:p>
          <a:endParaRPr lang="en-US"/>
        </a:p>
      </dgm:t>
    </dgm:pt>
    <dgm:pt modelId="{C7E7429C-34F5-4700-9BF4-AC2B59C6B6A5}">
      <dgm:prSet phldrT="[Text]"/>
      <dgm:spPr/>
      <dgm:t>
        <a:bodyPr/>
        <a:lstStyle/>
        <a:p>
          <a:pPr rtl="1"/>
          <a:r>
            <a:rPr lang="fa-IR" dirty="0" smtClean="0">
              <a:cs typeface="B Nazanin" panose="00000400000000000000" pitchFamily="2" charset="-78"/>
            </a:rPr>
            <a:t>افزودن قیودات</a:t>
          </a:r>
          <a:endParaRPr lang="en-US" dirty="0">
            <a:cs typeface="B Nazanin" panose="00000400000000000000" pitchFamily="2" charset="-78"/>
          </a:endParaRPr>
        </a:p>
      </dgm:t>
    </dgm:pt>
    <dgm:pt modelId="{489C97CE-D805-431B-A5D6-7F4806BA6ABB}" type="parTrans" cxnId="{FBACD2BA-9720-4C93-8C6B-C76321A061E4}">
      <dgm:prSet/>
      <dgm:spPr/>
      <dgm:t>
        <a:bodyPr/>
        <a:lstStyle/>
        <a:p>
          <a:endParaRPr lang="en-US"/>
        </a:p>
      </dgm:t>
    </dgm:pt>
    <dgm:pt modelId="{39EB3205-3BA3-4C1E-AF15-738D7769BC5C}" type="sibTrans" cxnId="{FBACD2BA-9720-4C93-8C6B-C76321A061E4}">
      <dgm:prSet/>
      <dgm:spPr/>
      <dgm:t>
        <a:bodyPr/>
        <a:lstStyle/>
        <a:p>
          <a:endParaRPr lang="en-US"/>
        </a:p>
      </dgm:t>
    </dgm:pt>
    <dgm:pt modelId="{E1C5C937-245B-4786-90C3-0AF45F863110}">
      <dgm:prSet phldrT="[Text]"/>
      <dgm:spPr/>
      <dgm:t>
        <a:bodyPr/>
        <a:lstStyle/>
        <a:p>
          <a:pPr rtl="1"/>
          <a:r>
            <a:rPr lang="fa-IR" dirty="0" smtClean="0">
              <a:cs typeface="B Nazanin" panose="00000400000000000000" pitchFamily="2" charset="-78"/>
            </a:rPr>
            <a:t>استخراج روابط کامل</a:t>
          </a:r>
          <a:endParaRPr lang="en-US" dirty="0">
            <a:cs typeface="B Nazanin" panose="00000400000000000000" pitchFamily="2" charset="-78"/>
          </a:endParaRPr>
        </a:p>
      </dgm:t>
    </dgm:pt>
    <dgm:pt modelId="{9D930182-4DBE-4D62-B1BD-E97CBA4030B5}" type="parTrans" cxnId="{874B741B-8B1A-43CC-ADAA-EBD0F27755A2}">
      <dgm:prSet/>
      <dgm:spPr/>
      <dgm:t>
        <a:bodyPr/>
        <a:lstStyle/>
        <a:p>
          <a:endParaRPr lang="en-US"/>
        </a:p>
      </dgm:t>
    </dgm:pt>
    <dgm:pt modelId="{8411234E-A9F2-4953-A586-9EB026353CDC}" type="sibTrans" cxnId="{874B741B-8B1A-43CC-ADAA-EBD0F27755A2}">
      <dgm:prSet/>
      <dgm:spPr/>
      <dgm:t>
        <a:bodyPr/>
        <a:lstStyle/>
        <a:p>
          <a:endParaRPr lang="en-US"/>
        </a:p>
      </dgm:t>
    </dgm:pt>
    <dgm:pt modelId="{0685AAF4-F5D2-4488-93F0-1E6298355129}">
      <dgm:prSet phldrT="[Text]"/>
      <dgm:spPr/>
      <dgm:t>
        <a:bodyPr/>
        <a:lstStyle/>
        <a:p>
          <a:pPr rtl="1"/>
          <a:r>
            <a:rPr lang="fa-IR" dirty="0" smtClean="0">
              <a:cs typeface="B Nazanin" panose="00000400000000000000" pitchFamily="2" charset="-78"/>
            </a:rPr>
            <a:t>یافتن روابط در هستان شناسی</a:t>
          </a:r>
          <a:endParaRPr lang="en-US" dirty="0">
            <a:cs typeface="B Nazanin" panose="00000400000000000000" pitchFamily="2" charset="-78"/>
          </a:endParaRPr>
        </a:p>
      </dgm:t>
    </dgm:pt>
    <dgm:pt modelId="{A552EE83-FB60-46F2-A100-8526385D17D3}" type="parTrans" cxnId="{B33B6992-91F9-41B1-8271-F938ADBB96C8}">
      <dgm:prSet/>
      <dgm:spPr/>
      <dgm:t>
        <a:bodyPr/>
        <a:lstStyle/>
        <a:p>
          <a:endParaRPr lang="en-US"/>
        </a:p>
      </dgm:t>
    </dgm:pt>
    <dgm:pt modelId="{EA500694-3AF9-4DD7-8896-FB1869D0DD91}" type="sibTrans" cxnId="{B33B6992-91F9-41B1-8271-F938ADBB96C8}">
      <dgm:prSet/>
      <dgm:spPr/>
      <dgm:t>
        <a:bodyPr/>
        <a:lstStyle/>
        <a:p>
          <a:endParaRPr lang="en-US"/>
        </a:p>
      </dgm:t>
    </dgm:pt>
    <dgm:pt modelId="{CFDB5A7E-025D-471E-AF9D-DD25BCAB9CF0}">
      <dgm:prSet phldrT="[Text]"/>
      <dgm:spPr/>
      <dgm:t>
        <a:bodyPr/>
        <a:lstStyle/>
        <a:p>
          <a:r>
            <a:rPr lang="en-US" dirty="0" smtClean="0">
              <a:cs typeface="B Nazanin" panose="00000400000000000000" pitchFamily="2" charset="-78"/>
            </a:rPr>
            <a:t>5</a:t>
          </a:r>
          <a:endParaRPr lang="en-US" dirty="0">
            <a:cs typeface="B Nazanin" panose="00000400000000000000" pitchFamily="2" charset="-78"/>
          </a:endParaRPr>
        </a:p>
      </dgm:t>
    </dgm:pt>
    <dgm:pt modelId="{138ABDAB-2ED5-4D75-94F4-6188F62B3E12}" type="parTrans" cxnId="{15B8749E-73A6-417C-B2B4-9ABA60F62089}">
      <dgm:prSet/>
      <dgm:spPr/>
      <dgm:t>
        <a:bodyPr/>
        <a:lstStyle/>
        <a:p>
          <a:endParaRPr lang="en-US"/>
        </a:p>
      </dgm:t>
    </dgm:pt>
    <dgm:pt modelId="{5B85F8B2-5B7F-4F5F-8943-BB8B801BFEDC}" type="sibTrans" cxnId="{15B8749E-73A6-417C-B2B4-9ABA60F62089}">
      <dgm:prSet/>
      <dgm:spPr/>
      <dgm:t>
        <a:bodyPr/>
        <a:lstStyle/>
        <a:p>
          <a:endParaRPr lang="en-US"/>
        </a:p>
      </dgm:t>
    </dgm:pt>
    <dgm:pt modelId="{501304FE-FE16-420E-99A1-D967A341D2EA}">
      <dgm:prSet phldrT="[Text]"/>
      <dgm:spPr/>
      <dgm:t>
        <a:bodyPr/>
        <a:lstStyle/>
        <a:p>
          <a:r>
            <a:rPr lang="en-US" dirty="0" smtClean="0">
              <a:cs typeface="B Nazanin" panose="00000400000000000000" pitchFamily="2" charset="-78"/>
            </a:rPr>
            <a:t>6</a:t>
          </a:r>
          <a:endParaRPr lang="en-US" dirty="0">
            <a:cs typeface="B Nazanin" panose="00000400000000000000" pitchFamily="2" charset="-78"/>
          </a:endParaRPr>
        </a:p>
      </dgm:t>
    </dgm:pt>
    <dgm:pt modelId="{B222E391-A2B3-4DA9-A59C-54B596916F62}" type="parTrans" cxnId="{406A85C6-A41F-430D-B0AA-E31BABC14CB5}">
      <dgm:prSet/>
      <dgm:spPr/>
      <dgm:t>
        <a:bodyPr/>
        <a:lstStyle/>
        <a:p>
          <a:endParaRPr lang="en-US"/>
        </a:p>
      </dgm:t>
    </dgm:pt>
    <dgm:pt modelId="{FB62BA2B-0623-40CB-8616-BC434F16D161}" type="sibTrans" cxnId="{406A85C6-A41F-430D-B0AA-E31BABC14CB5}">
      <dgm:prSet/>
      <dgm:spPr/>
      <dgm:t>
        <a:bodyPr/>
        <a:lstStyle/>
        <a:p>
          <a:endParaRPr lang="en-US"/>
        </a:p>
      </dgm:t>
    </dgm:pt>
    <dgm:pt modelId="{1DCE7E36-1378-417F-8759-13BF6CB32F03}">
      <dgm:prSet phldrT="[Text]"/>
      <dgm:spPr/>
      <dgm:t>
        <a:bodyPr/>
        <a:lstStyle/>
        <a:p>
          <a:r>
            <a:rPr lang="en-US" dirty="0" smtClean="0">
              <a:cs typeface="B Nazanin" panose="00000400000000000000" pitchFamily="2" charset="-78"/>
            </a:rPr>
            <a:t>7</a:t>
          </a:r>
          <a:endParaRPr lang="en-US" dirty="0">
            <a:cs typeface="B Nazanin" panose="00000400000000000000" pitchFamily="2" charset="-78"/>
          </a:endParaRPr>
        </a:p>
      </dgm:t>
    </dgm:pt>
    <dgm:pt modelId="{DF53BED7-BA20-43BC-A6E0-E4051CC976B6}" type="parTrans" cxnId="{653EB26F-373E-4DA8-931F-1056E8A2399A}">
      <dgm:prSet/>
      <dgm:spPr/>
      <dgm:t>
        <a:bodyPr/>
        <a:lstStyle/>
        <a:p>
          <a:endParaRPr lang="en-US"/>
        </a:p>
      </dgm:t>
    </dgm:pt>
    <dgm:pt modelId="{386FDE54-1F2A-4D02-BB6F-F583701B16F9}" type="sibTrans" cxnId="{653EB26F-373E-4DA8-931F-1056E8A2399A}">
      <dgm:prSet/>
      <dgm:spPr/>
      <dgm:t>
        <a:bodyPr/>
        <a:lstStyle/>
        <a:p>
          <a:endParaRPr lang="en-US"/>
        </a:p>
      </dgm:t>
    </dgm:pt>
    <dgm:pt modelId="{798E2AA2-AC8F-4815-99A3-3098BD888399}">
      <dgm:prSet phldrT="[Text]"/>
      <dgm:spPr/>
      <dgm:t>
        <a:bodyPr/>
        <a:lstStyle/>
        <a:p>
          <a:r>
            <a:rPr lang="en-US" dirty="0" smtClean="0">
              <a:cs typeface="B Nazanin" panose="00000400000000000000" pitchFamily="2" charset="-78"/>
            </a:rPr>
            <a:t>8</a:t>
          </a:r>
          <a:endParaRPr lang="en-US" dirty="0">
            <a:cs typeface="B Nazanin" panose="00000400000000000000" pitchFamily="2" charset="-78"/>
          </a:endParaRPr>
        </a:p>
      </dgm:t>
    </dgm:pt>
    <dgm:pt modelId="{264E013D-1D63-4A30-BE6F-334BD7BB8C66}" type="parTrans" cxnId="{35140408-1C3C-4099-AD6C-BEE1067A4276}">
      <dgm:prSet/>
      <dgm:spPr/>
      <dgm:t>
        <a:bodyPr/>
        <a:lstStyle/>
        <a:p>
          <a:endParaRPr lang="en-US"/>
        </a:p>
      </dgm:t>
    </dgm:pt>
    <dgm:pt modelId="{3D399D91-213E-41CC-9199-B73FC3E91549}" type="sibTrans" cxnId="{35140408-1C3C-4099-AD6C-BEE1067A4276}">
      <dgm:prSet/>
      <dgm:spPr/>
      <dgm:t>
        <a:bodyPr/>
        <a:lstStyle/>
        <a:p>
          <a:endParaRPr lang="en-US"/>
        </a:p>
      </dgm:t>
    </dgm:pt>
    <dgm:pt modelId="{4B466BBE-4978-4A61-869F-873CE52B5888}" type="pres">
      <dgm:prSet presAssocID="{1E3613E2-3E71-4E72-A010-0AC6B259CC3A}" presName="linearFlow" presStyleCnt="0">
        <dgm:presLayoutVars>
          <dgm:dir/>
          <dgm:animLvl val="lvl"/>
          <dgm:resizeHandles val="exact"/>
        </dgm:presLayoutVars>
      </dgm:prSet>
      <dgm:spPr/>
      <dgm:t>
        <a:bodyPr/>
        <a:lstStyle/>
        <a:p>
          <a:endParaRPr lang="en-US"/>
        </a:p>
      </dgm:t>
    </dgm:pt>
    <dgm:pt modelId="{CCCD290D-0A98-4F3F-9AED-882802534B09}" type="pres">
      <dgm:prSet presAssocID="{419D00FA-BA4C-4B32-947D-03A69AD34F47}" presName="composite" presStyleCnt="0"/>
      <dgm:spPr/>
    </dgm:pt>
    <dgm:pt modelId="{AA1CF953-3253-466B-8025-832A4A28805A}" type="pres">
      <dgm:prSet presAssocID="{419D00FA-BA4C-4B32-947D-03A69AD34F47}" presName="parentText" presStyleLbl="alignNode1" presStyleIdx="0" presStyleCnt="8">
        <dgm:presLayoutVars>
          <dgm:chMax val="1"/>
          <dgm:bulletEnabled val="1"/>
        </dgm:presLayoutVars>
      </dgm:prSet>
      <dgm:spPr/>
      <dgm:t>
        <a:bodyPr/>
        <a:lstStyle/>
        <a:p>
          <a:endParaRPr lang="en-US"/>
        </a:p>
      </dgm:t>
    </dgm:pt>
    <dgm:pt modelId="{40F29E48-9DB1-4135-8DDD-4A38A5AD60DA}" type="pres">
      <dgm:prSet presAssocID="{419D00FA-BA4C-4B32-947D-03A69AD34F47}" presName="descendantText" presStyleLbl="alignAcc1" presStyleIdx="0" presStyleCnt="8" custLinFactNeighborY="-1026">
        <dgm:presLayoutVars>
          <dgm:bulletEnabled val="1"/>
        </dgm:presLayoutVars>
      </dgm:prSet>
      <dgm:spPr/>
      <dgm:t>
        <a:bodyPr/>
        <a:lstStyle/>
        <a:p>
          <a:endParaRPr lang="en-US"/>
        </a:p>
      </dgm:t>
    </dgm:pt>
    <dgm:pt modelId="{8FDE2367-B13A-45A3-B6A1-4520C554C797}" type="pres">
      <dgm:prSet presAssocID="{FC8EAAA0-8793-480D-BBFC-37BD7AF44A07}" presName="sp" presStyleCnt="0"/>
      <dgm:spPr/>
    </dgm:pt>
    <dgm:pt modelId="{76629022-B08B-43EF-A300-39F51A3A9ADE}" type="pres">
      <dgm:prSet presAssocID="{6F4512AA-8AEC-4ED3-850C-47CFF09A1DD8}" presName="composite" presStyleCnt="0"/>
      <dgm:spPr/>
    </dgm:pt>
    <dgm:pt modelId="{8FA4F64E-DC20-4F02-9B25-46F9F9262634}" type="pres">
      <dgm:prSet presAssocID="{6F4512AA-8AEC-4ED3-850C-47CFF09A1DD8}" presName="parentText" presStyleLbl="alignNode1" presStyleIdx="1" presStyleCnt="8">
        <dgm:presLayoutVars>
          <dgm:chMax val="1"/>
          <dgm:bulletEnabled val="1"/>
        </dgm:presLayoutVars>
      </dgm:prSet>
      <dgm:spPr/>
      <dgm:t>
        <a:bodyPr/>
        <a:lstStyle/>
        <a:p>
          <a:endParaRPr lang="en-US"/>
        </a:p>
      </dgm:t>
    </dgm:pt>
    <dgm:pt modelId="{32AFF5C7-F31F-45A2-9DB1-B2514219A698}" type="pres">
      <dgm:prSet presAssocID="{6F4512AA-8AEC-4ED3-850C-47CFF09A1DD8}" presName="descendantText" presStyleLbl="alignAcc1" presStyleIdx="1" presStyleCnt="8">
        <dgm:presLayoutVars>
          <dgm:bulletEnabled val="1"/>
        </dgm:presLayoutVars>
      </dgm:prSet>
      <dgm:spPr/>
      <dgm:t>
        <a:bodyPr/>
        <a:lstStyle/>
        <a:p>
          <a:endParaRPr lang="en-US"/>
        </a:p>
      </dgm:t>
    </dgm:pt>
    <dgm:pt modelId="{55D2572C-A1B2-4AD6-A693-57071925E2BB}" type="pres">
      <dgm:prSet presAssocID="{F324D48D-7C86-40C8-A56B-84A1DF168722}" presName="sp" presStyleCnt="0"/>
      <dgm:spPr/>
    </dgm:pt>
    <dgm:pt modelId="{A0D8CCDF-72B5-4F9C-8A1C-1EDD31D12816}" type="pres">
      <dgm:prSet presAssocID="{8E86D9B2-26F3-4199-A4F9-F940191B24B9}" presName="composite" presStyleCnt="0"/>
      <dgm:spPr/>
    </dgm:pt>
    <dgm:pt modelId="{B3110918-3EBA-403C-B2D9-4C62D47D382F}" type="pres">
      <dgm:prSet presAssocID="{8E86D9B2-26F3-4199-A4F9-F940191B24B9}" presName="parentText" presStyleLbl="alignNode1" presStyleIdx="2" presStyleCnt="8">
        <dgm:presLayoutVars>
          <dgm:chMax val="1"/>
          <dgm:bulletEnabled val="1"/>
        </dgm:presLayoutVars>
      </dgm:prSet>
      <dgm:spPr/>
      <dgm:t>
        <a:bodyPr/>
        <a:lstStyle/>
        <a:p>
          <a:endParaRPr lang="en-US"/>
        </a:p>
      </dgm:t>
    </dgm:pt>
    <dgm:pt modelId="{B5C7A154-46D4-43AB-B06A-26B06AA5E9B3}" type="pres">
      <dgm:prSet presAssocID="{8E86D9B2-26F3-4199-A4F9-F940191B24B9}" presName="descendantText" presStyleLbl="alignAcc1" presStyleIdx="2" presStyleCnt="8">
        <dgm:presLayoutVars>
          <dgm:bulletEnabled val="1"/>
        </dgm:presLayoutVars>
      </dgm:prSet>
      <dgm:spPr/>
      <dgm:t>
        <a:bodyPr/>
        <a:lstStyle/>
        <a:p>
          <a:endParaRPr lang="en-US"/>
        </a:p>
      </dgm:t>
    </dgm:pt>
    <dgm:pt modelId="{BA871E2F-9BD5-43CE-8A83-F928C3615CBB}" type="pres">
      <dgm:prSet presAssocID="{A853342E-AE5D-4DC1-92BC-D1A482D34370}" presName="sp" presStyleCnt="0"/>
      <dgm:spPr/>
    </dgm:pt>
    <dgm:pt modelId="{3A8067AD-B164-49BA-8B3F-1847196BC449}" type="pres">
      <dgm:prSet presAssocID="{C26BC2A9-86FF-4C61-87F5-CFC63CCAF72B}" presName="composite" presStyleCnt="0"/>
      <dgm:spPr/>
    </dgm:pt>
    <dgm:pt modelId="{935EA921-E45D-4CEE-8832-FF1EFDBA722C}" type="pres">
      <dgm:prSet presAssocID="{C26BC2A9-86FF-4C61-87F5-CFC63CCAF72B}" presName="parentText" presStyleLbl="alignNode1" presStyleIdx="3" presStyleCnt="8">
        <dgm:presLayoutVars>
          <dgm:chMax val="1"/>
          <dgm:bulletEnabled val="1"/>
        </dgm:presLayoutVars>
      </dgm:prSet>
      <dgm:spPr/>
      <dgm:t>
        <a:bodyPr/>
        <a:lstStyle/>
        <a:p>
          <a:endParaRPr lang="en-US"/>
        </a:p>
      </dgm:t>
    </dgm:pt>
    <dgm:pt modelId="{1ED41DB1-A08E-44B2-83D0-FD43440852F1}" type="pres">
      <dgm:prSet presAssocID="{C26BC2A9-86FF-4C61-87F5-CFC63CCAF72B}" presName="descendantText" presStyleLbl="alignAcc1" presStyleIdx="3" presStyleCnt="8">
        <dgm:presLayoutVars>
          <dgm:bulletEnabled val="1"/>
        </dgm:presLayoutVars>
      </dgm:prSet>
      <dgm:spPr/>
      <dgm:t>
        <a:bodyPr/>
        <a:lstStyle/>
        <a:p>
          <a:endParaRPr lang="en-US"/>
        </a:p>
      </dgm:t>
    </dgm:pt>
    <dgm:pt modelId="{F97A8D05-C13F-4B3F-ABF8-66C11E6AA8E4}" type="pres">
      <dgm:prSet presAssocID="{A6A171F2-4F8C-4686-BC49-BF191BC0B7A3}" presName="sp" presStyleCnt="0"/>
      <dgm:spPr/>
    </dgm:pt>
    <dgm:pt modelId="{D01B9C99-766F-434A-BD95-20741D58B1A1}" type="pres">
      <dgm:prSet presAssocID="{CFDB5A7E-025D-471E-AF9D-DD25BCAB9CF0}" presName="composite" presStyleCnt="0"/>
      <dgm:spPr/>
    </dgm:pt>
    <dgm:pt modelId="{4400C8F8-8EC5-485B-B134-8973E08CA1AB}" type="pres">
      <dgm:prSet presAssocID="{CFDB5A7E-025D-471E-AF9D-DD25BCAB9CF0}" presName="parentText" presStyleLbl="alignNode1" presStyleIdx="4" presStyleCnt="8">
        <dgm:presLayoutVars>
          <dgm:chMax val="1"/>
          <dgm:bulletEnabled val="1"/>
        </dgm:presLayoutVars>
      </dgm:prSet>
      <dgm:spPr/>
      <dgm:t>
        <a:bodyPr/>
        <a:lstStyle/>
        <a:p>
          <a:endParaRPr lang="en-US"/>
        </a:p>
      </dgm:t>
    </dgm:pt>
    <dgm:pt modelId="{88F270B4-0420-4E01-9E55-7B3B9CAC7FC1}" type="pres">
      <dgm:prSet presAssocID="{CFDB5A7E-025D-471E-AF9D-DD25BCAB9CF0}" presName="descendantText" presStyleLbl="alignAcc1" presStyleIdx="4" presStyleCnt="8">
        <dgm:presLayoutVars>
          <dgm:bulletEnabled val="1"/>
        </dgm:presLayoutVars>
      </dgm:prSet>
      <dgm:spPr/>
      <dgm:t>
        <a:bodyPr/>
        <a:lstStyle/>
        <a:p>
          <a:endParaRPr lang="en-US"/>
        </a:p>
      </dgm:t>
    </dgm:pt>
    <dgm:pt modelId="{6AFED253-F6AF-4D71-819E-B46060BC284E}" type="pres">
      <dgm:prSet presAssocID="{5B85F8B2-5B7F-4F5F-8943-BB8B801BFEDC}" presName="sp" presStyleCnt="0"/>
      <dgm:spPr/>
    </dgm:pt>
    <dgm:pt modelId="{6BE47F02-6BCF-4616-B4B7-667511BACADC}" type="pres">
      <dgm:prSet presAssocID="{501304FE-FE16-420E-99A1-D967A341D2EA}" presName="composite" presStyleCnt="0"/>
      <dgm:spPr/>
    </dgm:pt>
    <dgm:pt modelId="{AF04CE51-A133-40D1-88A0-811D3E451483}" type="pres">
      <dgm:prSet presAssocID="{501304FE-FE16-420E-99A1-D967A341D2EA}" presName="parentText" presStyleLbl="alignNode1" presStyleIdx="5" presStyleCnt="8">
        <dgm:presLayoutVars>
          <dgm:chMax val="1"/>
          <dgm:bulletEnabled val="1"/>
        </dgm:presLayoutVars>
      </dgm:prSet>
      <dgm:spPr/>
      <dgm:t>
        <a:bodyPr/>
        <a:lstStyle/>
        <a:p>
          <a:endParaRPr lang="en-US"/>
        </a:p>
      </dgm:t>
    </dgm:pt>
    <dgm:pt modelId="{C570CA93-A6DA-4AEB-BE5C-5A1BB735436D}" type="pres">
      <dgm:prSet presAssocID="{501304FE-FE16-420E-99A1-D967A341D2EA}" presName="descendantText" presStyleLbl="alignAcc1" presStyleIdx="5" presStyleCnt="8">
        <dgm:presLayoutVars>
          <dgm:bulletEnabled val="1"/>
        </dgm:presLayoutVars>
      </dgm:prSet>
      <dgm:spPr/>
      <dgm:t>
        <a:bodyPr/>
        <a:lstStyle/>
        <a:p>
          <a:endParaRPr lang="en-US"/>
        </a:p>
      </dgm:t>
    </dgm:pt>
    <dgm:pt modelId="{32620A9A-8E3E-4148-ADEC-F9C5CC133612}" type="pres">
      <dgm:prSet presAssocID="{FB62BA2B-0623-40CB-8616-BC434F16D161}" presName="sp" presStyleCnt="0"/>
      <dgm:spPr/>
    </dgm:pt>
    <dgm:pt modelId="{45B1531A-1DC7-4ABB-8E1E-0EDAF2230757}" type="pres">
      <dgm:prSet presAssocID="{1DCE7E36-1378-417F-8759-13BF6CB32F03}" presName="composite" presStyleCnt="0"/>
      <dgm:spPr/>
    </dgm:pt>
    <dgm:pt modelId="{30D6CB60-1F11-4696-8A8E-B726FAC98CC2}" type="pres">
      <dgm:prSet presAssocID="{1DCE7E36-1378-417F-8759-13BF6CB32F03}" presName="parentText" presStyleLbl="alignNode1" presStyleIdx="6" presStyleCnt="8">
        <dgm:presLayoutVars>
          <dgm:chMax val="1"/>
          <dgm:bulletEnabled val="1"/>
        </dgm:presLayoutVars>
      </dgm:prSet>
      <dgm:spPr/>
      <dgm:t>
        <a:bodyPr/>
        <a:lstStyle/>
        <a:p>
          <a:endParaRPr lang="en-US"/>
        </a:p>
      </dgm:t>
    </dgm:pt>
    <dgm:pt modelId="{D574FB3E-CE46-40FD-898C-D6F5D43620EA}" type="pres">
      <dgm:prSet presAssocID="{1DCE7E36-1378-417F-8759-13BF6CB32F03}" presName="descendantText" presStyleLbl="alignAcc1" presStyleIdx="6" presStyleCnt="8">
        <dgm:presLayoutVars>
          <dgm:bulletEnabled val="1"/>
        </dgm:presLayoutVars>
      </dgm:prSet>
      <dgm:spPr/>
      <dgm:t>
        <a:bodyPr/>
        <a:lstStyle/>
        <a:p>
          <a:endParaRPr lang="en-US"/>
        </a:p>
      </dgm:t>
    </dgm:pt>
    <dgm:pt modelId="{C81D755E-A8CD-48C5-A532-66976B182A45}" type="pres">
      <dgm:prSet presAssocID="{386FDE54-1F2A-4D02-BB6F-F583701B16F9}" presName="sp" presStyleCnt="0"/>
      <dgm:spPr/>
    </dgm:pt>
    <dgm:pt modelId="{75885429-F435-4260-B061-E3222605F67C}" type="pres">
      <dgm:prSet presAssocID="{798E2AA2-AC8F-4815-99A3-3098BD888399}" presName="composite" presStyleCnt="0"/>
      <dgm:spPr/>
    </dgm:pt>
    <dgm:pt modelId="{D9930E57-9A0A-4432-9DE1-199E68A88956}" type="pres">
      <dgm:prSet presAssocID="{798E2AA2-AC8F-4815-99A3-3098BD888399}" presName="parentText" presStyleLbl="alignNode1" presStyleIdx="7" presStyleCnt="8">
        <dgm:presLayoutVars>
          <dgm:chMax val="1"/>
          <dgm:bulletEnabled val="1"/>
        </dgm:presLayoutVars>
      </dgm:prSet>
      <dgm:spPr/>
      <dgm:t>
        <a:bodyPr/>
        <a:lstStyle/>
        <a:p>
          <a:endParaRPr lang="en-US"/>
        </a:p>
      </dgm:t>
    </dgm:pt>
    <dgm:pt modelId="{8809EBA4-1F1C-4730-A88A-38DAF50AFBC9}" type="pres">
      <dgm:prSet presAssocID="{798E2AA2-AC8F-4815-99A3-3098BD888399}" presName="descendantText" presStyleLbl="alignAcc1" presStyleIdx="7" presStyleCnt="8">
        <dgm:presLayoutVars>
          <dgm:bulletEnabled val="1"/>
        </dgm:presLayoutVars>
      </dgm:prSet>
      <dgm:spPr/>
      <dgm:t>
        <a:bodyPr/>
        <a:lstStyle/>
        <a:p>
          <a:endParaRPr lang="en-US"/>
        </a:p>
      </dgm:t>
    </dgm:pt>
  </dgm:ptLst>
  <dgm:cxnLst>
    <dgm:cxn modelId="{4E5C23F4-D866-41A2-8161-583141D1FE41}" srcId="{8E86D9B2-26F3-4199-A4F9-F940191B24B9}" destId="{00B32734-DF01-4907-AE13-2CCC218DB189}" srcOrd="0" destOrd="0" parTransId="{8EA5C4C3-21AF-4B1B-B819-E2DA7125E19B}" sibTransId="{0846F603-9437-4A75-A542-295EFDB5CD58}"/>
    <dgm:cxn modelId="{7F0C226B-427E-4BB1-B41F-BB7075B520FA}" type="presOf" srcId="{8E86D9B2-26F3-4199-A4F9-F940191B24B9}" destId="{B3110918-3EBA-403C-B2D9-4C62D47D382F}" srcOrd="0" destOrd="0" presId="urn:microsoft.com/office/officeart/2005/8/layout/chevron2"/>
    <dgm:cxn modelId="{406A85C6-A41F-430D-B0AA-E31BABC14CB5}" srcId="{1E3613E2-3E71-4E72-A010-0AC6B259CC3A}" destId="{501304FE-FE16-420E-99A1-D967A341D2EA}" srcOrd="5" destOrd="0" parTransId="{B222E391-A2B3-4DA9-A59C-54B596916F62}" sibTransId="{FB62BA2B-0623-40CB-8616-BC434F16D161}"/>
    <dgm:cxn modelId="{CECFF2CB-AE8A-4CD9-BCC9-4A5FAD2DAF18}" type="presOf" srcId="{1DCE7E36-1378-417F-8759-13BF6CB32F03}" destId="{30D6CB60-1F11-4696-8A8E-B726FAC98CC2}" srcOrd="0" destOrd="0" presId="urn:microsoft.com/office/officeart/2005/8/layout/chevron2"/>
    <dgm:cxn modelId="{C28A1BFA-E383-4197-BB4E-0D901A49CCA1}" type="presOf" srcId="{C26BC2A9-86FF-4C61-87F5-CFC63CCAF72B}" destId="{935EA921-E45D-4CEE-8832-FF1EFDBA722C}" srcOrd="0" destOrd="0" presId="urn:microsoft.com/office/officeart/2005/8/layout/chevron2"/>
    <dgm:cxn modelId="{139644E3-4A33-46C8-88DA-B096CA715725}" type="presOf" srcId="{CFDB5A7E-025D-471E-AF9D-DD25BCAB9CF0}" destId="{4400C8F8-8EC5-485B-B134-8973E08CA1AB}" srcOrd="0" destOrd="0" presId="urn:microsoft.com/office/officeart/2005/8/layout/chevron2"/>
    <dgm:cxn modelId="{243490C9-C45B-4878-AFAD-7F671BACC1E0}" type="presOf" srcId="{0685AAF4-F5D2-4488-93F0-1E6298355129}" destId="{8809EBA4-1F1C-4730-A88A-38DAF50AFBC9}" srcOrd="0" destOrd="0" presId="urn:microsoft.com/office/officeart/2005/8/layout/chevron2"/>
    <dgm:cxn modelId="{B5415A24-156F-4B43-80D7-44F7B7308CC2}" srcId="{C26BC2A9-86FF-4C61-87F5-CFC63CCAF72B}" destId="{2CC93364-1F55-4E99-891A-2A3D099C5095}" srcOrd="0" destOrd="0" parTransId="{393FC899-21D0-4835-81B2-07B028F661B1}" sibTransId="{CF0701DC-4CA8-48EF-B02F-2FC1142CBBB7}"/>
    <dgm:cxn modelId="{13A7F6FE-C727-456F-8068-E238AC2E5646}" srcId="{1E3613E2-3E71-4E72-A010-0AC6B259CC3A}" destId="{8E86D9B2-26F3-4199-A4F9-F940191B24B9}" srcOrd="2" destOrd="0" parTransId="{E45E2FAE-7C75-4F33-857C-2F25B718CF16}" sibTransId="{A853342E-AE5D-4DC1-92BC-D1A482D34370}"/>
    <dgm:cxn modelId="{9EC9D433-4DD4-47C1-863A-FE24CADFFB99}" type="presOf" srcId="{419D00FA-BA4C-4B32-947D-03A69AD34F47}" destId="{AA1CF953-3253-466B-8025-832A4A28805A}" srcOrd="0" destOrd="0" presId="urn:microsoft.com/office/officeart/2005/8/layout/chevron2"/>
    <dgm:cxn modelId="{06EAAB83-37AF-4FC3-A13A-E883BC610893}" srcId="{1E3613E2-3E71-4E72-A010-0AC6B259CC3A}" destId="{6F4512AA-8AEC-4ED3-850C-47CFF09A1DD8}" srcOrd="1" destOrd="0" parTransId="{6EC1552E-9A92-42ED-971E-A3DB85A2ECCE}" sibTransId="{F324D48D-7C86-40C8-A56B-84A1DF168722}"/>
    <dgm:cxn modelId="{D7683C84-BF48-40E3-928E-C33C2578AD82}" type="presOf" srcId="{C7E7429C-34F5-4700-9BF4-AC2B59C6B6A5}" destId="{C570CA93-A6DA-4AEB-BE5C-5A1BB735436D}" srcOrd="0" destOrd="0" presId="urn:microsoft.com/office/officeart/2005/8/layout/chevron2"/>
    <dgm:cxn modelId="{B33B6992-91F9-41B1-8271-F938ADBB96C8}" srcId="{798E2AA2-AC8F-4815-99A3-3098BD888399}" destId="{0685AAF4-F5D2-4488-93F0-1E6298355129}" srcOrd="0" destOrd="0" parTransId="{A552EE83-FB60-46F2-A100-8526385D17D3}" sibTransId="{EA500694-3AF9-4DD7-8896-FB1869D0DD91}"/>
    <dgm:cxn modelId="{FBACD2BA-9720-4C93-8C6B-C76321A061E4}" srcId="{501304FE-FE16-420E-99A1-D967A341D2EA}" destId="{C7E7429C-34F5-4700-9BF4-AC2B59C6B6A5}" srcOrd="0" destOrd="0" parTransId="{489C97CE-D805-431B-A5D6-7F4806BA6ABB}" sibTransId="{39EB3205-3BA3-4C1E-AF15-738D7769BC5C}"/>
    <dgm:cxn modelId="{874B741B-8B1A-43CC-ADAA-EBD0F27755A2}" srcId="{1DCE7E36-1378-417F-8759-13BF6CB32F03}" destId="{E1C5C937-245B-4786-90C3-0AF45F863110}" srcOrd="0" destOrd="0" parTransId="{9D930182-4DBE-4D62-B1BD-E97CBA4030B5}" sibTransId="{8411234E-A9F2-4953-A586-9EB026353CDC}"/>
    <dgm:cxn modelId="{94B6DDA1-C77F-4230-B55E-D8964AAFF947}" type="presOf" srcId="{6F4512AA-8AEC-4ED3-850C-47CFF09A1DD8}" destId="{8FA4F64E-DC20-4F02-9B25-46F9F9262634}" srcOrd="0" destOrd="0" presId="urn:microsoft.com/office/officeart/2005/8/layout/chevron2"/>
    <dgm:cxn modelId="{D4BDC257-0F88-4B18-84A8-DB1FBEDD0502}" type="presOf" srcId="{E457B3BD-0EBE-4211-8F13-E908738123EC}" destId="{40F29E48-9DB1-4135-8DDD-4A38A5AD60DA}" srcOrd="0" destOrd="0" presId="urn:microsoft.com/office/officeart/2005/8/layout/chevron2"/>
    <dgm:cxn modelId="{EC740634-39FE-4079-AA8D-599CF1045CEC}" srcId="{CFDB5A7E-025D-471E-AF9D-DD25BCAB9CF0}" destId="{FC3976F8-710E-4E89-A20F-69185E5E000E}" srcOrd="0" destOrd="0" parTransId="{A0A72122-31D4-4435-BACE-19389D98D0F1}" sibTransId="{9A9973E0-1440-4064-A8EF-5E3DEECF96CD}"/>
    <dgm:cxn modelId="{EBF90333-EF4D-477A-A48A-2F2677494B8B}" type="presOf" srcId="{FC3976F8-710E-4E89-A20F-69185E5E000E}" destId="{88F270B4-0420-4E01-9E55-7B3B9CAC7FC1}" srcOrd="0" destOrd="0" presId="urn:microsoft.com/office/officeart/2005/8/layout/chevron2"/>
    <dgm:cxn modelId="{C1F33E1C-0287-42C8-AB89-2C35A3F8D5E4}" type="presOf" srcId="{2CC93364-1F55-4E99-891A-2A3D099C5095}" destId="{1ED41DB1-A08E-44B2-83D0-FD43440852F1}" srcOrd="0" destOrd="0" presId="urn:microsoft.com/office/officeart/2005/8/layout/chevron2"/>
    <dgm:cxn modelId="{653EB26F-373E-4DA8-931F-1056E8A2399A}" srcId="{1E3613E2-3E71-4E72-A010-0AC6B259CC3A}" destId="{1DCE7E36-1378-417F-8759-13BF6CB32F03}" srcOrd="6" destOrd="0" parTransId="{DF53BED7-BA20-43BC-A6E0-E4051CC976B6}" sibTransId="{386FDE54-1F2A-4D02-BB6F-F583701B16F9}"/>
    <dgm:cxn modelId="{2FE6D6A4-7623-4F12-AED1-331877621E53}" type="presOf" srcId="{39349842-151F-49EE-AF48-503F2B7F88E3}" destId="{32AFF5C7-F31F-45A2-9DB1-B2514219A698}" srcOrd="0" destOrd="0" presId="urn:microsoft.com/office/officeart/2005/8/layout/chevron2"/>
    <dgm:cxn modelId="{35140408-1C3C-4099-AD6C-BEE1067A4276}" srcId="{1E3613E2-3E71-4E72-A010-0AC6B259CC3A}" destId="{798E2AA2-AC8F-4815-99A3-3098BD888399}" srcOrd="7" destOrd="0" parTransId="{264E013D-1D63-4A30-BE6F-334BD7BB8C66}" sibTransId="{3D399D91-213E-41CC-9199-B73FC3E91549}"/>
    <dgm:cxn modelId="{03C27533-0958-457C-9CC0-31FE43B3FDC3}" type="presOf" srcId="{E1C5C937-245B-4786-90C3-0AF45F863110}" destId="{D574FB3E-CE46-40FD-898C-D6F5D43620EA}" srcOrd="0" destOrd="0" presId="urn:microsoft.com/office/officeart/2005/8/layout/chevron2"/>
    <dgm:cxn modelId="{98993792-2F17-473C-A732-A13F75D64D38}" srcId="{1E3613E2-3E71-4E72-A010-0AC6B259CC3A}" destId="{419D00FA-BA4C-4B32-947D-03A69AD34F47}" srcOrd="0" destOrd="0" parTransId="{711D4BF3-6036-425B-8FAA-733121D60359}" sibTransId="{FC8EAAA0-8793-480D-BBFC-37BD7AF44A07}"/>
    <dgm:cxn modelId="{2E86FB2C-4F75-4417-854B-A186EF91D930}" srcId="{419D00FA-BA4C-4B32-947D-03A69AD34F47}" destId="{E457B3BD-0EBE-4211-8F13-E908738123EC}" srcOrd="0" destOrd="0" parTransId="{AA5C58D1-F94B-4E54-80C0-6CF3908DBA15}" sibTransId="{9B482D9F-20E4-4B63-B310-8A9ED9ED08A0}"/>
    <dgm:cxn modelId="{EBD3F34E-CF27-4A74-9BDB-121005AA0BF2}" type="presOf" srcId="{501304FE-FE16-420E-99A1-D967A341D2EA}" destId="{AF04CE51-A133-40D1-88A0-811D3E451483}" srcOrd="0" destOrd="0" presId="urn:microsoft.com/office/officeart/2005/8/layout/chevron2"/>
    <dgm:cxn modelId="{ABABEB0C-E813-441C-AEE4-756364BB4975}" type="presOf" srcId="{00B32734-DF01-4907-AE13-2CCC218DB189}" destId="{B5C7A154-46D4-43AB-B06A-26B06AA5E9B3}" srcOrd="0" destOrd="0" presId="urn:microsoft.com/office/officeart/2005/8/layout/chevron2"/>
    <dgm:cxn modelId="{1F0CA4C3-D479-4295-9953-3BAB3C0BFD08}" srcId="{6F4512AA-8AEC-4ED3-850C-47CFF09A1DD8}" destId="{39349842-151F-49EE-AF48-503F2B7F88E3}" srcOrd="0" destOrd="0" parTransId="{9FDA18A0-4329-4151-B951-ED18BF32BC55}" sibTransId="{C1B1B414-4F0A-4A18-A537-302F96A8D605}"/>
    <dgm:cxn modelId="{59918D48-E3B8-4F00-9879-57C4FC5DC3D3}" srcId="{1E3613E2-3E71-4E72-A010-0AC6B259CC3A}" destId="{C26BC2A9-86FF-4C61-87F5-CFC63CCAF72B}" srcOrd="3" destOrd="0" parTransId="{A1568900-DCCB-4552-B973-2833EF98492D}" sibTransId="{A6A171F2-4F8C-4686-BC49-BF191BC0B7A3}"/>
    <dgm:cxn modelId="{D7460368-D5CF-4A6B-9B27-3D66B502519C}" type="presOf" srcId="{1E3613E2-3E71-4E72-A010-0AC6B259CC3A}" destId="{4B466BBE-4978-4A61-869F-873CE52B5888}" srcOrd="0" destOrd="0" presId="urn:microsoft.com/office/officeart/2005/8/layout/chevron2"/>
    <dgm:cxn modelId="{15B8749E-73A6-417C-B2B4-9ABA60F62089}" srcId="{1E3613E2-3E71-4E72-A010-0AC6B259CC3A}" destId="{CFDB5A7E-025D-471E-AF9D-DD25BCAB9CF0}" srcOrd="4" destOrd="0" parTransId="{138ABDAB-2ED5-4D75-94F4-6188F62B3E12}" sibTransId="{5B85F8B2-5B7F-4F5F-8943-BB8B801BFEDC}"/>
    <dgm:cxn modelId="{5AA2A6B1-1F68-4B11-A34F-D96603667384}" type="presOf" srcId="{798E2AA2-AC8F-4815-99A3-3098BD888399}" destId="{D9930E57-9A0A-4432-9DE1-199E68A88956}" srcOrd="0" destOrd="0" presId="urn:microsoft.com/office/officeart/2005/8/layout/chevron2"/>
    <dgm:cxn modelId="{7C3044F0-D93B-4196-9735-F5D02103E168}" type="presParOf" srcId="{4B466BBE-4978-4A61-869F-873CE52B5888}" destId="{CCCD290D-0A98-4F3F-9AED-882802534B09}" srcOrd="0" destOrd="0" presId="urn:microsoft.com/office/officeart/2005/8/layout/chevron2"/>
    <dgm:cxn modelId="{E8DA292B-C0BB-4D2B-91B0-E55DBF7DBF01}" type="presParOf" srcId="{CCCD290D-0A98-4F3F-9AED-882802534B09}" destId="{AA1CF953-3253-466B-8025-832A4A28805A}" srcOrd="0" destOrd="0" presId="urn:microsoft.com/office/officeart/2005/8/layout/chevron2"/>
    <dgm:cxn modelId="{CBCB03B7-1ECC-45CB-AC00-94DCBDBA239C}" type="presParOf" srcId="{CCCD290D-0A98-4F3F-9AED-882802534B09}" destId="{40F29E48-9DB1-4135-8DDD-4A38A5AD60DA}" srcOrd="1" destOrd="0" presId="urn:microsoft.com/office/officeart/2005/8/layout/chevron2"/>
    <dgm:cxn modelId="{42C02F47-37FD-4978-A6F8-4FDBF233BBE4}" type="presParOf" srcId="{4B466BBE-4978-4A61-869F-873CE52B5888}" destId="{8FDE2367-B13A-45A3-B6A1-4520C554C797}" srcOrd="1" destOrd="0" presId="urn:microsoft.com/office/officeart/2005/8/layout/chevron2"/>
    <dgm:cxn modelId="{7D3A2B6F-03E6-4087-814C-8AE32ED36564}" type="presParOf" srcId="{4B466BBE-4978-4A61-869F-873CE52B5888}" destId="{76629022-B08B-43EF-A300-39F51A3A9ADE}" srcOrd="2" destOrd="0" presId="urn:microsoft.com/office/officeart/2005/8/layout/chevron2"/>
    <dgm:cxn modelId="{B0D4AF3F-FDD0-417E-BFCE-EE8E3CD358C4}" type="presParOf" srcId="{76629022-B08B-43EF-A300-39F51A3A9ADE}" destId="{8FA4F64E-DC20-4F02-9B25-46F9F9262634}" srcOrd="0" destOrd="0" presId="urn:microsoft.com/office/officeart/2005/8/layout/chevron2"/>
    <dgm:cxn modelId="{E631018C-2C32-4816-AFEF-2BDFCBA63F37}" type="presParOf" srcId="{76629022-B08B-43EF-A300-39F51A3A9ADE}" destId="{32AFF5C7-F31F-45A2-9DB1-B2514219A698}" srcOrd="1" destOrd="0" presId="urn:microsoft.com/office/officeart/2005/8/layout/chevron2"/>
    <dgm:cxn modelId="{EB8F015C-B73E-4B2A-A057-9CA3E3F2E22E}" type="presParOf" srcId="{4B466BBE-4978-4A61-869F-873CE52B5888}" destId="{55D2572C-A1B2-4AD6-A693-57071925E2BB}" srcOrd="3" destOrd="0" presId="urn:microsoft.com/office/officeart/2005/8/layout/chevron2"/>
    <dgm:cxn modelId="{E85B135C-7A59-41FC-87C0-861A32DC0356}" type="presParOf" srcId="{4B466BBE-4978-4A61-869F-873CE52B5888}" destId="{A0D8CCDF-72B5-4F9C-8A1C-1EDD31D12816}" srcOrd="4" destOrd="0" presId="urn:microsoft.com/office/officeart/2005/8/layout/chevron2"/>
    <dgm:cxn modelId="{35C365DF-4F2C-4FB2-9247-0AA3B98C605F}" type="presParOf" srcId="{A0D8CCDF-72B5-4F9C-8A1C-1EDD31D12816}" destId="{B3110918-3EBA-403C-B2D9-4C62D47D382F}" srcOrd="0" destOrd="0" presId="urn:microsoft.com/office/officeart/2005/8/layout/chevron2"/>
    <dgm:cxn modelId="{5813249D-D43A-41A3-970E-153CB5301AF8}" type="presParOf" srcId="{A0D8CCDF-72B5-4F9C-8A1C-1EDD31D12816}" destId="{B5C7A154-46D4-43AB-B06A-26B06AA5E9B3}" srcOrd="1" destOrd="0" presId="urn:microsoft.com/office/officeart/2005/8/layout/chevron2"/>
    <dgm:cxn modelId="{B43EAD54-197D-47F9-94B6-337430A46E18}" type="presParOf" srcId="{4B466BBE-4978-4A61-869F-873CE52B5888}" destId="{BA871E2F-9BD5-43CE-8A83-F928C3615CBB}" srcOrd="5" destOrd="0" presId="urn:microsoft.com/office/officeart/2005/8/layout/chevron2"/>
    <dgm:cxn modelId="{207A8FB4-82F3-465F-ADFE-F4AEDF2F83BB}" type="presParOf" srcId="{4B466BBE-4978-4A61-869F-873CE52B5888}" destId="{3A8067AD-B164-49BA-8B3F-1847196BC449}" srcOrd="6" destOrd="0" presId="urn:microsoft.com/office/officeart/2005/8/layout/chevron2"/>
    <dgm:cxn modelId="{A42CD3A7-5B88-4B13-A02C-4560A25C6E6B}" type="presParOf" srcId="{3A8067AD-B164-49BA-8B3F-1847196BC449}" destId="{935EA921-E45D-4CEE-8832-FF1EFDBA722C}" srcOrd="0" destOrd="0" presId="urn:microsoft.com/office/officeart/2005/8/layout/chevron2"/>
    <dgm:cxn modelId="{10F5B900-ED7E-48D8-A95A-7C0DEF235195}" type="presParOf" srcId="{3A8067AD-B164-49BA-8B3F-1847196BC449}" destId="{1ED41DB1-A08E-44B2-83D0-FD43440852F1}" srcOrd="1" destOrd="0" presId="urn:microsoft.com/office/officeart/2005/8/layout/chevron2"/>
    <dgm:cxn modelId="{93732A39-38B8-4435-8444-E191E07633DD}" type="presParOf" srcId="{4B466BBE-4978-4A61-869F-873CE52B5888}" destId="{F97A8D05-C13F-4B3F-ABF8-66C11E6AA8E4}" srcOrd="7" destOrd="0" presId="urn:microsoft.com/office/officeart/2005/8/layout/chevron2"/>
    <dgm:cxn modelId="{46DBB450-E8C5-4786-9D44-5E81A5563DBA}" type="presParOf" srcId="{4B466BBE-4978-4A61-869F-873CE52B5888}" destId="{D01B9C99-766F-434A-BD95-20741D58B1A1}" srcOrd="8" destOrd="0" presId="urn:microsoft.com/office/officeart/2005/8/layout/chevron2"/>
    <dgm:cxn modelId="{2E4BE7DE-D657-41BB-9901-F4A4077DA1A1}" type="presParOf" srcId="{D01B9C99-766F-434A-BD95-20741D58B1A1}" destId="{4400C8F8-8EC5-485B-B134-8973E08CA1AB}" srcOrd="0" destOrd="0" presId="urn:microsoft.com/office/officeart/2005/8/layout/chevron2"/>
    <dgm:cxn modelId="{420348AD-BC9B-49D7-88AC-22DDF288AA97}" type="presParOf" srcId="{D01B9C99-766F-434A-BD95-20741D58B1A1}" destId="{88F270B4-0420-4E01-9E55-7B3B9CAC7FC1}" srcOrd="1" destOrd="0" presId="urn:microsoft.com/office/officeart/2005/8/layout/chevron2"/>
    <dgm:cxn modelId="{BD283148-A34F-4A54-B671-8BB86A6DAB0C}" type="presParOf" srcId="{4B466BBE-4978-4A61-869F-873CE52B5888}" destId="{6AFED253-F6AF-4D71-819E-B46060BC284E}" srcOrd="9" destOrd="0" presId="urn:microsoft.com/office/officeart/2005/8/layout/chevron2"/>
    <dgm:cxn modelId="{E672B918-4713-4329-9ED6-69F6F71D931E}" type="presParOf" srcId="{4B466BBE-4978-4A61-869F-873CE52B5888}" destId="{6BE47F02-6BCF-4616-B4B7-667511BACADC}" srcOrd="10" destOrd="0" presId="urn:microsoft.com/office/officeart/2005/8/layout/chevron2"/>
    <dgm:cxn modelId="{6B932996-E545-40E2-907E-DAFA7582B768}" type="presParOf" srcId="{6BE47F02-6BCF-4616-B4B7-667511BACADC}" destId="{AF04CE51-A133-40D1-88A0-811D3E451483}" srcOrd="0" destOrd="0" presId="urn:microsoft.com/office/officeart/2005/8/layout/chevron2"/>
    <dgm:cxn modelId="{F7ECCD15-617E-45CB-B9B5-A5370284075E}" type="presParOf" srcId="{6BE47F02-6BCF-4616-B4B7-667511BACADC}" destId="{C570CA93-A6DA-4AEB-BE5C-5A1BB735436D}" srcOrd="1" destOrd="0" presId="urn:microsoft.com/office/officeart/2005/8/layout/chevron2"/>
    <dgm:cxn modelId="{FD7B6850-4109-4649-8D32-6D65AECD837A}" type="presParOf" srcId="{4B466BBE-4978-4A61-869F-873CE52B5888}" destId="{32620A9A-8E3E-4148-ADEC-F9C5CC133612}" srcOrd="11" destOrd="0" presId="urn:microsoft.com/office/officeart/2005/8/layout/chevron2"/>
    <dgm:cxn modelId="{B40021CA-3B4F-4E09-9D56-A4881F51AE02}" type="presParOf" srcId="{4B466BBE-4978-4A61-869F-873CE52B5888}" destId="{45B1531A-1DC7-4ABB-8E1E-0EDAF2230757}" srcOrd="12" destOrd="0" presId="urn:microsoft.com/office/officeart/2005/8/layout/chevron2"/>
    <dgm:cxn modelId="{B1E1AB92-49E5-4FA7-B088-C4DB04F1827C}" type="presParOf" srcId="{45B1531A-1DC7-4ABB-8E1E-0EDAF2230757}" destId="{30D6CB60-1F11-4696-8A8E-B726FAC98CC2}" srcOrd="0" destOrd="0" presId="urn:microsoft.com/office/officeart/2005/8/layout/chevron2"/>
    <dgm:cxn modelId="{B2D76CA9-8F0C-4828-8B06-CA05CA3CB890}" type="presParOf" srcId="{45B1531A-1DC7-4ABB-8E1E-0EDAF2230757}" destId="{D574FB3E-CE46-40FD-898C-D6F5D43620EA}" srcOrd="1" destOrd="0" presId="urn:microsoft.com/office/officeart/2005/8/layout/chevron2"/>
    <dgm:cxn modelId="{E62D56D3-7950-413D-942A-D5D2F70BD830}" type="presParOf" srcId="{4B466BBE-4978-4A61-869F-873CE52B5888}" destId="{C81D755E-A8CD-48C5-A532-66976B182A45}" srcOrd="13" destOrd="0" presId="urn:microsoft.com/office/officeart/2005/8/layout/chevron2"/>
    <dgm:cxn modelId="{39A48917-639E-425C-9FBF-B89B9CB55E57}" type="presParOf" srcId="{4B466BBE-4978-4A61-869F-873CE52B5888}" destId="{75885429-F435-4260-B061-E3222605F67C}" srcOrd="14" destOrd="0" presId="urn:microsoft.com/office/officeart/2005/8/layout/chevron2"/>
    <dgm:cxn modelId="{0312C92E-3EA5-4B23-A59C-FBDCC53B8011}" type="presParOf" srcId="{75885429-F435-4260-B061-E3222605F67C}" destId="{D9930E57-9A0A-4432-9DE1-199E68A88956}" srcOrd="0" destOrd="0" presId="urn:microsoft.com/office/officeart/2005/8/layout/chevron2"/>
    <dgm:cxn modelId="{9205B91F-6D6F-4A99-ABDF-904036DB42FF}" type="presParOf" srcId="{75885429-F435-4260-B061-E3222605F67C}" destId="{8809EBA4-1F1C-4730-A88A-38DAF50AFBC9}"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F953-3253-466B-8025-832A4A28805A}">
      <dsp:nvSpPr>
        <dsp:cNvPr id="0" name=""/>
        <dsp:cNvSpPr/>
      </dsp:nvSpPr>
      <dsp:spPr>
        <a:xfrm rot="5400000">
          <a:off x="-111125" y="113456"/>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1</a:t>
          </a:r>
          <a:endParaRPr lang="en-US" sz="1400" kern="1200" dirty="0">
            <a:cs typeface="B Nazanin" panose="00000400000000000000" pitchFamily="2" charset="-78"/>
          </a:endParaRPr>
        </a:p>
      </dsp:txBody>
      <dsp:txXfrm rot="-5400000">
        <a:off x="1" y="261623"/>
        <a:ext cx="518583" cy="222250"/>
      </dsp:txXfrm>
    </dsp:sp>
    <dsp:sp modelId="{40F29E48-9DB1-4135-8DDD-4A38A5AD60DA}">
      <dsp:nvSpPr>
        <dsp:cNvPr id="0" name=""/>
        <dsp:cNvSpPr/>
      </dsp:nvSpPr>
      <dsp:spPr>
        <a:xfrm rot="5400000">
          <a:off x="2280193" y="-176161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جملات معترضه و قیودات</a:t>
          </a:r>
          <a:endParaRPr lang="en-US" sz="2200" kern="1200" dirty="0">
            <a:cs typeface="B Nazanin" panose="00000400000000000000" pitchFamily="2" charset="-78"/>
          </a:endParaRPr>
        </a:p>
      </dsp:txBody>
      <dsp:txXfrm rot="-5400000">
        <a:off x="518583" y="23507"/>
        <a:ext cx="3981255" cy="434527"/>
      </dsp:txXfrm>
    </dsp:sp>
    <dsp:sp modelId="{8FA4F64E-DC20-4F02-9B25-46F9F9262634}">
      <dsp:nvSpPr>
        <dsp:cNvPr id="0" name=""/>
        <dsp:cNvSpPr/>
      </dsp:nvSpPr>
      <dsp:spPr>
        <a:xfrm rot="5400000">
          <a:off x="-111125" y="781052"/>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2</a:t>
          </a:r>
          <a:endParaRPr lang="en-US" sz="1400" kern="1200" dirty="0">
            <a:cs typeface="B Nazanin" panose="00000400000000000000" pitchFamily="2" charset="-78"/>
          </a:endParaRPr>
        </a:p>
      </dsp:txBody>
      <dsp:txXfrm rot="-5400000">
        <a:off x="1" y="929219"/>
        <a:ext cx="518583" cy="222250"/>
      </dsp:txXfrm>
    </dsp:sp>
    <dsp:sp modelId="{32AFF5C7-F31F-45A2-9DB1-B2514219A698}">
      <dsp:nvSpPr>
        <dsp:cNvPr id="0" name=""/>
        <dsp:cNvSpPr/>
      </dsp:nvSpPr>
      <dsp:spPr>
        <a:xfrm rot="5400000">
          <a:off x="2280193" y="-1091683"/>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استلزامات از جمله</a:t>
          </a:r>
          <a:endParaRPr lang="en-US" sz="2200" kern="1200" dirty="0">
            <a:cs typeface="B Nazanin" panose="00000400000000000000" pitchFamily="2" charset="-78"/>
          </a:endParaRPr>
        </a:p>
      </dsp:txBody>
      <dsp:txXfrm rot="-5400000">
        <a:off x="518583" y="693434"/>
        <a:ext cx="3981255" cy="434527"/>
      </dsp:txXfrm>
    </dsp:sp>
    <dsp:sp modelId="{B3110918-3EBA-403C-B2D9-4C62D47D382F}">
      <dsp:nvSpPr>
        <dsp:cNvPr id="0" name=""/>
        <dsp:cNvSpPr/>
      </dsp:nvSpPr>
      <dsp:spPr>
        <a:xfrm rot="5400000">
          <a:off x="-111125" y="144864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3</a:t>
          </a:r>
          <a:endParaRPr lang="en-US" sz="1400" kern="1200" dirty="0">
            <a:cs typeface="B Nazanin" panose="00000400000000000000" pitchFamily="2" charset="-78"/>
          </a:endParaRPr>
        </a:p>
      </dsp:txBody>
      <dsp:txXfrm rot="-5400000">
        <a:off x="1" y="1596814"/>
        <a:ext cx="518583" cy="222250"/>
      </dsp:txXfrm>
    </dsp:sp>
    <dsp:sp modelId="{B5C7A154-46D4-43AB-B06A-26B06AA5E9B3}">
      <dsp:nvSpPr>
        <dsp:cNvPr id="0" name=""/>
        <dsp:cNvSpPr/>
      </dsp:nvSpPr>
      <dsp:spPr>
        <a:xfrm rot="5400000">
          <a:off x="2280193" y="-424087"/>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قالب جمله</a:t>
          </a:r>
          <a:endParaRPr lang="en-US" sz="2200" kern="1200" dirty="0">
            <a:cs typeface="B Nazanin" panose="00000400000000000000" pitchFamily="2" charset="-78"/>
          </a:endParaRPr>
        </a:p>
      </dsp:txBody>
      <dsp:txXfrm rot="-5400000">
        <a:off x="518583" y="1361030"/>
        <a:ext cx="3981255" cy="434527"/>
      </dsp:txXfrm>
    </dsp:sp>
    <dsp:sp modelId="{935EA921-E45D-4CEE-8832-FF1EFDBA722C}">
      <dsp:nvSpPr>
        <dsp:cNvPr id="0" name=""/>
        <dsp:cNvSpPr/>
      </dsp:nvSpPr>
      <dsp:spPr>
        <a:xfrm rot="5400000">
          <a:off x="-111125" y="2116243"/>
          <a:ext cx="740833" cy="518583"/>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4</a:t>
          </a:r>
          <a:endParaRPr lang="en-US" sz="1400" kern="1200" dirty="0">
            <a:cs typeface="B Nazanin" panose="00000400000000000000" pitchFamily="2" charset="-78"/>
          </a:endParaRPr>
        </a:p>
      </dsp:txBody>
      <dsp:txXfrm rot="-5400000">
        <a:off x="1" y="2264410"/>
        <a:ext cx="518583" cy="222250"/>
      </dsp:txXfrm>
    </dsp:sp>
    <dsp:sp modelId="{1ED41DB1-A08E-44B2-83D0-FD43440852F1}">
      <dsp:nvSpPr>
        <dsp:cNvPr id="0" name=""/>
        <dsp:cNvSpPr/>
      </dsp:nvSpPr>
      <dsp:spPr>
        <a:xfrm rot="5400000">
          <a:off x="2280193" y="243508"/>
          <a:ext cx="481541" cy="4004762"/>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با داشتن قالب</a:t>
          </a:r>
          <a:endParaRPr lang="en-US" sz="2200" kern="1200" dirty="0">
            <a:cs typeface="B Nazanin" panose="00000400000000000000" pitchFamily="2" charset="-78"/>
          </a:endParaRPr>
        </a:p>
      </dsp:txBody>
      <dsp:txXfrm rot="-5400000">
        <a:off x="518583" y="2028626"/>
        <a:ext cx="3981255" cy="434527"/>
      </dsp:txXfrm>
    </dsp:sp>
    <dsp:sp modelId="{4400C8F8-8EC5-485B-B134-8973E08CA1AB}">
      <dsp:nvSpPr>
        <dsp:cNvPr id="0" name=""/>
        <dsp:cNvSpPr/>
      </dsp:nvSpPr>
      <dsp:spPr>
        <a:xfrm rot="5400000">
          <a:off x="-111125" y="2783839"/>
          <a:ext cx="740833" cy="518583"/>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5</a:t>
          </a:r>
          <a:endParaRPr lang="en-US" sz="1400" kern="1200" dirty="0">
            <a:cs typeface="B Nazanin" panose="00000400000000000000" pitchFamily="2" charset="-78"/>
          </a:endParaRPr>
        </a:p>
      </dsp:txBody>
      <dsp:txXfrm rot="-5400000">
        <a:off x="1" y="2932006"/>
        <a:ext cx="518583" cy="222250"/>
      </dsp:txXfrm>
    </dsp:sp>
    <dsp:sp modelId="{88F270B4-0420-4E01-9E55-7B3B9CAC7FC1}">
      <dsp:nvSpPr>
        <dsp:cNvPr id="0" name=""/>
        <dsp:cNvSpPr/>
      </dsp:nvSpPr>
      <dsp:spPr>
        <a:xfrm rot="5400000">
          <a:off x="2280193" y="911104"/>
          <a:ext cx="481541" cy="4004762"/>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استلزامات به جمله</a:t>
          </a:r>
          <a:endParaRPr lang="en-US" sz="2200" kern="1200" dirty="0">
            <a:cs typeface="B Nazanin" panose="00000400000000000000" pitchFamily="2" charset="-78"/>
          </a:endParaRPr>
        </a:p>
      </dsp:txBody>
      <dsp:txXfrm rot="-5400000">
        <a:off x="518583" y="2696222"/>
        <a:ext cx="3981255" cy="434527"/>
      </dsp:txXfrm>
    </dsp:sp>
    <dsp:sp modelId="{AF04CE51-A133-40D1-88A0-811D3E451483}">
      <dsp:nvSpPr>
        <dsp:cNvPr id="0" name=""/>
        <dsp:cNvSpPr/>
      </dsp:nvSpPr>
      <dsp:spPr>
        <a:xfrm rot="5400000">
          <a:off x="-111125" y="3451435"/>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6</a:t>
          </a:r>
          <a:endParaRPr lang="en-US" sz="1400" kern="1200" dirty="0">
            <a:cs typeface="B Nazanin" panose="00000400000000000000" pitchFamily="2" charset="-78"/>
          </a:endParaRPr>
        </a:p>
      </dsp:txBody>
      <dsp:txXfrm rot="-5400000">
        <a:off x="1" y="3599602"/>
        <a:ext cx="518583" cy="222250"/>
      </dsp:txXfrm>
    </dsp:sp>
    <dsp:sp modelId="{C570CA93-A6DA-4AEB-BE5C-5A1BB735436D}">
      <dsp:nvSpPr>
        <dsp:cNvPr id="0" name=""/>
        <dsp:cNvSpPr/>
      </dsp:nvSpPr>
      <dsp:spPr>
        <a:xfrm rot="5400000">
          <a:off x="2280193" y="157870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قیودات</a:t>
          </a:r>
          <a:endParaRPr lang="en-US" sz="2200" kern="1200" dirty="0">
            <a:cs typeface="B Nazanin" panose="00000400000000000000" pitchFamily="2" charset="-78"/>
          </a:endParaRPr>
        </a:p>
      </dsp:txBody>
      <dsp:txXfrm rot="-5400000">
        <a:off x="518583" y="3363818"/>
        <a:ext cx="3981255" cy="434527"/>
      </dsp:txXfrm>
    </dsp:sp>
    <dsp:sp modelId="{30D6CB60-1F11-4696-8A8E-B726FAC98CC2}">
      <dsp:nvSpPr>
        <dsp:cNvPr id="0" name=""/>
        <dsp:cNvSpPr/>
      </dsp:nvSpPr>
      <dsp:spPr>
        <a:xfrm rot="5400000">
          <a:off x="-111125" y="4119031"/>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7</a:t>
          </a:r>
          <a:endParaRPr lang="en-US" sz="1400" kern="1200" dirty="0">
            <a:cs typeface="B Nazanin" panose="00000400000000000000" pitchFamily="2" charset="-78"/>
          </a:endParaRPr>
        </a:p>
      </dsp:txBody>
      <dsp:txXfrm rot="-5400000">
        <a:off x="1" y="4267198"/>
        <a:ext cx="518583" cy="222250"/>
      </dsp:txXfrm>
    </dsp:sp>
    <dsp:sp modelId="{D574FB3E-CE46-40FD-898C-D6F5D43620EA}">
      <dsp:nvSpPr>
        <dsp:cNvPr id="0" name=""/>
        <dsp:cNvSpPr/>
      </dsp:nvSpPr>
      <dsp:spPr>
        <a:xfrm rot="5400000">
          <a:off x="2280193" y="2246296"/>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کامل</a:t>
          </a:r>
          <a:endParaRPr lang="en-US" sz="2200" kern="1200" dirty="0">
            <a:cs typeface="B Nazanin" panose="00000400000000000000" pitchFamily="2" charset="-78"/>
          </a:endParaRPr>
        </a:p>
      </dsp:txBody>
      <dsp:txXfrm rot="-5400000">
        <a:off x="518583" y="4031414"/>
        <a:ext cx="3981255" cy="434527"/>
      </dsp:txXfrm>
    </dsp:sp>
    <dsp:sp modelId="{D9930E57-9A0A-4432-9DE1-199E68A88956}">
      <dsp:nvSpPr>
        <dsp:cNvPr id="0" name=""/>
        <dsp:cNvSpPr/>
      </dsp:nvSpPr>
      <dsp:spPr>
        <a:xfrm rot="5400000">
          <a:off x="-111125" y="478662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8</a:t>
          </a:r>
          <a:endParaRPr lang="en-US" sz="1400" kern="1200" dirty="0">
            <a:cs typeface="B Nazanin" panose="00000400000000000000" pitchFamily="2" charset="-78"/>
          </a:endParaRPr>
        </a:p>
      </dsp:txBody>
      <dsp:txXfrm rot="-5400000">
        <a:off x="1" y="4934794"/>
        <a:ext cx="518583" cy="222250"/>
      </dsp:txXfrm>
    </dsp:sp>
    <dsp:sp modelId="{8809EBA4-1F1C-4730-A88A-38DAF50AFBC9}">
      <dsp:nvSpPr>
        <dsp:cNvPr id="0" name=""/>
        <dsp:cNvSpPr/>
      </dsp:nvSpPr>
      <dsp:spPr>
        <a:xfrm rot="5400000">
          <a:off x="2280193" y="2913891"/>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روابط در هستان شناسی</a:t>
          </a:r>
          <a:endParaRPr lang="en-US" sz="2200" kern="1200" dirty="0">
            <a:cs typeface="B Nazanin" panose="00000400000000000000" pitchFamily="2" charset="-78"/>
          </a:endParaRPr>
        </a:p>
      </dsp:txBody>
      <dsp:txXfrm rot="-5400000">
        <a:off x="518583" y="4699009"/>
        <a:ext cx="3981255" cy="434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xmlns=""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xmlns=""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xmlns=""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xmlns=""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1/25/2015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1/25/2015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1/25/2015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1/25/2015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xmlns="" val="14877703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25450444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42642354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xmlns="" val="1091068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xmlns="" val="18720501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xmlns="" val="29356146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37961569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5873158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87410" y="2701308"/>
            <a:ext cx="8343900" cy="3662853"/>
          </a:xfrm>
          <a:prstGeom prst="rect">
            <a:avLst/>
          </a:prstGeom>
        </p:spPr>
      </p:pic>
    </p:spTree>
    <p:extLst>
      <p:ext uri="{BB962C8B-B14F-4D97-AF65-F5344CB8AC3E}">
        <p14:creationId xmlns:p14="http://schemas.microsoft.com/office/powerpoint/2010/main" xmlns="" val="475664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xmlns="" val="35975638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12062167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اطلاعات</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8546672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1996859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3783357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5756487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4033192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xmlns="" val="34237396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 استخراج آزاد)</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9610078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41826083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xmlns="" val="5531146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می‌کنند.</a:t>
            </a: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6477755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چند سیستم </a:t>
            </a:r>
            <a:r>
              <a:rPr lang="en-US" dirty="0" err="1" smtClean="0">
                <a:cs typeface="B Nazanin" panose="00000400000000000000" pitchFamily="2" charset="-78"/>
              </a:rPr>
              <a:t>openIE</a:t>
            </a:r>
            <a:r>
              <a:rPr lang="fa-IR" dirty="0" smtClean="0">
                <a:cs typeface="B Nazanin" panose="00000400000000000000" pitchFamily="2" charset="-78"/>
              </a:rPr>
              <a:t> (</a:t>
            </a:r>
            <a:r>
              <a:rPr lang="en-US" dirty="0" err="1" smtClean="0">
                <a:cs typeface="B Nazanin" panose="00000400000000000000" pitchFamily="2" charset="-78"/>
              </a:rPr>
              <a:t>ReVerb</a:t>
            </a:r>
            <a:r>
              <a:rPr lang="fa-IR" dirty="0" smtClean="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xmlns="" val="39733553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می‌توان 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2022995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a:t>
            </a:r>
            <a:r>
              <a:rPr lang="fa-IR" dirty="0">
                <a:cs typeface="B Nazanin" pitchFamily="2" charset="-78"/>
              </a:rPr>
              <a:t>حل دو مشکل </a:t>
            </a:r>
            <a:r>
              <a:rPr lang="fa-IR" dirty="0" smtClean="0">
                <a:cs typeface="B Nazanin" pitchFamily="2" charset="-78"/>
              </a:rPr>
              <a:t>ارائه شده دو محدودیت در نظر گرفته </a:t>
            </a:r>
            <a:r>
              <a:rPr lang="fa-IR" dirty="0">
                <a:cs typeface="B Nazanin" pitchFamily="2" charset="-78"/>
              </a:rPr>
              <a:t>است.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a:t>
            </a:r>
            <a:r>
              <a:rPr lang="fa-IR" sz="1800" dirty="0">
                <a:cs typeface="B Nazanin" pitchFamily="2" charset="-78"/>
              </a:rPr>
              <a:t>نحوی</a:t>
            </a: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r>
              <a:rPr lang="fa-IR" sz="1800" dirty="0">
                <a:cs typeface="B Nazanin" pitchFamily="2" charset="-78"/>
              </a:rPr>
              <a:t>محدودیت لغوی: این محدودیت می‌گوید یک رابطه در صورتی مناسب است که با آرگومانهای متفاوت زیادی در یک دادگان بزرگ آمده باشد. </a:t>
            </a:r>
          </a:p>
          <a:p>
            <a:pPr algn="r" rtl="1"/>
            <a:r>
              <a:rPr lang="fa-IR" dirty="0" smtClean="0">
                <a:cs typeface="B Nazanin" pitchFamily="2" charset="-78"/>
              </a:rPr>
              <a:t>تنها روابط مبتنی بر فعل را </a:t>
            </a:r>
            <a:r>
              <a:rPr lang="fa-IR" dirty="0">
                <a:cs typeface="B Nazanin" pitchFamily="2" charset="-78"/>
              </a:rPr>
              <a:t>استخراج می‌کند</a:t>
            </a:r>
            <a:r>
              <a:rPr lang="fa-IR" dirty="0" smtClean="0">
                <a:cs typeface="B Nazanin" pitchFamily="2" charset="-78"/>
              </a:rPr>
              <a:t>.</a:t>
            </a:r>
          </a:p>
          <a:p>
            <a:pPr marL="342900" lvl="1" indent="-342900" algn="r" rtl="1"/>
            <a:r>
              <a:rPr lang="fa-IR" sz="1800" dirty="0" smtClean="0">
                <a:cs typeface="B Nazanin" pitchFamily="2" charset="-78"/>
              </a:rPr>
              <a:t>در نظر نگرفتن زمینه متن در هنگام استخراج اطلاعات</a:t>
            </a:r>
          </a:p>
          <a:p>
            <a:pPr algn="r" rtl="1"/>
            <a:endParaRPr lang="fa-IR"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795401" y="2793467"/>
            <a:ext cx="3073135" cy="1150733"/>
          </a:xfrm>
          <a:prstGeom prst="rect">
            <a:avLst/>
          </a:prstGeom>
        </p:spPr>
      </p:pic>
    </p:spTree>
    <p:extLst>
      <p:ext uri="{BB962C8B-B14F-4D97-AF65-F5344CB8AC3E}">
        <p14:creationId xmlns:p14="http://schemas.microsoft.com/office/powerpoint/2010/main" xmlns="" val="16843921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31808042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xmlns="" val="12732241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xmlns="" val="10842931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562467044"/>
              </p:ext>
            </p:extLst>
          </p:nvPr>
        </p:nvGraphicFramePr>
        <p:xfrm>
          <a:off x="313900" y="1269240"/>
          <a:ext cx="11665543" cy="5576379"/>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dirty="0"/>
          </a:p>
        </p:txBody>
      </p:sp>
      <p:pic>
        <p:nvPicPr>
          <p:cNvPr id="5" name="Picture 4"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872474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محل استخراج رابطه</a:t>
                      </a:r>
                      <a:endParaRPr lang="en-US" sz="1300" dirty="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(فعل-اسم-قید)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طبقه ای - </a:t>
                      </a: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xmlns="" val="28276968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استخراج روابط مفهومی در زبان فارسی </a:t>
            </a:r>
            <a:endParaRPr lang="en-US" dirty="0"/>
          </a:p>
        </p:txBody>
      </p:sp>
      <p:sp>
        <p:nvSpPr>
          <p:cNvPr id="3" name="Content Placeholder 2"/>
          <p:cNvSpPr>
            <a:spLocks noGrp="1"/>
          </p:cNvSpPr>
          <p:nvPr>
            <p:ph idx="1"/>
          </p:nvPr>
        </p:nvSpPr>
        <p:spPr>
          <a:xfrm>
            <a:off x="2589212" y="2133600"/>
            <a:ext cx="8915400" cy="3777622"/>
          </a:xfrm>
        </p:spPr>
        <p:txBody>
          <a:bodyPr>
            <a:normAutofit lnSpcReduction="10000"/>
          </a:bodyPr>
          <a:lstStyle/>
          <a:p>
            <a:pPr algn="r" rtl="1"/>
            <a:r>
              <a:rPr lang="fa-IR" dirty="0">
                <a:cs typeface="B Nazanin" panose="00000400000000000000" pitchFamily="2" charset="-78"/>
              </a:rPr>
              <a:t>در </a:t>
            </a:r>
            <a:r>
              <a:rPr lang="fa-IR" dirty="0" smtClean="0">
                <a:cs typeface="B Nazanin" panose="00000400000000000000" pitchFamily="2" charset="-78"/>
              </a:rPr>
              <a:t>مقاله </a:t>
            </a:r>
            <a:r>
              <a:rPr lang="en-US" dirty="0" smtClean="0">
                <a:cs typeface="B Nazanin" panose="00000400000000000000" pitchFamily="2" charset="-78"/>
              </a:rPr>
              <a:t>(</a:t>
            </a:r>
            <a:r>
              <a:rPr lang="en-US" dirty="0" err="1" smtClean="0">
                <a:cs typeface="B Nazanin" panose="00000400000000000000" pitchFamily="2" charset="-78"/>
              </a:rPr>
              <a:t>Shamsfard</a:t>
            </a:r>
            <a:r>
              <a:rPr lang="en-US" dirty="0" smtClean="0">
                <a:cs typeface="B Nazanin" panose="00000400000000000000" pitchFamily="2" charset="-78"/>
              </a:rPr>
              <a:t> </a:t>
            </a:r>
            <a:r>
              <a:rPr lang="en-US" dirty="0">
                <a:cs typeface="B Nazanin" panose="00000400000000000000" pitchFamily="2" charset="-78"/>
              </a:rPr>
              <a:t>M. , 2010</a:t>
            </a:r>
            <a:r>
              <a:rPr lang="en-US" dirty="0" smtClean="0">
                <a:cs typeface="B Nazanin" panose="00000400000000000000" pitchFamily="2" charset="-78"/>
              </a:rPr>
              <a:t>)</a:t>
            </a:r>
            <a:r>
              <a:rPr lang="fa-IR" dirty="0" smtClean="0">
                <a:cs typeface="B Nazanin" panose="00000400000000000000" pitchFamily="2" charset="-78"/>
              </a:rPr>
              <a:t> بر </a:t>
            </a:r>
            <a:r>
              <a:rPr lang="fa-IR" dirty="0">
                <a:cs typeface="B Nazanin" panose="00000400000000000000" pitchFamily="2" charset="-78"/>
              </a:rPr>
              <a:t>روی </a:t>
            </a:r>
            <a:r>
              <a:rPr lang="fa-IR" u="sng" dirty="0">
                <a:cs typeface="B Nazanin" panose="00000400000000000000" pitchFamily="2" charset="-78"/>
              </a:rPr>
              <a:t>جملات ساده فارسی</a:t>
            </a:r>
            <a:r>
              <a:rPr lang="fa-IR" dirty="0">
                <a:cs typeface="B Nazanin" panose="00000400000000000000" pitchFamily="2" charset="-78"/>
              </a:rPr>
              <a:t> برای استخراج دانش از آنها کار شده </a:t>
            </a:r>
            <a:r>
              <a:rPr lang="fa-IR" dirty="0" smtClean="0">
                <a:cs typeface="B Nazanin" panose="00000400000000000000" pitchFamily="2" charset="-78"/>
              </a:rPr>
              <a:t>است</a:t>
            </a:r>
          </a:p>
          <a:p>
            <a:pPr lvl="1" algn="r" rtl="1"/>
            <a:r>
              <a:rPr lang="fa-IR" dirty="0">
                <a:cs typeface="B Nazanin" panose="00000400000000000000" pitchFamily="2" charset="-78"/>
              </a:rPr>
              <a:t>معرفی 4 دسته </a:t>
            </a:r>
            <a:r>
              <a:rPr lang="fa-IR" dirty="0" smtClean="0">
                <a:cs typeface="B Nazanin" panose="00000400000000000000" pitchFamily="2" charset="-78"/>
              </a:rPr>
              <a:t>الگوی </a:t>
            </a:r>
            <a:r>
              <a:rPr lang="fa-IR" dirty="0">
                <a:cs typeface="B Nazanin" panose="00000400000000000000" pitchFamily="2" charset="-78"/>
              </a:rPr>
              <a:t>مفهومی</a:t>
            </a:r>
          </a:p>
          <a:p>
            <a:pPr marL="1257300" lvl="2" indent="-342900" algn="r" rtl="1">
              <a:buFont typeface="+mj-lt"/>
              <a:buAutoNum type="arabicPeriod"/>
            </a:pPr>
            <a:r>
              <a:rPr lang="fa-IR" dirty="0">
                <a:cs typeface="B Nazanin" panose="00000400000000000000" pitchFamily="2" charset="-78"/>
              </a:rPr>
              <a:t>الگوهای گروه اسمی مانند صفت موصوف و مضاف مضاف الیه</a:t>
            </a:r>
          </a:p>
          <a:p>
            <a:pPr marL="1257300" lvl="2" indent="-342900" algn="r" rtl="1">
              <a:buFont typeface="+mj-lt"/>
              <a:buAutoNum type="arabicPeriod"/>
            </a:pPr>
            <a:r>
              <a:rPr lang="fa-IR" dirty="0">
                <a:cs typeface="B Nazanin" panose="00000400000000000000" pitchFamily="2" charset="-78"/>
              </a:rPr>
              <a:t>الگوهای افعال مدال مانند افعال «است» «بود» و «شد»</a:t>
            </a:r>
          </a:p>
          <a:p>
            <a:pPr marL="1257300" lvl="2" indent="-342900" algn="r" rtl="1">
              <a:buFont typeface="+mj-lt"/>
              <a:buAutoNum type="arabicPeriod"/>
            </a:pPr>
            <a:r>
              <a:rPr lang="fa-IR" dirty="0">
                <a:cs typeface="B Nazanin" panose="00000400000000000000" pitchFamily="2" charset="-78"/>
              </a:rPr>
              <a:t>الگوهای فعلی غیر مدال که بیانگر روابط غیر سلسله ای هستند</a:t>
            </a:r>
          </a:p>
          <a:p>
            <a:pPr marL="1257300" lvl="2" indent="-342900" algn="r" rtl="1">
              <a:buFont typeface="+mj-lt"/>
              <a:buAutoNum type="arabicPeriod"/>
            </a:pPr>
            <a:r>
              <a:rPr lang="fa-IR" dirty="0">
                <a:cs typeface="B Nazanin" panose="00000400000000000000" pitchFamily="2" charset="-78"/>
              </a:rPr>
              <a:t>الگوهای اصول موضوعه مانند مقدم و تالی و شرطی</a:t>
            </a:r>
          </a:p>
          <a:p>
            <a:pPr lvl="1" algn="r" rtl="1"/>
            <a:r>
              <a:rPr lang="fa-IR" dirty="0" smtClean="0">
                <a:cs typeface="B Nazanin" panose="00000400000000000000" pitchFamily="2" charset="-78"/>
              </a:rPr>
              <a:t>روش </a:t>
            </a:r>
            <a:r>
              <a:rPr lang="fa-IR" dirty="0">
                <a:cs typeface="B Nazanin" panose="00000400000000000000" pitchFamily="2" charset="-78"/>
              </a:rPr>
              <a:t>های مبتنی بر الگو و قالب و روش های زبانی از موفق ترین روشهای استخراج اطلاعات </a:t>
            </a:r>
            <a:r>
              <a:rPr lang="fa-IR" dirty="0" smtClean="0">
                <a:cs typeface="B Nazanin" panose="00000400000000000000" pitchFamily="2" charset="-78"/>
              </a:rPr>
              <a:t>هستند</a:t>
            </a:r>
          </a:p>
          <a:p>
            <a:pPr lvl="1" algn="r" rtl="1"/>
            <a:r>
              <a:rPr lang="fa-IR" dirty="0" smtClean="0">
                <a:cs typeface="B Nazanin" panose="00000400000000000000" pitchFamily="2" charset="-78"/>
              </a:rPr>
              <a:t>وفق دادن برخی از الگوهای موجود در زبان انگلیسی</a:t>
            </a:r>
            <a:r>
              <a:rPr lang="fa-IR" dirty="0">
                <a:cs typeface="B Nazanin" panose="00000400000000000000" pitchFamily="2" charset="-78"/>
              </a:rPr>
              <a:t> {الگوهای هیرست}</a:t>
            </a:r>
            <a:r>
              <a:rPr lang="fa-IR" dirty="0" smtClean="0">
                <a:cs typeface="B Nazanin" panose="00000400000000000000" pitchFamily="2" charset="-78"/>
              </a:rPr>
              <a:t> برای فارسی</a:t>
            </a:r>
          </a:p>
          <a:p>
            <a:pPr lvl="1" algn="r" rtl="1"/>
            <a:r>
              <a:rPr lang="fa-IR" dirty="0" smtClean="0">
                <a:cs typeface="B Nazanin" panose="00000400000000000000" pitchFamily="2" charset="-78"/>
              </a:rPr>
              <a:t>برای </a:t>
            </a:r>
            <a:r>
              <a:rPr lang="fa-IR" dirty="0">
                <a:cs typeface="B Nazanin" panose="00000400000000000000" pitchFamily="2" charset="-78"/>
              </a:rPr>
              <a:t>کارهای آینده تولید مجموعه کامل قالبها، تشخیص انواع گروه اسمی و انجام تست روی دادگان بزرگتر </a:t>
            </a:r>
            <a:endParaRPr lang="fa-IR" dirty="0" smtClean="0">
              <a:cs typeface="B Nazanin" panose="00000400000000000000" pitchFamily="2" charset="-78"/>
            </a:endParaRPr>
          </a:p>
          <a:p>
            <a:pPr lvl="1" algn="r" rtl="1"/>
            <a:r>
              <a:rPr lang="fa-IR" dirty="0" smtClean="0">
                <a:cs typeface="B Nazanin" panose="00000400000000000000" pitchFamily="2" charset="-78"/>
              </a:rPr>
              <a:t>فراخوان الگوهای مطرح شده</a:t>
            </a:r>
            <a:r>
              <a:rPr lang="fa-IR" dirty="0">
                <a:cs typeface="B Nazanin" panose="00000400000000000000" pitchFamily="2" charset="-78"/>
              </a:rPr>
              <a:t> بسیار</a:t>
            </a:r>
            <a:r>
              <a:rPr lang="fa-IR" dirty="0" smtClean="0">
                <a:cs typeface="B Nazanin" panose="00000400000000000000" pitchFamily="2" charset="-78"/>
              </a:rPr>
              <a:t> پایین است. {مخصوصا روی الگوهای فعلی}</a:t>
            </a:r>
          </a:p>
          <a:p>
            <a:pPr lvl="1" algn="r" rtl="1"/>
            <a:r>
              <a:rPr lang="fa-IR" dirty="0" smtClean="0">
                <a:cs typeface="B Nazanin" panose="00000400000000000000" pitchFamily="2" charset="-78"/>
              </a:rPr>
              <a:t>در مجموع 20 الگو معرفی گردیده است.</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2308924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شود</a:t>
            </a:r>
          </a:p>
          <a:p>
            <a:pPr marL="800100" lvl="1" indent="-342900" algn="r" rtl="1">
              <a:buFont typeface="+mj-lt"/>
              <a:buAutoNum type="arabicPeriod"/>
            </a:pPr>
            <a:r>
              <a:rPr lang="fa-IR" sz="1800" dirty="0">
                <a:cs typeface="B Nazanin" pitchFamily="2" charset="-78"/>
              </a:rPr>
              <a:t>زبان فارسی به عنوان زبان هدف در این پروژه قرار داده شده </a:t>
            </a:r>
            <a:r>
              <a:rPr lang="fa-IR" sz="1800" dirty="0" smtClean="0">
                <a:cs typeface="B Nazanin" pitchFamily="2" charset="-78"/>
              </a:rPr>
              <a:t>است. این زبان بدلیل ویژگی های خاص خود، دارای پیچیدگی ها و مشکلات زیادی در زمینه پردازش متن است. همچنین منابع زبانی موجود برای آن شامل دادگان و الگوریتم ها و کد های متن باز محدود است (خلقانی, تابستان 1393) (فدائی, 1388). </a:t>
            </a:r>
          </a:p>
          <a:p>
            <a:pPr marL="800100" lvl="1" indent="-342900" algn="r" rtl="1">
              <a:buFont typeface="+mj-lt"/>
              <a:buAutoNum type="arabicPeriod"/>
            </a:pPr>
            <a:r>
              <a:rPr lang="fa-IR" sz="1800" dirty="0" smtClean="0">
                <a:cs typeface="B Nazanin" pitchFamily="2" charset="-78"/>
              </a:rPr>
              <a:t>برای 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قالب جمله برای زبان فارسی است. در این ایده کار پارسرها به عهده قالب ها گذاشته شده است. تا قبل از این در تمامی سیستمها از یکسری الگو که فقط بخشی از جمله را شامل می‌شوند، برای استخراج رابطه استفاده شده است که طبیعتا دارای دو ضعف عمده است. </a:t>
            </a:r>
          </a:p>
          <a:p>
            <a:pPr marL="1200150" lvl="2" indent="-342900" algn="r" rtl="1">
              <a:buFont typeface="+mj-lt"/>
              <a:buAutoNum type="arabicPeriod"/>
            </a:pPr>
            <a:r>
              <a:rPr lang="fa-IR" sz="1800" dirty="0" smtClean="0">
                <a:cs typeface="B Nazanin" pitchFamily="2" charset="-78"/>
              </a:rPr>
              <a:t>این الگوها تمام جمله را شامل نمی‌شوند، </a:t>
            </a:r>
          </a:p>
          <a:p>
            <a:pPr marL="1200150" lvl="2" indent="-342900" algn="r" rtl="1">
              <a:buFont typeface="+mj-lt"/>
              <a:buAutoNum type="arabicPeriod"/>
            </a:pPr>
            <a:r>
              <a:rPr lang="fa-IR" sz="1800" dirty="0" smtClean="0">
                <a:cs typeface="B Nazanin" pitchFamily="2" charset="-78"/>
              </a:rPr>
              <a:t>در استخراج روابط چندگانه و ویژگی های همراه رابطه ناتوان هستند. </a:t>
            </a: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5457690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5744157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a:t>
            </a:r>
            <a:r>
              <a:rPr lang="fa-IR" dirty="0" smtClean="0">
                <a:cs typeface="B Nazanin" panose="00000400000000000000" pitchFamily="2" charset="-78"/>
              </a:rPr>
              <a:t>می</a:t>
            </a:r>
            <a:r>
              <a:rPr lang="fa-IR" dirty="0" smtClean="0">
                <a:cs typeface="B Nazanin" pitchFamily="2" charset="-78"/>
              </a:rPr>
              <a:t>‌</a:t>
            </a:r>
            <a:r>
              <a:rPr lang="fa-IR" dirty="0" smtClean="0">
                <a:cs typeface="B Nazanin" panose="00000400000000000000" pitchFamily="2" charset="-78"/>
              </a:rPr>
              <a:t>مانند </a:t>
            </a:r>
            <a:r>
              <a:rPr lang="fa-IR" dirty="0">
                <a:cs typeface="B Nazanin" panose="00000400000000000000" pitchFamily="2" charset="-78"/>
              </a:rPr>
              <a:t>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a:t>
            </a:r>
            <a:r>
              <a:rPr lang="fa-IR" dirty="0" smtClean="0">
                <a:cs typeface="B Nazanin" panose="00000400000000000000" pitchFamily="2" charset="-78"/>
              </a:rPr>
              <a:t>می</a:t>
            </a:r>
            <a:r>
              <a:rPr lang="fa-IR" dirty="0" smtClean="0">
                <a:cs typeface="B Nazanin" pitchFamily="2" charset="-78"/>
              </a:rPr>
              <a:t>‌</a:t>
            </a:r>
            <a:r>
              <a:rPr lang="fa-IR" dirty="0" smtClean="0">
                <a:cs typeface="B Nazanin" panose="00000400000000000000" pitchFamily="2" charset="-78"/>
              </a:rPr>
              <a:t>شوند</a:t>
            </a:r>
            <a:r>
              <a:rPr lang="fa-IR" dirty="0">
                <a:cs typeface="B Nazanin" panose="00000400000000000000" pitchFamily="2" charset="-78"/>
              </a:rPr>
              <a:t>.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می­مانند.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a:t>
            </a:r>
            <a:r>
              <a:rPr lang="fa-IR" dirty="0" smtClean="0">
                <a:cs typeface="B Nazanin" panose="00000400000000000000" pitchFamily="2" charset="-78"/>
              </a:rPr>
              <a:t>می</a:t>
            </a:r>
            <a:r>
              <a:rPr lang="fa-IR" dirty="0" smtClean="0">
                <a:cs typeface="B Nazanin" pitchFamily="2" charset="-78"/>
              </a:rPr>
              <a:t>‌</a:t>
            </a:r>
            <a:r>
              <a:rPr lang="fa-IR" dirty="0" smtClean="0">
                <a:cs typeface="B Nazanin" panose="00000400000000000000" pitchFamily="2" charset="-78"/>
              </a:rPr>
              <a:t>شوند</a:t>
            </a:r>
            <a:r>
              <a:rPr lang="fa-IR" dirty="0">
                <a:cs typeface="B Nazanin" panose="00000400000000000000" pitchFamily="2" charset="-78"/>
              </a:rPr>
              <a:t>.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می­شوند 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7630213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xmlns="" val="34064843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می‌کنیم که لیست قالب های جملات ساده فارسی به همراه لیست روابط قابل استخراج از هر قالب را داریم.</a:t>
            </a:r>
          </a:p>
          <a:p>
            <a:pPr lvl="1" algn="r" rtl="1">
              <a:buFont typeface="+mj-lt"/>
              <a:buAutoNum type="arabicPeriod"/>
            </a:pPr>
            <a:r>
              <a:rPr lang="fa-IR" sz="1800" dirty="0" smtClean="0">
                <a:cs typeface="B Nazanin" pitchFamily="2" charset="-78"/>
              </a:rPr>
              <a:t>ابتدا قالب مناسب برای جمله تعیین می‌شود. در صورت عدم موفقیت، قالب جمله با استفاده از الگوریتم مذکور استخراج شده و به بانک قالب افزوده می‌شود</a:t>
            </a:r>
          </a:p>
          <a:p>
            <a:pPr lvl="1" algn="r" rtl="1">
              <a:buFont typeface="+mj-lt"/>
              <a:buAutoNum type="arabicPeriod"/>
            </a:pPr>
            <a:r>
              <a:rPr lang="fa-IR" sz="1800" dirty="0" smtClean="0">
                <a:cs typeface="B Nazanin" pitchFamily="2" charset="-78"/>
              </a:rPr>
              <a:t>تعیین معنای حروف اضافه، (کمکی، شرطی، ...) درون 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می‌گردد.</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4156261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می‌شوند.</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800100" lvl="1" indent="-342900" algn="r" rtl="1">
              <a:buFont typeface="+mj-lt"/>
              <a:buAutoNum type="arabicPeriod"/>
            </a:pPr>
            <a:r>
              <a:rPr lang="fa-IR" sz="1800" dirty="0" smtClean="0">
                <a:cs typeface="B Nazanin" pitchFamily="2" charset="-78"/>
              </a:rPr>
              <a:t>هزینه دار بودن ایجاد بانک قالبهای جملات فارسی و استخراج روابط آنها</a:t>
            </a:r>
          </a:p>
          <a:p>
            <a:pPr marL="457200" lvl="1" indent="0" algn="r" rtl="1">
              <a:buNone/>
            </a:pPr>
            <a:endParaRPr lang="fa-IR" sz="1800" dirty="0" smtClean="0">
              <a:cs typeface="B Nazanin" pitchFamily="2" charset="-78"/>
            </a:endParaRP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4156261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می‌توانند 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می‌شود برای تعیین معنای حروف اضافه از یک دسته‌بندی 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p>
          <a:p>
            <a:pPr lvl="1" algn="r" rtl="1"/>
            <a:r>
              <a:rPr lang="fa-IR" sz="1800" dirty="0" smtClean="0">
                <a:cs typeface="B Nazanin" pitchFamily="2" charset="-78"/>
              </a:rPr>
              <a:t>موجودیت های نامدار اطراف حرف اضافه</a:t>
            </a:r>
          </a:p>
          <a:p>
            <a:pPr lvl="1" algn="r" rtl="1"/>
            <a:r>
              <a:rPr lang="fa-IR" sz="1800" dirty="0" smtClean="0">
                <a:cs typeface="B Nazanin" pitchFamily="2" charset="-78"/>
              </a:rPr>
              <a:t>نقش دستوری کلمات اطراف حروف اضافه</a:t>
            </a:r>
          </a:p>
          <a:p>
            <a:pPr lvl="1" algn="r" rtl="1"/>
            <a:r>
              <a:rPr lang="fa-IR" sz="1800" dirty="0" smtClean="0">
                <a:cs typeface="B Nazanin" pitchFamily="2" charset="-78"/>
              </a:rPr>
              <a:t>فعل جمله</a:t>
            </a:r>
          </a:p>
          <a:p>
            <a:pPr lvl="1" algn="r" rtl="1"/>
            <a:r>
              <a:rPr lang="fa-IR" sz="1800" dirty="0" smtClean="0">
                <a:cs typeface="B Nazanin" pitchFamily="2" charset="-78"/>
              </a:rPr>
              <a:t>خود کلمات </a:t>
            </a: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601127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graphicFrame>
        <p:nvGraphicFramePr>
          <p:cNvPr id="6" name="Diagram 5"/>
          <p:cNvGraphicFramePr/>
          <p:nvPr>
            <p:extLst>
              <p:ext uri="{D42A27DB-BD31-4B8C-83A1-F6EECF244321}">
                <p14:modId xmlns:p14="http://schemas.microsoft.com/office/powerpoint/2010/main" xmlns="" val="3797132528"/>
              </p:ext>
            </p:extLst>
          </p:nvPr>
        </p:nvGraphicFramePr>
        <p:xfrm>
          <a:off x="5486232" y="1435545"/>
          <a:ext cx="452334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nip Single Corner Rectangle 13"/>
          <p:cNvSpPr/>
          <p:nvPr/>
        </p:nvSpPr>
        <p:spPr>
          <a:xfrm>
            <a:off x="2825088" y="2693661"/>
            <a:ext cx="1826871"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بانک قالب</a:t>
            </a:r>
            <a:endParaRPr lang="en-US" sz="2000" dirty="0">
              <a:cs typeface="B Nazanin" panose="00000400000000000000" pitchFamily="2" charset="-78"/>
            </a:endParaRPr>
          </a:p>
        </p:txBody>
      </p:sp>
      <p:sp>
        <p:nvSpPr>
          <p:cNvPr id="15" name="Snip Single Corner Rectangle 14"/>
          <p:cNvSpPr/>
          <p:nvPr/>
        </p:nvSpPr>
        <p:spPr>
          <a:xfrm>
            <a:off x="2825087" y="5393222"/>
            <a:ext cx="1826872"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استخراج نحو جمله</a:t>
            </a:r>
            <a:endParaRPr lang="en-US" sz="2000" dirty="0">
              <a:cs typeface="B Nazanin" panose="00000400000000000000" pitchFamily="2" charset="-78"/>
            </a:endParaRPr>
          </a:p>
        </p:txBody>
      </p:sp>
      <p:sp>
        <p:nvSpPr>
          <p:cNvPr id="9" name="Left-Right Arrow 8"/>
          <p:cNvSpPr/>
          <p:nvPr/>
        </p:nvSpPr>
        <p:spPr>
          <a:xfrm>
            <a:off x="4747098" y="2840477"/>
            <a:ext cx="642025" cy="379379"/>
          </a:xfrm>
          <a:prstGeom prst="leftRigh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Left-Right Arrow 10"/>
          <p:cNvSpPr/>
          <p:nvPr/>
        </p:nvSpPr>
        <p:spPr>
          <a:xfrm>
            <a:off x="4714673" y="5531796"/>
            <a:ext cx="642025" cy="379379"/>
          </a:xfrm>
          <a:prstGeom prst="leftRigh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154932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3395802773"/>
              </p:ext>
            </p:extLst>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a:latin typeface="Cambria"/>
                          <a:ea typeface="Times New Roman"/>
                          <a:cs typeface="B Nazanin"/>
                        </a:rPr>
                        <a:t>قالب تولیدی</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dirty="0">
                          <a:latin typeface="Cambria"/>
                          <a:ea typeface="Times New Roman"/>
                          <a:cs typeface="B Nazanin"/>
                        </a:rPr>
                        <a:t>ابراهیم جعفری:</a:t>
                      </a:r>
                      <a:r>
                        <a:rPr lang="fa-IR" sz="1200" b="1" dirty="0">
                          <a:latin typeface="Cambria"/>
                          <a:ea typeface="Times New Roman"/>
                          <a:cs typeface="B Nazanin"/>
                        </a:rPr>
                        <a:t> مسلمان واقعی در برابر داعش خضوع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کند</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1</a:t>
                      </a:r>
                      <a:r>
                        <a:rPr lang="en-US" sz="1200" b="1" dirty="0" smtClean="0">
                          <a:latin typeface="Calibri"/>
                          <a:ea typeface="Times New Roman"/>
                          <a:cs typeface="B Nazanin"/>
                        </a:rPr>
                        <a:t>~</a:t>
                      </a:r>
                      <a:endParaRPr lang="en-US" sz="1200" b="1" dirty="0" smtClean="0">
                        <a:latin typeface="Calibri"/>
                        <a:ea typeface="Times New Roman"/>
                        <a:cs typeface="Arial"/>
                      </a:endParaRP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{در برابر </a:t>
                      </a:r>
                      <a:r>
                        <a:rPr lang="en-US" sz="1200" b="1" dirty="0">
                          <a:latin typeface="Calibri"/>
                          <a:ea typeface="Times New Roman"/>
                          <a:cs typeface="B Nazanin"/>
                        </a:rPr>
                        <a:t>B</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dirty="0">
                          <a:latin typeface="Cambria"/>
                          <a:ea typeface="Times New Roman"/>
                          <a:cs typeface="B Nazanin"/>
                        </a:rPr>
                        <a:t>توضیح فرهادی درباره امضای نامه حمایت از فتنه:</a:t>
                      </a:r>
                      <a:r>
                        <a:rPr lang="fa-IR" sz="1200" b="1" dirty="0">
                          <a:latin typeface="Cambria"/>
                          <a:ea typeface="Times New Roman"/>
                          <a:cs typeface="B Nazanin"/>
                        </a:rPr>
                        <a:t> وزیر پیشنهادی اعلام برائت کرد.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B A</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dirty="0">
                          <a:latin typeface="Cambria"/>
                          <a:ea typeface="Times New Roman"/>
                          <a:cs typeface="B Nazanin"/>
                        </a:rPr>
                        <a:t>اگر مذاکرات هسته ای شکست بخورد ما بازنده نیستیم.</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smtClean="0">
                          <a:latin typeface="Calibri"/>
                          <a:ea typeface="Times New Roman"/>
                          <a:cs typeface="B Nazanin"/>
                        </a:rPr>
                        <a:t>اگر</a:t>
                      </a:r>
                      <a:r>
                        <a:rPr lang="en-US" sz="1200" b="1" dirty="0" smtClean="0">
                          <a:latin typeface="Calibri"/>
                          <a:ea typeface="Times New Roman"/>
                          <a:cs typeface="B Nazanin"/>
                        </a:rPr>
                        <a:t>~ B V</a:t>
                      </a:r>
                      <a:r>
                        <a:rPr lang="en-US" sz="1200" b="1" baseline="-25000" dirty="0" smtClean="0">
                          <a:latin typeface="Calibri"/>
                          <a:ea typeface="Times New Roman"/>
                          <a:cs typeface="B Nazanin"/>
                        </a:rPr>
                        <a:t>1 </a:t>
                      </a: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2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رود</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B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{با </a:t>
                      </a:r>
                      <a:r>
                        <a:rPr lang="en-US" sz="1200" b="1" dirty="0" smtClean="0">
                          <a:latin typeface="Calibri"/>
                          <a:ea typeface="Times New Roman"/>
                          <a:cs typeface="B Nazanin"/>
                        </a:rPr>
                        <a:t>C</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dirty="0">
                          <a:latin typeface="Cambria"/>
                          <a:ea typeface="Times New Roman"/>
                          <a:cs typeface="B Nazanin"/>
                        </a:rPr>
                        <a:t>نتیجه مذاکرات باید لغو یکجای تمامی </a:t>
                      </a:r>
                      <a:r>
                        <a:rPr lang="fa-IR" sz="1200" b="1" dirty="0" smtClean="0">
                          <a:latin typeface="Cambria"/>
                          <a:ea typeface="Times New Roman"/>
                          <a:cs typeface="B Nazanin"/>
                        </a:rPr>
                        <a:t>تحریم</a:t>
                      </a:r>
                      <a:r>
                        <a:rPr lang="fa-IR" sz="1200" dirty="0" smtClean="0">
                          <a:cs typeface="B Nazanin" pitchFamily="2" charset="-78"/>
                        </a:rPr>
                        <a:t>‌</a:t>
                      </a:r>
                      <a:r>
                        <a:rPr lang="fa-IR" sz="1200" b="1" dirty="0" smtClean="0">
                          <a:latin typeface="Cambria"/>
                          <a:ea typeface="Times New Roman"/>
                          <a:cs typeface="B Nazanin"/>
                        </a:rPr>
                        <a:t>ها </a:t>
                      </a:r>
                      <a:r>
                        <a:rPr lang="fa-IR" sz="1200" b="1" dirty="0">
                          <a:latin typeface="Cambria"/>
                          <a:ea typeface="Times New Roman"/>
                          <a:cs typeface="B Nazanin"/>
                        </a:rPr>
                        <a:t>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B</a:t>
                      </a:r>
                      <a:r>
                        <a:rPr lang="fa-IR" sz="1200" b="1" dirty="0">
                          <a:latin typeface="Calibri"/>
                          <a:ea typeface="Times New Roman"/>
                          <a:cs typeface="B Nazanin"/>
                        </a:rPr>
                        <a:t> 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برای استمرار امینت و حفظ مصالح نظام، ملاحظه هیچ کس و گروهی را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کنیم</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a:t>
                      </a:r>
                      <a:r>
                        <a:rPr lang="fa-IR" sz="1200" b="1" dirty="0" smtClean="0">
                          <a:latin typeface="Calibri"/>
                          <a:ea typeface="Times New Roman"/>
                          <a:cs typeface="B Nazanin"/>
                        </a:rPr>
                        <a:t>را </a:t>
                      </a: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Arial"/>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{برای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تبدیل فردو به مرکز تحقیقاتی به معنای تعطیلی آن است.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به معنای </a:t>
                      </a:r>
                      <a:r>
                        <a:rPr lang="en-US" sz="1200" b="1" dirty="0">
                          <a:latin typeface="Calibri"/>
                          <a:ea typeface="Times New Roman"/>
                          <a:cs typeface="B Nazanin"/>
                        </a:rPr>
                        <a:t>B</a:t>
                      </a:r>
                      <a:r>
                        <a:rPr lang="fa-IR" sz="1200" b="1" dirty="0">
                          <a:latin typeface="Calibri"/>
                          <a:ea typeface="Times New Roman"/>
                          <a:cs typeface="B Nazanin"/>
                        </a:rPr>
                        <a:t> است</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مسئولین مذاکره کننده به روند طولانی مذاکرات تن ندهند.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3601127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smtClean="0">
                <a:cs typeface="B Nazanin" panose="00000400000000000000" pitchFamily="2" charset="-78"/>
              </a:rPr>
              <a:t>با استفاده از یک آزمایش روی 70 جمله کوتاه فارسی نشان داده ایم که قالب ها در جملات تکرار می‌شوند.</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2043525255"/>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15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a:t>
                      </a:r>
                      <a:r>
                        <a:rPr lang="fa-IR" sz="1400" dirty="0" smtClean="0">
                          <a:solidFill>
                            <a:schemeClr val="tx1"/>
                          </a:solidFill>
                          <a:effectLst/>
                          <a:cs typeface="B Nazanin" panose="00000400000000000000" pitchFamily="2" charset="-78"/>
                        </a:rPr>
                        <a:t>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(از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(برای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برابر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برای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(به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smtClean="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7263153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شما</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3035300" y="2438400"/>
            <a:ext cx="8304212"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Anthony Fader, S. S. (2011). Identifying Relations for Open Information Extraction. </a:t>
            </a:r>
            <a:r>
              <a:rPr lang="en-US" sz="1400" i="1" dirty="0"/>
              <a:t>Proceedings of the Conference on Empirical Methods in Natural Language Processing. Association for Computational Linguistics</a:t>
            </a:r>
            <a:r>
              <a:rPr lang="en-US" sz="1400" dirty="0"/>
              <a:t>, 1535-1545</a:t>
            </a:r>
            <a:r>
              <a:rPr lang="en-US" sz="1400" dirty="0" smtClean="0"/>
              <a:t>.</a:t>
            </a:r>
          </a:p>
          <a:p>
            <a:pPr marL="285750" indent="-285750">
              <a:buFont typeface="Arial" panose="020B0604020202020204" pitchFamily="34" charset="0"/>
              <a:buChar char="•"/>
            </a:pPr>
            <a:r>
              <a:rPr lang="en-US" sz="1400" dirty="0"/>
              <a:t>Carlson, A. a. (2012). Toward an Architecture for Never-Ending Language Learning. </a:t>
            </a:r>
            <a:r>
              <a:rPr lang="en-US" sz="1400" i="1" dirty="0"/>
              <a:t>AAAI</a:t>
            </a:r>
            <a:r>
              <a:rPr lang="en-US" sz="1400" dirty="0"/>
              <a:t>, volume=5, pages=3</a:t>
            </a:r>
            <a:r>
              <a:rPr lang="en-US" sz="1400" dirty="0" smtClean="0"/>
              <a:t>.</a:t>
            </a:r>
          </a:p>
          <a:p>
            <a:pPr marL="285750" indent="-285750">
              <a:buFont typeface="Arial" panose="020B0604020202020204" pitchFamily="34" charset="0"/>
              <a:buChar char="•"/>
            </a:pPr>
            <a:r>
              <a:rPr lang="en-US" sz="1400" dirty="0" err="1"/>
              <a:t>Etzioni</a:t>
            </a:r>
            <a:r>
              <a:rPr lang="en-US" sz="1400" dirty="0"/>
              <a:t>, O. (2011). Search needs a shake-up. </a:t>
            </a:r>
            <a:r>
              <a:rPr lang="en-US" sz="1400" i="1" dirty="0"/>
              <a:t>Nature, volume 476, number 7358</a:t>
            </a:r>
            <a:r>
              <a:rPr lang="en-US" sz="1400" dirty="0"/>
              <a:t>, 25-26</a:t>
            </a:r>
            <a:r>
              <a:rPr lang="en-US" sz="1400" dirty="0" smtClean="0"/>
              <a:t>.</a:t>
            </a:r>
          </a:p>
          <a:p>
            <a:pPr marL="285750" indent="-285750">
              <a:buFont typeface="Arial" panose="020B0604020202020204" pitchFamily="34" charset="0"/>
              <a:buChar char="•"/>
            </a:pPr>
            <a:r>
              <a:rPr lang="en-US" sz="1400" dirty="0" err="1"/>
              <a:t>Etzioni</a:t>
            </a:r>
            <a:r>
              <a:rPr lang="en-US" sz="1400" dirty="0"/>
              <a:t>, O. a. (2011). Open Information Extraction: The Second Generation. </a:t>
            </a:r>
            <a:r>
              <a:rPr lang="en-US" sz="1400" i="1" dirty="0"/>
              <a:t>IJCAI Vol. 11.</a:t>
            </a:r>
            <a:r>
              <a:rPr lang="en-US" sz="1400" dirty="0"/>
              <a:t>, 3-10</a:t>
            </a:r>
            <a:r>
              <a:rPr lang="en-US" sz="1400" dirty="0" smtClean="0"/>
              <a:t>.</a:t>
            </a:r>
          </a:p>
          <a:p>
            <a:pPr marL="285750" indent="-285750">
              <a:buFont typeface="Arial" panose="020B0604020202020204" pitchFamily="34" charset="0"/>
              <a:buChar char="•"/>
            </a:pPr>
            <a:r>
              <a:rPr lang="en-US" sz="1400" dirty="0" err="1"/>
              <a:t>Noferesti</a:t>
            </a:r>
            <a:r>
              <a:rPr lang="en-US" sz="1400" dirty="0"/>
              <a:t>, S. a. (2014). A Hybrid Algorithm for Recognizing the Position of Ezafe Constructions in Persian Texts. </a:t>
            </a:r>
            <a:r>
              <a:rPr lang="en-US" sz="1400" i="1" dirty="0"/>
              <a:t>IJIMAI</a:t>
            </a:r>
            <a:r>
              <a:rPr lang="en-US" sz="1400" dirty="0"/>
              <a:t>, volume=2, number=6, pages=17-25</a:t>
            </a:r>
            <a:r>
              <a:rPr lang="en-US" sz="1400" dirty="0" smtClean="0"/>
              <a:t>.</a:t>
            </a:r>
          </a:p>
          <a:p>
            <a:pPr marL="285750" indent="-285750">
              <a:buFont typeface="Arial" panose="020B0604020202020204" pitchFamily="34" charset="0"/>
              <a:buChar char="•"/>
            </a:pPr>
            <a:r>
              <a:rPr lang="en-US" sz="1400" dirty="0" err="1"/>
              <a:t>Pershina</a:t>
            </a:r>
            <a:r>
              <a:rPr lang="en-US" sz="1400" dirty="0"/>
              <a:t>, M. a. (2014). Infusion of labeled data into distant supervision for relation extraction. </a:t>
            </a:r>
            <a:r>
              <a:rPr lang="en-US" sz="1400" i="1" dirty="0"/>
              <a:t>ACL</a:t>
            </a:r>
            <a:r>
              <a:rPr lang="en-US" sz="1400" dirty="0"/>
              <a:t>, 732-738</a:t>
            </a:r>
            <a:r>
              <a:rPr lang="en-US" sz="1400" dirty="0" smtClean="0"/>
              <a:t>.</a:t>
            </a:r>
          </a:p>
          <a:p>
            <a:pPr marL="285750" indent="-285750">
              <a:buFont typeface="Arial" panose="020B0604020202020204" pitchFamily="34" charset="0"/>
              <a:buChar char="•"/>
            </a:pPr>
            <a:r>
              <a:rPr lang="en-US" sz="1400" dirty="0"/>
              <a:t>Schmitz, M. a. (2012). Open language learning for information extraction. </a:t>
            </a:r>
            <a:r>
              <a:rPr lang="en-US" sz="1400" i="1" dirty="0"/>
              <a:t>Proceedings of the 2012 Joint Conference on Empirical Methods in Natural Language Processing and Computational Natural Language Learning</a:t>
            </a:r>
            <a:r>
              <a:rPr lang="en-US" sz="1400" dirty="0" smtClean="0"/>
              <a:t>.</a:t>
            </a:r>
          </a:p>
          <a:p>
            <a:pPr marL="285750" indent="-285750">
              <a:buFont typeface="Arial" panose="020B0604020202020204" pitchFamily="34" charset="0"/>
              <a:buChar char="•"/>
            </a:pPr>
            <a:r>
              <a:rPr lang="en-US" sz="1400" dirty="0" err="1"/>
              <a:t>Shamsfard</a:t>
            </a:r>
            <a:r>
              <a:rPr lang="en-US" sz="1400" dirty="0"/>
              <a:t>, M. (2011). Challenges and open problems in Persian text processing. </a:t>
            </a:r>
            <a:r>
              <a:rPr lang="en-US" sz="1400" i="1" dirty="0"/>
              <a:t>5th Language &amp; Technology Conference (LTC): Human Language Technologies as a Challenge for Computer Science and Linguistics</a:t>
            </a:r>
            <a:r>
              <a:rPr lang="en-US" sz="1400" dirty="0"/>
              <a:t>, 65-69</a:t>
            </a:r>
            <a:r>
              <a:rPr lang="en-US" sz="1400" dirty="0" smtClean="0"/>
              <a:t>.</a:t>
            </a:r>
          </a:p>
          <a:p>
            <a:pPr marL="285750" indent="-285750">
              <a:buFont typeface="Arial" panose="020B0604020202020204" pitchFamily="34" charset="0"/>
              <a:buChar char="•"/>
            </a:pPr>
            <a:r>
              <a:rPr lang="ar-SA" sz="1400" dirty="0"/>
              <a:t>خلقانی</a:t>
            </a:r>
            <a:r>
              <a:rPr lang="en-US" sz="1400" dirty="0"/>
              <a:t>, </a:t>
            </a:r>
            <a:r>
              <a:rPr lang="ar-SA" sz="1400" dirty="0"/>
              <a:t>ف</a:t>
            </a:r>
            <a:r>
              <a:rPr lang="en-US" sz="1400" dirty="0"/>
              <a:t>. (</a:t>
            </a:r>
            <a:r>
              <a:rPr lang="ar-SA" sz="1400" dirty="0"/>
              <a:t>تابستان </a:t>
            </a:r>
            <a:r>
              <a:rPr lang="en-US" sz="1400" dirty="0"/>
              <a:t>1393). </a:t>
            </a:r>
            <a:r>
              <a:rPr lang="ar-SA" sz="1400" dirty="0"/>
              <a:t>برچسب گذاری مفاهیم و روابط مفهومی در زبان فارسی</a:t>
            </a:r>
            <a:r>
              <a:rPr lang="en-US" sz="1400" dirty="0"/>
              <a:t>. </a:t>
            </a:r>
            <a:r>
              <a:rPr lang="ar-SA" sz="1400" i="1" dirty="0"/>
              <a:t>استاد راهنما دکتر شمس فرد دانشکده مهندسی برق و کامپیوتر شهید بهشتی </a:t>
            </a:r>
            <a:r>
              <a:rPr lang="en-US" sz="1400" dirty="0"/>
              <a:t>.</a:t>
            </a:r>
          </a:p>
        </p:txBody>
      </p:sp>
    </p:spTree>
    <p:extLst>
      <p:ext uri="{BB962C8B-B14F-4D97-AF65-F5344CB8AC3E}">
        <p14:creationId xmlns:p14="http://schemas.microsoft.com/office/powerpoint/2010/main" xmlns="" val="17379514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چهارچوب الگوریتم ارائه شده</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3" name="Rounded Rectangle 2"/>
          <p:cNvSpPr/>
          <p:nvPr/>
        </p:nvSpPr>
        <p:spPr>
          <a:xfrm>
            <a:off x="6353949" y="2590312"/>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یافتن قالب</a:t>
            </a:r>
            <a:endParaRPr lang="en-US" dirty="0">
              <a:cs typeface="B Nazanin" panose="00000400000000000000" pitchFamily="2" charset="-78"/>
            </a:endParaRPr>
          </a:p>
        </p:txBody>
      </p:sp>
      <p:sp>
        <p:nvSpPr>
          <p:cNvPr id="6" name="Rounded Rectangle 5"/>
          <p:cNvSpPr/>
          <p:nvPr/>
        </p:nvSpPr>
        <p:spPr>
          <a:xfrm>
            <a:off x="6353949" y="3453128"/>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تایید قالب</a:t>
            </a:r>
            <a:endParaRPr lang="en-US" dirty="0">
              <a:cs typeface="B Nazanin" panose="00000400000000000000" pitchFamily="2" charset="-78"/>
            </a:endParaRPr>
          </a:p>
        </p:txBody>
      </p:sp>
      <p:sp>
        <p:nvSpPr>
          <p:cNvPr id="7" name="Rounded Rectangle 6"/>
          <p:cNvSpPr/>
          <p:nvPr/>
        </p:nvSpPr>
        <p:spPr>
          <a:xfrm>
            <a:off x="6353949" y="4315944"/>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استخراج روابط</a:t>
            </a:r>
            <a:endParaRPr lang="en-US" dirty="0">
              <a:cs typeface="B Nazanin" panose="00000400000000000000" pitchFamily="2" charset="-78"/>
            </a:endParaRPr>
          </a:p>
        </p:txBody>
      </p:sp>
      <p:sp>
        <p:nvSpPr>
          <p:cNvPr id="8" name="Rounded Rectangle 7"/>
          <p:cNvSpPr/>
          <p:nvPr/>
        </p:nvSpPr>
        <p:spPr>
          <a:xfrm>
            <a:off x="6367597" y="5178760"/>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بانک قالب و روابط</a:t>
            </a:r>
            <a:endParaRPr lang="en-US" dirty="0">
              <a:cs typeface="B Nazanin" panose="00000400000000000000" pitchFamily="2" charset="-78"/>
            </a:endParaRPr>
          </a:p>
        </p:txBody>
      </p:sp>
      <p:sp>
        <p:nvSpPr>
          <p:cNvPr id="9" name="Rounded Rectangle 8"/>
          <p:cNvSpPr/>
          <p:nvPr/>
        </p:nvSpPr>
        <p:spPr>
          <a:xfrm>
            <a:off x="4483164"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افزودن قیودات</a:t>
            </a:r>
            <a:endParaRPr lang="en-US" dirty="0">
              <a:cs typeface="B Nazanin" panose="00000400000000000000" pitchFamily="2" charset="-78"/>
            </a:endParaRPr>
          </a:p>
        </p:txBody>
      </p:sp>
      <p:sp>
        <p:nvSpPr>
          <p:cNvPr id="10" name="Rounded Rectangle 9"/>
          <p:cNvSpPr/>
          <p:nvPr/>
        </p:nvSpPr>
        <p:spPr>
          <a:xfrm>
            <a:off x="2532512"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ارتباطات مفهومی</a:t>
            </a:r>
            <a:endParaRPr lang="en-US" dirty="0">
              <a:cs typeface="B Nazanin" panose="00000400000000000000" pitchFamily="2" charset="-78"/>
            </a:endParaRPr>
          </a:p>
        </p:txBody>
      </p:sp>
      <p:sp>
        <p:nvSpPr>
          <p:cNvPr id="11" name="Snip Single Corner Rectangle 10"/>
          <p:cNvSpPr/>
          <p:nvPr/>
        </p:nvSpPr>
        <p:spPr>
          <a:xfrm>
            <a:off x="4483164" y="1709705"/>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پیکره</a:t>
            </a:r>
            <a:endParaRPr lang="en-US" sz="2000" dirty="0">
              <a:cs typeface="B Nazanin" panose="00000400000000000000" pitchFamily="2" charset="-78"/>
            </a:endParaRPr>
          </a:p>
        </p:txBody>
      </p:sp>
      <p:sp>
        <p:nvSpPr>
          <p:cNvPr id="12" name="Snip Single Corner Rectangle 11"/>
          <p:cNvSpPr/>
          <p:nvPr/>
        </p:nvSpPr>
        <p:spPr>
          <a:xfrm>
            <a:off x="8477530" y="1709706"/>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جملات جدید</a:t>
            </a:r>
            <a:endParaRPr lang="en-US" sz="2000" dirty="0">
              <a:cs typeface="B Nazanin" panose="00000400000000000000" pitchFamily="2" charset="-78"/>
            </a:endParaRPr>
          </a:p>
        </p:txBody>
      </p:sp>
      <p:cxnSp>
        <p:nvCxnSpPr>
          <p:cNvPr id="14" name="Straight Connector 13"/>
          <p:cNvCxnSpPr/>
          <p:nvPr/>
        </p:nvCxnSpPr>
        <p:spPr>
          <a:xfrm>
            <a:off x="5779702" y="2040095"/>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6999" y="2048946"/>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10233"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3178"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24130" y="3218120"/>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24130" y="4080936"/>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124130" y="4943752"/>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04915" y="6213866"/>
            <a:ext cx="1119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54263" y="6213866"/>
            <a:ext cx="42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9348" y="2879680"/>
            <a:ext cx="381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70542" y="2879680"/>
            <a:ext cx="13648" cy="2552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889348" y="5431811"/>
            <a:ext cx="394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4130" y="5806568"/>
            <a:ext cx="0" cy="40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04915" y="5431811"/>
            <a:ext cx="349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04915" y="3780432"/>
            <a:ext cx="0" cy="1651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04915" y="3780432"/>
            <a:ext cx="349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219707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a:t>
            </a:r>
            <a:r>
              <a:rPr lang="fa-IR" dirty="0" smtClean="0">
                <a:cs typeface="B Nazanin" panose="00000400000000000000" pitchFamily="2" charset="-78"/>
              </a:rPr>
              <a:t>ای}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پیشین‌سوی «</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این هدف</a:t>
            </a:r>
            <a:r>
              <a:rPr lang="fa-IR" dirty="0" smtClean="0">
                <a:cs typeface="B Nazanin" panose="00000400000000000000" pitchFamily="2" charset="-78"/>
              </a:rPr>
              <a:t> محسوب می‌شود»</a:t>
            </a: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7156929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 چیست؟</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was incorporated in the State of New York on June 16, 1911, as the Computing-Tabulating-Recording Co. (C-T-R)…”</a:t>
            </a:r>
          </a:p>
          <a:p>
            <a:r>
              <a:rPr lang="en-US" dirty="0" smtClean="0">
                <a:ea typeface="ＭＳ Ｐゴシック" charset="0"/>
              </a:rPr>
              <a:t>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xmlns="" val="15595801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ircle(in)">
                                      <p:cBhvr>
                                        <p:cTn id="7" dur="2000"/>
                                        <p:tgtEl>
                                          <p:spTgt spid="6">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ircle(in)">
                                      <p:cBhvr>
                                        <p:cTn id="10" dur="2000"/>
                                        <p:tgtEl>
                                          <p:spTgt spid="6">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circle(in)">
                                      <p:cBhvr>
                                        <p:cTn id="13" dur="2000"/>
                                        <p:tgtEl>
                                          <p:spTgt spid="6">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circle(in)">
                                      <p:cBhvr>
                                        <p:cTn id="16" dur="2000"/>
                                        <p:tgtEl>
                                          <p:spTgt spid="6">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ircle(in)">
                                      <p:cBhvr>
                                        <p:cTn id="19" dur="2000"/>
                                        <p:tgtEl>
                                          <p:spTgt spid="6">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circle(in)">
                                      <p:cBhvr>
                                        <p:cTn id="27" dur="2000"/>
                                        <p:tgtEl>
                                          <p:spTgt spid="6">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circle(in)">
                                      <p:cBhvr>
                                        <p:cTn id="30" dur="2000"/>
                                        <p:tgtEl>
                                          <p:spTgt spid="6">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circle(in)">
                                      <p:cBhvr>
                                        <p:cTn id="33"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xmlns="" val="24898882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7871565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گروه های فعال در این زمینه</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smtClean="0">
                <a:cs typeface="B Nazanin" panose="00000400000000000000" pitchFamily="2" charset="-78"/>
              </a:rPr>
              <a:t>Jurafsky</a:t>
            </a:r>
            <a:r>
              <a:rPr lang="fa-IR" sz="1800" dirty="0" smtClean="0">
                <a:cs typeface="B Nazanin" panose="00000400000000000000" pitchFamily="2" charset="-78"/>
              </a:rPr>
              <a:t> و </a:t>
            </a:r>
            <a:r>
              <a:rPr lang="en-US" sz="1800" dirty="0" smtClean="0">
                <a:cs typeface="B Nazanin" panose="00000400000000000000" pitchFamily="2" charset="-78"/>
              </a:rPr>
              <a:t>Manning</a:t>
            </a:r>
            <a:r>
              <a:rPr lang="fa-IR" sz="1800" dirty="0" smtClean="0">
                <a:cs typeface="B Nazanin" panose="00000400000000000000" pitchFamily="2" charset="-78"/>
              </a:rPr>
              <a:t>)</a:t>
            </a:r>
          </a:p>
          <a:p>
            <a:pPr lvl="2" algn="r" rtl="1"/>
            <a:r>
              <a:rPr lang="fa-IR" dirty="0" smtClean="0">
                <a:cs typeface="B Nazanin" panose="00000400000000000000" pitchFamily="2" charset="-78"/>
              </a:rPr>
              <a:t>معرفی نظارت دور برای اولین بار  (2012)</a:t>
            </a:r>
          </a:p>
          <a:p>
            <a:pPr lvl="1" algn="r" rtl="1"/>
            <a:r>
              <a:rPr lang="fa-IR" sz="1800" dirty="0" smtClean="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 2012</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7676174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1280</TotalTime>
  <Words>4055</Words>
  <Application>Microsoft Office PowerPoint</Application>
  <PresentationFormat>Custom</PresentationFormat>
  <Paragraphs>542</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 چیست؟</vt:lpstr>
      <vt:lpstr>استخراج روابط مفهومی از اینترنت</vt:lpstr>
      <vt:lpstr>کاربرد‌های استخراج روابط مفهومی</vt:lpstr>
      <vt:lpstr>گروه های فعال در این زمینه</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چند سیستم openIE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استخراج روابط مفهومی در زبان فارسی </vt:lpstr>
      <vt:lpstr>الگوریتم پیشنهادی</vt:lpstr>
      <vt:lpstr>الگوریتم پیشنهادی</vt:lpstr>
      <vt:lpstr>الگوریتم تولید قالب جمله</vt:lpstr>
      <vt:lpstr>الگوریتم استخراج رابطه از جمله</vt:lpstr>
      <vt:lpstr>چالشها</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چهارچوب الگوریتم ارائه شده</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Zahra</cp:lastModifiedBy>
  <cp:revision>333</cp:revision>
  <dcterms:created xsi:type="dcterms:W3CDTF">2015-01-11T12:47:15Z</dcterms:created>
  <dcterms:modified xsi:type="dcterms:W3CDTF">2015-01-25T16:58:45Z</dcterms:modified>
</cp:coreProperties>
</file>