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560"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4" r:id="rId9"/>
    <p:sldId id="30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90" r:id="rId35"/>
    <p:sldId id="291" r:id="rId36"/>
    <p:sldId id="313" r:id="rId37"/>
    <p:sldId id="309" r:id="rId38"/>
    <p:sldId id="292" r:id="rId39"/>
    <p:sldId id="293" r:id="rId40"/>
    <p:sldId id="311" r:id="rId41"/>
    <p:sldId id="310" r:id="rId42"/>
    <p:sldId id="312" r:id="rId43"/>
    <p:sldId id="308" r:id="rId44"/>
    <p:sldId id="298" r:id="rId45"/>
    <p:sldId id="294" r:id="rId46"/>
    <p:sldId id="295" r:id="rId47"/>
    <p:sldId id="31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672"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2A33-2666-4D3A-9318-D0BF6EB74BD4}" type="doc">
      <dgm:prSet loTypeId="urn:microsoft.com/office/officeart/2005/8/layout/hierarchy1" loCatId="hierarchy" qsTypeId="urn:microsoft.com/office/officeart/2005/8/quickstyle/simple1" qsCatId="simple" csTypeId="urn:microsoft.com/office/officeart/2005/8/colors/colorful1#2" csCatId="colorful" phldr="1"/>
      <dgm:spPr/>
      <dgm:t>
        <a:bodyPr/>
        <a:lstStyle/>
        <a:p>
          <a:endParaRPr lang="en-US"/>
        </a:p>
      </dgm:t>
    </dgm:pt>
    <dgm:pt modelId="{98BB9942-B453-447A-B0C5-205B0954C688}">
      <dgm:prSet phldrT="[Text]"/>
      <dgm:spPr/>
      <dgm:t>
        <a:bodyPr/>
        <a:lstStyle/>
        <a:p>
          <a:r>
            <a:rPr lang="fa-IR" dirty="0" smtClean="0">
              <a:cs typeface="B Yekan" pitchFamily="2" charset="-78"/>
            </a:rPr>
            <a:t>استخراج اطلاعات</a:t>
          </a:r>
          <a:endParaRPr lang="en-US" dirty="0">
            <a:cs typeface="B Yekan" pitchFamily="2" charset="-78"/>
          </a:endParaRPr>
        </a:p>
      </dgm:t>
    </dgm:pt>
    <dgm:pt modelId="{B96723AF-ED06-481C-AA37-3F16CDFF3FF4}" type="parTrans" cxnId="{579EEFE3-9CEC-4E97-8012-F421BD4A8AED}">
      <dgm:prSet/>
      <dgm:spPr/>
      <dgm:t>
        <a:bodyPr/>
        <a:lstStyle/>
        <a:p>
          <a:endParaRPr lang="en-US"/>
        </a:p>
      </dgm:t>
    </dgm:pt>
    <dgm:pt modelId="{A14A7C12-713F-4721-A2AD-B46A5F7BD603}" type="sibTrans" cxnId="{579EEFE3-9CEC-4E97-8012-F421BD4A8AED}">
      <dgm:prSet/>
      <dgm:spPr/>
      <dgm:t>
        <a:bodyPr/>
        <a:lstStyle/>
        <a:p>
          <a:endParaRPr lang="en-US"/>
        </a:p>
      </dgm:t>
    </dgm:pt>
    <dgm:pt modelId="{5A465ADF-CCC4-4153-BF6A-D80B353341C6}">
      <dgm:prSet phldrT="[Text]"/>
      <dgm:spPr/>
      <dgm:t>
        <a:bodyPr/>
        <a:lstStyle/>
        <a:p>
          <a:r>
            <a:rPr lang="fa-IR" dirty="0" smtClean="0">
              <a:cs typeface="B Yekan" pitchFamily="2" charset="-78"/>
            </a:rPr>
            <a:t>شناسایی موجودیت نامدار</a:t>
          </a:r>
          <a:endParaRPr lang="en-US" dirty="0" smtClean="0">
            <a:cs typeface="B Yekan" pitchFamily="2" charset="-78"/>
          </a:endParaRPr>
        </a:p>
      </dgm:t>
    </dgm:pt>
    <dgm:pt modelId="{ED6E2474-30E2-4009-833D-B29000E11E10}" type="parTrans" cxnId="{E17DEB5C-2779-4AF2-A58D-3272AA619113}">
      <dgm:prSet/>
      <dgm:spPr/>
      <dgm:t>
        <a:bodyPr/>
        <a:lstStyle/>
        <a:p>
          <a:endParaRPr lang="en-US"/>
        </a:p>
      </dgm:t>
    </dgm:pt>
    <dgm:pt modelId="{8BFD8475-331A-4ED9-A3DA-37900E79539E}" type="sibTrans" cxnId="{E17DEB5C-2779-4AF2-A58D-3272AA619113}">
      <dgm:prSet/>
      <dgm:spPr/>
      <dgm:t>
        <a:bodyPr/>
        <a:lstStyle/>
        <a:p>
          <a:endParaRPr lang="en-US"/>
        </a:p>
      </dgm:t>
    </dgm:pt>
    <dgm:pt modelId="{F6C0B44D-04B3-4ABC-8516-9CEC5F9FE24B}">
      <dgm:prSet phldrT="[Text]"/>
      <dgm:spPr/>
      <dgm:t>
        <a:bodyPr/>
        <a:lstStyle/>
        <a:p>
          <a:r>
            <a:rPr lang="fa-IR" dirty="0" smtClean="0">
              <a:cs typeface="B Yekan" pitchFamily="2" charset="-78"/>
            </a:rPr>
            <a:t>استخراج رابطه</a:t>
          </a:r>
          <a:endParaRPr lang="en-US" dirty="0" smtClean="0">
            <a:cs typeface="B Yekan" pitchFamily="2" charset="-78"/>
          </a:endParaRPr>
        </a:p>
      </dgm:t>
    </dgm:pt>
    <dgm:pt modelId="{8D3EA7CB-E129-4077-B4B2-FF201A3FA8C2}" type="parTrans" cxnId="{4DB0FFA5-CF15-446F-B578-411D0E97B66B}">
      <dgm:prSet/>
      <dgm:spPr/>
      <dgm:t>
        <a:bodyPr/>
        <a:lstStyle/>
        <a:p>
          <a:endParaRPr lang="en-US"/>
        </a:p>
      </dgm:t>
    </dgm:pt>
    <dgm:pt modelId="{08C05362-2D77-4902-B320-9DC9F16794F4}" type="sibTrans" cxnId="{4DB0FFA5-CF15-446F-B578-411D0E97B66B}">
      <dgm:prSet/>
      <dgm:spPr/>
      <dgm:t>
        <a:bodyPr/>
        <a:lstStyle/>
        <a:p>
          <a:endParaRPr lang="en-US"/>
        </a:p>
      </dgm:t>
    </dgm:pt>
    <dgm:pt modelId="{7527BCEA-718A-4D84-BE00-D7FE83AF233B}">
      <dgm:prSet phldrT="[Text]"/>
      <dgm:spPr/>
      <dgm:t>
        <a:bodyPr/>
        <a:lstStyle/>
        <a:p>
          <a:r>
            <a:rPr lang="fa-IR" dirty="0" smtClean="0">
              <a:cs typeface="B Yekan" pitchFamily="2" charset="-78"/>
            </a:rPr>
            <a:t>الگوهای دست ساز</a:t>
          </a:r>
          <a:endParaRPr lang="en-US" dirty="0" smtClean="0">
            <a:cs typeface="B Yekan" pitchFamily="2" charset="-78"/>
          </a:endParaRPr>
        </a:p>
      </dgm:t>
    </dgm:pt>
    <dgm:pt modelId="{A9FF5BFD-FEF9-437C-AC34-375790D63FF9}" type="parTrans" cxnId="{A5AB65D2-24FE-428A-BE31-026B3727BBF2}">
      <dgm:prSet/>
      <dgm:spPr/>
      <dgm:t>
        <a:bodyPr/>
        <a:lstStyle/>
        <a:p>
          <a:endParaRPr lang="en-US"/>
        </a:p>
      </dgm:t>
    </dgm:pt>
    <dgm:pt modelId="{E393F584-B403-49EF-BFE4-874461E914D1}" type="sibTrans" cxnId="{A5AB65D2-24FE-428A-BE31-026B3727BBF2}">
      <dgm:prSet/>
      <dgm:spPr/>
      <dgm:t>
        <a:bodyPr/>
        <a:lstStyle/>
        <a:p>
          <a:endParaRPr lang="en-US"/>
        </a:p>
      </dgm:t>
    </dgm:pt>
    <dgm:pt modelId="{72665627-98A5-42E8-9D75-8CA7C3BBDF41}">
      <dgm:prSet phldrT="[Text]"/>
      <dgm:spPr/>
      <dgm:t>
        <a:bodyPr/>
        <a:lstStyle/>
        <a:p>
          <a:r>
            <a:rPr lang="fa-IR" dirty="0" smtClean="0">
              <a:cs typeface="B Yekan" pitchFamily="2" charset="-78"/>
            </a:rPr>
            <a:t>رفع مرجع گروه اسمی</a:t>
          </a:r>
          <a:endParaRPr lang="en-US" dirty="0" smtClean="0">
            <a:cs typeface="B Yekan" pitchFamily="2" charset="-78"/>
          </a:endParaRPr>
        </a:p>
      </dgm:t>
    </dgm:pt>
    <dgm:pt modelId="{78C1EBA3-B3C3-431E-B4AB-7DE9CC7E82A3}" type="parTrans" cxnId="{B362B8F4-B58E-4733-87D4-523556D36E4F}">
      <dgm:prSet/>
      <dgm:spPr/>
      <dgm:t>
        <a:bodyPr/>
        <a:lstStyle/>
        <a:p>
          <a:endParaRPr lang="en-US"/>
        </a:p>
      </dgm:t>
    </dgm:pt>
    <dgm:pt modelId="{87C9ED8E-CE65-4623-BA86-33C60BC24382}" type="sibTrans" cxnId="{B362B8F4-B58E-4733-87D4-523556D36E4F}">
      <dgm:prSet/>
      <dgm:spPr/>
      <dgm:t>
        <a:bodyPr/>
        <a:lstStyle/>
        <a:p>
          <a:endParaRPr lang="en-US"/>
        </a:p>
      </dgm:t>
    </dgm:pt>
    <dgm:pt modelId="{9650CF42-9145-4B6D-BAB6-8F0292DD892D}">
      <dgm:prSet phldrT="[Text]"/>
      <dgm:spPr/>
      <dgm:t>
        <a:bodyPr/>
        <a:lstStyle/>
        <a:p>
          <a:r>
            <a:rPr lang="fa-IR" dirty="0" smtClean="0">
              <a:cs typeface="B Yekan" pitchFamily="2" charset="-78"/>
            </a:rPr>
            <a:t>یادگیری با ناظر</a:t>
          </a:r>
          <a:endParaRPr lang="en-US" dirty="0" smtClean="0">
            <a:cs typeface="B Yekan" pitchFamily="2" charset="-78"/>
          </a:endParaRPr>
        </a:p>
      </dgm:t>
    </dgm:pt>
    <dgm:pt modelId="{0AC74A6D-D7F7-44C2-AA0A-A99D25AF1C8D}" type="parTrans" cxnId="{65A00F56-0F63-4D81-A9D5-29A4BFA69AC7}">
      <dgm:prSet/>
      <dgm:spPr/>
      <dgm:t>
        <a:bodyPr/>
        <a:lstStyle/>
        <a:p>
          <a:endParaRPr lang="en-US"/>
        </a:p>
      </dgm:t>
    </dgm:pt>
    <dgm:pt modelId="{1241E25F-C4AC-42C6-BC6E-91F1A2390C5A}" type="sibTrans" cxnId="{65A00F56-0F63-4D81-A9D5-29A4BFA69AC7}">
      <dgm:prSet/>
      <dgm:spPr/>
      <dgm:t>
        <a:bodyPr/>
        <a:lstStyle/>
        <a:p>
          <a:endParaRPr lang="en-US"/>
        </a:p>
      </dgm:t>
    </dgm:pt>
    <dgm:pt modelId="{B6A52BB7-A2A0-4665-8545-62C6EADF0ACD}">
      <dgm:prSet phldrT="[Text]"/>
      <dgm:spPr/>
      <dgm:t>
        <a:bodyPr/>
        <a:lstStyle/>
        <a:p>
          <a:r>
            <a:rPr lang="fa-IR" dirty="0" smtClean="0">
              <a:cs typeface="B Yekan" pitchFamily="2" charset="-78"/>
            </a:rPr>
            <a:t>یادگیری بدون ناظر </a:t>
          </a:r>
          <a:r>
            <a:rPr lang="en-US" dirty="0" smtClean="0">
              <a:cs typeface="B Yekan" pitchFamily="2" charset="-78"/>
            </a:rPr>
            <a:t>(</a:t>
          </a:r>
          <a:r>
            <a:rPr lang="en-US" dirty="0" err="1" smtClean="0">
              <a:cs typeface="B Yekan" pitchFamily="2" charset="-78"/>
            </a:rPr>
            <a:t>OpenIE</a:t>
          </a:r>
          <a:r>
            <a:rPr lang="en-US" dirty="0" smtClean="0">
              <a:cs typeface="B Yekan" pitchFamily="2" charset="-78"/>
            </a:rPr>
            <a:t>)</a:t>
          </a:r>
        </a:p>
      </dgm:t>
    </dgm:pt>
    <dgm:pt modelId="{41495935-9B8E-43C1-88B7-623D541FE295}" type="parTrans" cxnId="{7A43D31D-2C3D-4766-8782-7255FDBD2342}">
      <dgm:prSet/>
      <dgm:spPr/>
      <dgm:t>
        <a:bodyPr/>
        <a:lstStyle/>
        <a:p>
          <a:endParaRPr lang="en-US"/>
        </a:p>
      </dgm:t>
    </dgm:pt>
    <dgm:pt modelId="{4767B2B1-3B9F-4079-BF3A-B6D6F9AEC28B}" type="sibTrans" cxnId="{7A43D31D-2C3D-4766-8782-7255FDBD2342}">
      <dgm:prSet/>
      <dgm:spPr/>
      <dgm:t>
        <a:bodyPr/>
        <a:lstStyle/>
        <a:p>
          <a:endParaRPr lang="en-US"/>
        </a:p>
      </dgm:t>
    </dgm:pt>
    <dgm:pt modelId="{F9425FAB-CD0E-4C95-9443-1E16D3AF848C}">
      <dgm:prSet phldrT="[Text]"/>
      <dgm:spPr/>
      <dgm:t>
        <a:bodyPr/>
        <a:lstStyle/>
        <a:p>
          <a:r>
            <a:rPr lang="en-US" dirty="0" err="1" smtClean="0"/>
            <a:t>TextRunner</a:t>
          </a:r>
          <a:endParaRPr lang="en-US" dirty="0"/>
        </a:p>
      </dgm:t>
    </dgm:pt>
    <dgm:pt modelId="{C3AC92A2-AADE-49BE-8236-1AE7328BA6FE}" type="parTrans" cxnId="{FF65C239-C103-41E1-919D-1EAE55BFDBD8}">
      <dgm:prSet/>
      <dgm:spPr/>
      <dgm:t>
        <a:bodyPr/>
        <a:lstStyle/>
        <a:p>
          <a:endParaRPr lang="en-US"/>
        </a:p>
      </dgm:t>
    </dgm:pt>
    <dgm:pt modelId="{1A281399-BE35-45B5-BB46-B3FD8A58A1FC}" type="sibTrans" cxnId="{FF65C239-C103-41E1-919D-1EAE55BFDBD8}">
      <dgm:prSet/>
      <dgm:spPr/>
      <dgm:t>
        <a:bodyPr/>
        <a:lstStyle/>
        <a:p>
          <a:endParaRPr lang="en-US"/>
        </a:p>
      </dgm:t>
    </dgm:pt>
    <dgm:pt modelId="{0F07D5C0-3222-44C3-B730-A93C0EA8890B}">
      <dgm:prSet phldrT="[Text]"/>
      <dgm:spPr/>
      <dgm:t>
        <a:bodyPr/>
        <a:lstStyle/>
        <a:p>
          <a:r>
            <a:rPr lang="en-US" dirty="0" smtClean="0"/>
            <a:t>WOE</a:t>
          </a:r>
          <a:endParaRPr lang="en-US" dirty="0"/>
        </a:p>
      </dgm:t>
    </dgm:pt>
    <dgm:pt modelId="{473629A9-C830-4E17-9C0E-01D0347EA9E1}" type="parTrans" cxnId="{593B52F2-1907-4E9D-A3EF-2BC7FAF31C8D}">
      <dgm:prSet/>
      <dgm:spPr/>
      <dgm:t>
        <a:bodyPr/>
        <a:lstStyle/>
        <a:p>
          <a:endParaRPr lang="en-US"/>
        </a:p>
      </dgm:t>
    </dgm:pt>
    <dgm:pt modelId="{A55BD018-F6D0-4192-AF05-6F8321B87455}" type="sibTrans" cxnId="{593B52F2-1907-4E9D-A3EF-2BC7FAF31C8D}">
      <dgm:prSet/>
      <dgm:spPr/>
      <dgm:t>
        <a:bodyPr/>
        <a:lstStyle/>
        <a:p>
          <a:endParaRPr lang="en-US"/>
        </a:p>
      </dgm:t>
    </dgm:pt>
    <dgm:pt modelId="{C6E04838-6A84-4F67-BB8E-EAF2BD4E128E}">
      <dgm:prSet phldrT="[Text]"/>
      <dgm:spPr/>
      <dgm:t>
        <a:bodyPr/>
        <a:lstStyle/>
        <a:p>
          <a:r>
            <a:rPr lang="en-US" dirty="0" err="1" smtClean="0"/>
            <a:t>ReVerb</a:t>
          </a:r>
          <a:endParaRPr lang="en-US" dirty="0"/>
        </a:p>
      </dgm:t>
    </dgm:pt>
    <dgm:pt modelId="{A8EDBE98-3AFF-4305-B856-9E1EB68DFB33}" type="parTrans" cxnId="{13AA741C-37D8-4DC9-B9AD-5FCC4345796C}">
      <dgm:prSet/>
      <dgm:spPr/>
      <dgm:t>
        <a:bodyPr/>
        <a:lstStyle/>
        <a:p>
          <a:endParaRPr lang="en-US"/>
        </a:p>
      </dgm:t>
    </dgm:pt>
    <dgm:pt modelId="{DBE05085-4FF5-433B-BBC4-5ABD2F7B6FA4}" type="sibTrans" cxnId="{13AA741C-37D8-4DC9-B9AD-5FCC4345796C}">
      <dgm:prSet/>
      <dgm:spPr/>
      <dgm:t>
        <a:bodyPr/>
        <a:lstStyle/>
        <a:p>
          <a:endParaRPr lang="en-US"/>
        </a:p>
      </dgm:t>
    </dgm:pt>
    <dgm:pt modelId="{D6368890-01E1-42D9-8773-CA930C34BB63}">
      <dgm:prSet phldrT="[Text]"/>
      <dgm:spPr/>
      <dgm:t>
        <a:bodyPr/>
        <a:lstStyle/>
        <a:p>
          <a:r>
            <a:rPr lang="en-US" dirty="0" smtClean="0"/>
            <a:t>R2A2</a:t>
          </a:r>
          <a:endParaRPr lang="en-US" dirty="0"/>
        </a:p>
      </dgm:t>
    </dgm:pt>
    <dgm:pt modelId="{69C1A431-E1F3-4941-903F-4DA0E7155C1F}" type="parTrans" cxnId="{7D19E56B-6874-48FC-AAA2-A15CD1F78FA3}">
      <dgm:prSet/>
      <dgm:spPr/>
      <dgm:t>
        <a:bodyPr/>
        <a:lstStyle/>
        <a:p>
          <a:endParaRPr lang="en-US"/>
        </a:p>
      </dgm:t>
    </dgm:pt>
    <dgm:pt modelId="{D922B681-A007-4C73-B6FE-3B3C154A2972}" type="sibTrans" cxnId="{7D19E56B-6874-48FC-AAA2-A15CD1F78FA3}">
      <dgm:prSet/>
      <dgm:spPr/>
      <dgm:t>
        <a:bodyPr/>
        <a:lstStyle/>
        <a:p>
          <a:endParaRPr lang="en-US"/>
        </a:p>
      </dgm:t>
    </dgm:pt>
    <dgm:pt modelId="{EB0C9C8F-9745-45B9-98B6-274E0087FD01}">
      <dgm:prSet phldrT="[Text]"/>
      <dgm:spPr/>
      <dgm:t>
        <a:bodyPr/>
        <a:lstStyle/>
        <a:p>
          <a:r>
            <a:rPr lang="en-US" dirty="0" smtClean="0">
              <a:cs typeface="B Yekan" pitchFamily="2" charset="-78"/>
            </a:rPr>
            <a:t>OLLIE</a:t>
          </a:r>
        </a:p>
      </dgm:t>
    </dgm:pt>
    <dgm:pt modelId="{7C31FA01-E2DE-4217-954F-C27EE5CD3893}" type="parTrans" cxnId="{BC3E526B-90BB-4225-A835-A35BB9DE30C4}">
      <dgm:prSet/>
      <dgm:spPr/>
      <dgm:t>
        <a:bodyPr/>
        <a:lstStyle/>
        <a:p>
          <a:endParaRPr lang="en-US"/>
        </a:p>
      </dgm:t>
    </dgm:pt>
    <dgm:pt modelId="{1DFEB424-58C7-4ADB-B999-80E760DB0FD9}" type="sibTrans" cxnId="{BC3E526B-90BB-4225-A835-A35BB9DE30C4}">
      <dgm:prSet/>
      <dgm:spPr/>
      <dgm:t>
        <a:bodyPr/>
        <a:lstStyle/>
        <a:p>
          <a:endParaRPr lang="en-US"/>
        </a:p>
      </dgm:t>
    </dgm:pt>
    <dgm:pt modelId="{71BDD7A8-5398-4DF5-BC03-3B66F8703114}">
      <dgm:prSet phldrT="[Text]"/>
      <dgm:spPr/>
      <dgm:t>
        <a:bodyPr/>
        <a:lstStyle/>
        <a:p>
          <a:r>
            <a:rPr lang="en-US" dirty="0" smtClean="0">
              <a:cs typeface="B Yekan" pitchFamily="2" charset="-78"/>
            </a:rPr>
            <a:t>NELL</a:t>
          </a:r>
          <a:r>
            <a:rPr lang="en-US" dirty="0" smtClean="0"/>
            <a:t> </a:t>
          </a:r>
          <a:endParaRPr lang="en-US" dirty="0"/>
        </a:p>
      </dgm:t>
    </dgm:pt>
    <dgm:pt modelId="{510558F6-6C74-4C4F-89D5-F2E1C25869F1}" type="parTrans" cxnId="{1490AA11-6F75-4641-BA1E-5473CC6FE38E}">
      <dgm:prSet/>
      <dgm:spPr/>
      <dgm:t>
        <a:bodyPr/>
        <a:lstStyle/>
        <a:p>
          <a:endParaRPr lang="en-US"/>
        </a:p>
      </dgm:t>
    </dgm:pt>
    <dgm:pt modelId="{48E70D67-E30A-4E32-8E99-61E47A707337}" type="sibTrans" cxnId="{1490AA11-6F75-4641-BA1E-5473CC6FE38E}">
      <dgm:prSet/>
      <dgm:spPr/>
      <dgm:t>
        <a:bodyPr/>
        <a:lstStyle/>
        <a:p>
          <a:endParaRPr lang="en-US"/>
        </a:p>
      </dgm:t>
    </dgm:pt>
    <dgm:pt modelId="{D2DE7F42-2B6C-414A-946C-C1906E0C760A}">
      <dgm:prSet phldrT="[Text]"/>
      <dgm:spPr/>
      <dgm:t>
        <a:bodyPr/>
        <a:lstStyle/>
        <a:p>
          <a:r>
            <a:rPr lang="fa-IR" dirty="0" smtClean="0">
              <a:cs typeface="B Yekan" pitchFamily="2" charset="-78"/>
            </a:rPr>
            <a:t>خود راه انداز</a:t>
          </a:r>
          <a:endParaRPr lang="en-US" dirty="0" smtClean="0">
            <a:cs typeface="B Yekan" pitchFamily="2" charset="-78"/>
          </a:endParaRPr>
        </a:p>
      </dgm:t>
    </dgm:pt>
    <dgm:pt modelId="{BF8580FF-61A5-4447-A7B3-5161896090B8}" type="parTrans" cxnId="{961C8240-FB2D-438F-85D1-D047BA727291}">
      <dgm:prSet/>
      <dgm:spPr/>
      <dgm:t>
        <a:bodyPr/>
        <a:lstStyle/>
        <a:p>
          <a:endParaRPr lang="en-US"/>
        </a:p>
      </dgm:t>
    </dgm:pt>
    <dgm:pt modelId="{7EAE8E5D-4E6B-4DCC-8905-45CBADC37668}" type="sibTrans" cxnId="{961C8240-FB2D-438F-85D1-D047BA727291}">
      <dgm:prSet/>
      <dgm:spPr/>
      <dgm:t>
        <a:bodyPr/>
        <a:lstStyle/>
        <a:p>
          <a:endParaRPr lang="en-US"/>
        </a:p>
      </dgm:t>
    </dgm:pt>
    <dgm:pt modelId="{C281072C-55F3-4442-BDB6-A4FACC03B489}">
      <dgm:prSet phldrT="[Text]"/>
      <dgm:spPr/>
      <dgm:t>
        <a:bodyPr/>
        <a:lstStyle/>
        <a:p>
          <a:r>
            <a:rPr lang="fa-IR" dirty="0" smtClean="0">
              <a:cs typeface="B Yekan" pitchFamily="2" charset="-78"/>
            </a:rPr>
            <a:t>نظارت از دور</a:t>
          </a:r>
          <a:endParaRPr lang="en-US" dirty="0" smtClean="0">
            <a:cs typeface="B Yekan" pitchFamily="2" charset="-78"/>
          </a:endParaRPr>
        </a:p>
      </dgm:t>
    </dgm:pt>
    <dgm:pt modelId="{4292D9BC-D7AE-400A-BB39-04E5A98EB998}" type="parTrans" cxnId="{759E9123-879F-476E-988E-8352A9F1C0EA}">
      <dgm:prSet/>
      <dgm:spPr/>
      <dgm:t>
        <a:bodyPr/>
        <a:lstStyle/>
        <a:p>
          <a:endParaRPr lang="en-US"/>
        </a:p>
      </dgm:t>
    </dgm:pt>
    <dgm:pt modelId="{1AB57E78-6FD7-4906-AF34-691C35E3FD61}" type="sibTrans" cxnId="{759E9123-879F-476E-988E-8352A9F1C0EA}">
      <dgm:prSet/>
      <dgm:spPr/>
      <dgm:t>
        <a:bodyPr/>
        <a:lstStyle/>
        <a:p>
          <a:endParaRPr lang="en-US"/>
        </a:p>
      </dgm:t>
    </dgm:pt>
    <dgm:pt modelId="{58158F9F-F3B1-4DD1-AA6E-8271BDFB425E}" type="pres">
      <dgm:prSet presAssocID="{E59D2A33-2666-4D3A-9318-D0BF6EB74BD4}" presName="hierChild1" presStyleCnt="0">
        <dgm:presLayoutVars>
          <dgm:chPref val="1"/>
          <dgm:dir/>
          <dgm:animOne val="branch"/>
          <dgm:animLvl val="lvl"/>
          <dgm:resizeHandles/>
        </dgm:presLayoutVars>
      </dgm:prSet>
      <dgm:spPr/>
      <dgm:t>
        <a:bodyPr/>
        <a:lstStyle/>
        <a:p>
          <a:endParaRPr lang="en-US"/>
        </a:p>
      </dgm:t>
    </dgm:pt>
    <dgm:pt modelId="{81D0DAD3-01E5-4284-921E-65BF5D816350}" type="pres">
      <dgm:prSet presAssocID="{98BB9942-B453-447A-B0C5-205B0954C688}" presName="hierRoot1" presStyleCnt="0"/>
      <dgm:spPr/>
    </dgm:pt>
    <dgm:pt modelId="{490B8EBB-7956-45B0-9EAF-E93AB68B5BBE}" type="pres">
      <dgm:prSet presAssocID="{98BB9942-B453-447A-B0C5-205B0954C688}" presName="composite" presStyleCnt="0"/>
      <dgm:spPr/>
    </dgm:pt>
    <dgm:pt modelId="{1B2303E4-B245-4137-9715-EA429E7F3002}" type="pres">
      <dgm:prSet presAssocID="{98BB9942-B453-447A-B0C5-205B0954C688}" presName="background" presStyleLbl="node0" presStyleIdx="0" presStyleCnt="1"/>
      <dgm:spPr/>
    </dgm:pt>
    <dgm:pt modelId="{4C6D5249-5B25-42FA-BA65-E390268EED64}" type="pres">
      <dgm:prSet presAssocID="{98BB9942-B453-447A-B0C5-205B0954C688}" presName="text" presStyleLbl="fgAcc0" presStyleIdx="0" presStyleCnt="1">
        <dgm:presLayoutVars>
          <dgm:chPref val="3"/>
        </dgm:presLayoutVars>
      </dgm:prSet>
      <dgm:spPr/>
      <dgm:t>
        <a:bodyPr/>
        <a:lstStyle/>
        <a:p>
          <a:endParaRPr lang="en-US"/>
        </a:p>
      </dgm:t>
    </dgm:pt>
    <dgm:pt modelId="{86D5348B-A796-4C5A-8F4C-EC402890A1F1}" type="pres">
      <dgm:prSet presAssocID="{98BB9942-B453-447A-B0C5-205B0954C688}" presName="hierChild2" presStyleCnt="0"/>
      <dgm:spPr/>
    </dgm:pt>
    <dgm:pt modelId="{0DB66370-C86C-4C92-9569-5E07B7471876}" type="pres">
      <dgm:prSet presAssocID="{ED6E2474-30E2-4009-833D-B29000E11E10}" presName="Name10" presStyleLbl="parChTrans1D2" presStyleIdx="0" presStyleCnt="3"/>
      <dgm:spPr/>
      <dgm:t>
        <a:bodyPr/>
        <a:lstStyle/>
        <a:p>
          <a:endParaRPr lang="en-US"/>
        </a:p>
      </dgm:t>
    </dgm:pt>
    <dgm:pt modelId="{6607FA70-B9C0-4FA3-A052-654EC53FA880}" type="pres">
      <dgm:prSet presAssocID="{5A465ADF-CCC4-4153-BF6A-D80B353341C6}" presName="hierRoot2" presStyleCnt="0"/>
      <dgm:spPr/>
    </dgm:pt>
    <dgm:pt modelId="{EE00D845-2C5E-4EC4-8AA2-FE2288A539F7}" type="pres">
      <dgm:prSet presAssocID="{5A465ADF-CCC4-4153-BF6A-D80B353341C6}" presName="composite2" presStyleCnt="0"/>
      <dgm:spPr/>
    </dgm:pt>
    <dgm:pt modelId="{C0281479-BEE3-476E-A636-9EA65085E7AF}" type="pres">
      <dgm:prSet presAssocID="{5A465ADF-CCC4-4153-BF6A-D80B353341C6}" presName="background2" presStyleLbl="node2" presStyleIdx="0" presStyleCnt="3"/>
      <dgm:spPr/>
    </dgm:pt>
    <dgm:pt modelId="{9DE703C6-C491-4CD9-AF40-5C50F6BD653F}" type="pres">
      <dgm:prSet presAssocID="{5A465ADF-CCC4-4153-BF6A-D80B353341C6}" presName="text2" presStyleLbl="fgAcc2" presStyleIdx="0" presStyleCnt="3">
        <dgm:presLayoutVars>
          <dgm:chPref val="3"/>
        </dgm:presLayoutVars>
      </dgm:prSet>
      <dgm:spPr/>
      <dgm:t>
        <a:bodyPr/>
        <a:lstStyle/>
        <a:p>
          <a:endParaRPr lang="en-US"/>
        </a:p>
      </dgm:t>
    </dgm:pt>
    <dgm:pt modelId="{632AB320-5C75-4072-BB27-B95233ED0592}" type="pres">
      <dgm:prSet presAssocID="{5A465ADF-CCC4-4153-BF6A-D80B353341C6}" presName="hierChild3" presStyleCnt="0"/>
      <dgm:spPr/>
    </dgm:pt>
    <dgm:pt modelId="{F1CA9E12-9961-4598-841A-A45DD6001D24}" type="pres">
      <dgm:prSet presAssocID="{8D3EA7CB-E129-4077-B4B2-FF201A3FA8C2}" presName="Name10" presStyleLbl="parChTrans1D2" presStyleIdx="1" presStyleCnt="3"/>
      <dgm:spPr/>
      <dgm:t>
        <a:bodyPr/>
        <a:lstStyle/>
        <a:p>
          <a:endParaRPr lang="en-US"/>
        </a:p>
      </dgm:t>
    </dgm:pt>
    <dgm:pt modelId="{DD5960B2-2211-4B27-8460-0C478AF913D8}" type="pres">
      <dgm:prSet presAssocID="{F6C0B44D-04B3-4ABC-8516-9CEC5F9FE24B}" presName="hierRoot2" presStyleCnt="0"/>
      <dgm:spPr/>
    </dgm:pt>
    <dgm:pt modelId="{E84FCC06-A251-478E-81EA-5A8D3BC838D3}" type="pres">
      <dgm:prSet presAssocID="{F6C0B44D-04B3-4ABC-8516-9CEC5F9FE24B}" presName="composite2" presStyleCnt="0"/>
      <dgm:spPr/>
    </dgm:pt>
    <dgm:pt modelId="{FA381811-E5CD-48BB-AD56-CD264B6F071D}" type="pres">
      <dgm:prSet presAssocID="{F6C0B44D-04B3-4ABC-8516-9CEC5F9FE24B}" presName="background2" presStyleLbl="node2" presStyleIdx="1" presStyleCnt="3"/>
      <dgm:spPr/>
    </dgm:pt>
    <dgm:pt modelId="{0C44C722-FA1D-47F4-A436-7315BBFE4603}" type="pres">
      <dgm:prSet presAssocID="{F6C0B44D-04B3-4ABC-8516-9CEC5F9FE24B}" presName="text2" presStyleLbl="fgAcc2" presStyleIdx="1" presStyleCnt="3">
        <dgm:presLayoutVars>
          <dgm:chPref val="3"/>
        </dgm:presLayoutVars>
      </dgm:prSet>
      <dgm:spPr/>
      <dgm:t>
        <a:bodyPr/>
        <a:lstStyle/>
        <a:p>
          <a:endParaRPr lang="en-US"/>
        </a:p>
      </dgm:t>
    </dgm:pt>
    <dgm:pt modelId="{FA487905-4EDB-4C50-9694-8AB476B227F6}" type="pres">
      <dgm:prSet presAssocID="{F6C0B44D-04B3-4ABC-8516-9CEC5F9FE24B}" presName="hierChild3" presStyleCnt="0"/>
      <dgm:spPr/>
    </dgm:pt>
    <dgm:pt modelId="{F67A2D91-F057-4815-ADC5-272BB389AF9C}" type="pres">
      <dgm:prSet presAssocID="{A9FF5BFD-FEF9-437C-AC34-375790D63FF9}" presName="Name17" presStyleLbl="parChTrans1D3" presStyleIdx="0" presStyleCnt="5"/>
      <dgm:spPr/>
      <dgm:t>
        <a:bodyPr/>
        <a:lstStyle/>
        <a:p>
          <a:endParaRPr lang="en-US"/>
        </a:p>
      </dgm:t>
    </dgm:pt>
    <dgm:pt modelId="{B30318B1-3D1C-42F3-8ECD-6107ECF62990}" type="pres">
      <dgm:prSet presAssocID="{7527BCEA-718A-4D84-BE00-D7FE83AF233B}" presName="hierRoot3" presStyleCnt="0"/>
      <dgm:spPr/>
    </dgm:pt>
    <dgm:pt modelId="{694CA055-A247-4F1D-919D-3F4569025013}" type="pres">
      <dgm:prSet presAssocID="{7527BCEA-718A-4D84-BE00-D7FE83AF233B}" presName="composite3" presStyleCnt="0"/>
      <dgm:spPr/>
    </dgm:pt>
    <dgm:pt modelId="{AEEC4C54-FB72-4344-A878-B1F5D06C4D4C}" type="pres">
      <dgm:prSet presAssocID="{7527BCEA-718A-4D84-BE00-D7FE83AF233B}" presName="background3" presStyleLbl="node3" presStyleIdx="0" presStyleCnt="5"/>
      <dgm:spPr/>
    </dgm:pt>
    <dgm:pt modelId="{5109CC20-5160-46A9-A5E0-2B5A1D37BD5A}" type="pres">
      <dgm:prSet presAssocID="{7527BCEA-718A-4D84-BE00-D7FE83AF233B}" presName="text3" presStyleLbl="fgAcc3" presStyleIdx="0" presStyleCnt="5">
        <dgm:presLayoutVars>
          <dgm:chPref val="3"/>
        </dgm:presLayoutVars>
      </dgm:prSet>
      <dgm:spPr/>
      <dgm:t>
        <a:bodyPr/>
        <a:lstStyle/>
        <a:p>
          <a:endParaRPr lang="en-US"/>
        </a:p>
      </dgm:t>
    </dgm:pt>
    <dgm:pt modelId="{7FF8EFB9-A21D-4A37-B251-13722CFBF765}" type="pres">
      <dgm:prSet presAssocID="{7527BCEA-718A-4D84-BE00-D7FE83AF233B}" presName="hierChild4" presStyleCnt="0"/>
      <dgm:spPr/>
    </dgm:pt>
    <dgm:pt modelId="{A3933CC9-03E3-4D3E-878A-2AADDC3F2CDF}" type="pres">
      <dgm:prSet presAssocID="{0AC74A6D-D7F7-44C2-AA0A-A99D25AF1C8D}" presName="Name17" presStyleLbl="parChTrans1D3" presStyleIdx="1" presStyleCnt="5"/>
      <dgm:spPr/>
      <dgm:t>
        <a:bodyPr/>
        <a:lstStyle/>
        <a:p>
          <a:endParaRPr lang="en-US"/>
        </a:p>
      </dgm:t>
    </dgm:pt>
    <dgm:pt modelId="{0783693D-66D5-4E9A-8A8B-5A59DC67B84C}" type="pres">
      <dgm:prSet presAssocID="{9650CF42-9145-4B6D-BAB6-8F0292DD892D}" presName="hierRoot3" presStyleCnt="0"/>
      <dgm:spPr/>
    </dgm:pt>
    <dgm:pt modelId="{771F4875-8CF2-4ACC-A664-D484E274ACC6}" type="pres">
      <dgm:prSet presAssocID="{9650CF42-9145-4B6D-BAB6-8F0292DD892D}" presName="composite3" presStyleCnt="0"/>
      <dgm:spPr/>
    </dgm:pt>
    <dgm:pt modelId="{50BCD749-5D00-494E-81AA-E5DC9942C369}" type="pres">
      <dgm:prSet presAssocID="{9650CF42-9145-4B6D-BAB6-8F0292DD892D}" presName="background3" presStyleLbl="node3" presStyleIdx="1" presStyleCnt="5"/>
      <dgm:spPr/>
    </dgm:pt>
    <dgm:pt modelId="{24685D4F-7AA2-4F37-BCC0-6AF36B4C37D2}" type="pres">
      <dgm:prSet presAssocID="{9650CF42-9145-4B6D-BAB6-8F0292DD892D}" presName="text3" presStyleLbl="fgAcc3" presStyleIdx="1" presStyleCnt="5">
        <dgm:presLayoutVars>
          <dgm:chPref val="3"/>
        </dgm:presLayoutVars>
      </dgm:prSet>
      <dgm:spPr/>
      <dgm:t>
        <a:bodyPr/>
        <a:lstStyle/>
        <a:p>
          <a:endParaRPr lang="en-US"/>
        </a:p>
      </dgm:t>
    </dgm:pt>
    <dgm:pt modelId="{D3790CA6-C118-4CF8-A678-E0D0713C0B39}" type="pres">
      <dgm:prSet presAssocID="{9650CF42-9145-4B6D-BAB6-8F0292DD892D}" presName="hierChild4" presStyleCnt="0"/>
      <dgm:spPr/>
    </dgm:pt>
    <dgm:pt modelId="{87424E5A-EB0C-4476-8601-47E9E621B29B}" type="pres">
      <dgm:prSet presAssocID="{41495935-9B8E-43C1-88B7-623D541FE295}" presName="Name17" presStyleLbl="parChTrans1D3" presStyleIdx="2" presStyleCnt="5"/>
      <dgm:spPr/>
      <dgm:t>
        <a:bodyPr/>
        <a:lstStyle/>
        <a:p>
          <a:endParaRPr lang="en-US"/>
        </a:p>
      </dgm:t>
    </dgm:pt>
    <dgm:pt modelId="{883C8DC0-1DDB-4CCD-986A-25C14411462B}" type="pres">
      <dgm:prSet presAssocID="{B6A52BB7-A2A0-4665-8545-62C6EADF0ACD}" presName="hierRoot3" presStyleCnt="0"/>
      <dgm:spPr/>
    </dgm:pt>
    <dgm:pt modelId="{CF721FF8-0F9D-4375-8FA7-D6522EEBE92B}" type="pres">
      <dgm:prSet presAssocID="{B6A52BB7-A2A0-4665-8545-62C6EADF0ACD}" presName="composite3" presStyleCnt="0"/>
      <dgm:spPr/>
    </dgm:pt>
    <dgm:pt modelId="{48C86278-4BC4-4B4C-84BD-D23FB3BA8F0A}" type="pres">
      <dgm:prSet presAssocID="{B6A52BB7-A2A0-4665-8545-62C6EADF0ACD}" presName="background3" presStyleLbl="node3" presStyleIdx="2" presStyleCnt="5"/>
      <dgm:spPr/>
    </dgm:pt>
    <dgm:pt modelId="{B24B39D9-883D-47D4-BD82-0195271F61C7}" type="pres">
      <dgm:prSet presAssocID="{B6A52BB7-A2A0-4665-8545-62C6EADF0ACD}" presName="text3" presStyleLbl="fgAcc3" presStyleIdx="2" presStyleCnt="5">
        <dgm:presLayoutVars>
          <dgm:chPref val="3"/>
        </dgm:presLayoutVars>
      </dgm:prSet>
      <dgm:spPr/>
      <dgm:t>
        <a:bodyPr/>
        <a:lstStyle/>
        <a:p>
          <a:endParaRPr lang="en-US"/>
        </a:p>
      </dgm:t>
    </dgm:pt>
    <dgm:pt modelId="{1CF222C9-3F78-46D8-933B-6FB19FB41BE6}" type="pres">
      <dgm:prSet presAssocID="{B6A52BB7-A2A0-4665-8545-62C6EADF0ACD}" presName="hierChild4" presStyleCnt="0"/>
      <dgm:spPr/>
    </dgm:pt>
    <dgm:pt modelId="{92878048-FD06-4749-A8CA-70B18910AAFD}" type="pres">
      <dgm:prSet presAssocID="{C3AC92A2-AADE-49BE-8236-1AE7328BA6FE}" presName="Name23" presStyleLbl="parChTrans1D4" presStyleIdx="0" presStyleCnt="6"/>
      <dgm:spPr/>
      <dgm:t>
        <a:bodyPr/>
        <a:lstStyle/>
        <a:p>
          <a:endParaRPr lang="en-US"/>
        </a:p>
      </dgm:t>
    </dgm:pt>
    <dgm:pt modelId="{1B5FCCCA-53BD-4675-9DAE-3489E69392B5}" type="pres">
      <dgm:prSet presAssocID="{F9425FAB-CD0E-4C95-9443-1E16D3AF848C}" presName="hierRoot4" presStyleCnt="0"/>
      <dgm:spPr/>
    </dgm:pt>
    <dgm:pt modelId="{B3C9E841-EFDA-42EC-AB30-CFDB8A05B173}" type="pres">
      <dgm:prSet presAssocID="{F9425FAB-CD0E-4C95-9443-1E16D3AF848C}" presName="composite4" presStyleCnt="0"/>
      <dgm:spPr/>
    </dgm:pt>
    <dgm:pt modelId="{61343F57-933A-4AEB-BC09-90249CC71007}" type="pres">
      <dgm:prSet presAssocID="{F9425FAB-CD0E-4C95-9443-1E16D3AF848C}" presName="background4" presStyleLbl="node4" presStyleIdx="0" presStyleCnt="6"/>
      <dgm:spPr/>
    </dgm:pt>
    <dgm:pt modelId="{0429BF54-91D6-44B4-9B51-2C8ED5D2824C}" type="pres">
      <dgm:prSet presAssocID="{F9425FAB-CD0E-4C95-9443-1E16D3AF848C}" presName="text4" presStyleLbl="fgAcc4" presStyleIdx="0" presStyleCnt="6">
        <dgm:presLayoutVars>
          <dgm:chPref val="3"/>
        </dgm:presLayoutVars>
      </dgm:prSet>
      <dgm:spPr/>
      <dgm:t>
        <a:bodyPr/>
        <a:lstStyle/>
        <a:p>
          <a:endParaRPr lang="en-US"/>
        </a:p>
      </dgm:t>
    </dgm:pt>
    <dgm:pt modelId="{27234702-D298-48D4-8F3D-6678DFADE457}" type="pres">
      <dgm:prSet presAssocID="{F9425FAB-CD0E-4C95-9443-1E16D3AF848C}" presName="hierChild5" presStyleCnt="0"/>
      <dgm:spPr/>
    </dgm:pt>
    <dgm:pt modelId="{E618E416-847B-45B1-8513-71A0A3E77846}" type="pres">
      <dgm:prSet presAssocID="{473629A9-C830-4E17-9C0E-01D0347EA9E1}" presName="Name23" presStyleLbl="parChTrans1D4" presStyleIdx="1" presStyleCnt="6"/>
      <dgm:spPr/>
      <dgm:t>
        <a:bodyPr/>
        <a:lstStyle/>
        <a:p>
          <a:endParaRPr lang="en-US"/>
        </a:p>
      </dgm:t>
    </dgm:pt>
    <dgm:pt modelId="{359F2D34-2858-4E4B-A056-4DAB7320921E}" type="pres">
      <dgm:prSet presAssocID="{0F07D5C0-3222-44C3-B730-A93C0EA8890B}" presName="hierRoot4" presStyleCnt="0"/>
      <dgm:spPr/>
    </dgm:pt>
    <dgm:pt modelId="{9D597BC4-593B-4BF1-88EF-809B2FE327C5}" type="pres">
      <dgm:prSet presAssocID="{0F07D5C0-3222-44C3-B730-A93C0EA8890B}" presName="composite4" presStyleCnt="0"/>
      <dgm:spPr/>
    </dgm:pt>
    <dgm:pt modelId="{86541D27-F4DF-4A45-B53F-D0E2B090C57D}" type="pres">
      <dgm:prSet presAssocID="{0F07D5C0-3222-44C3-B730-A93C0EA8890B}" presName="background4" presStyleLbl="node4" presStyleIdx="1" presStyleCnt="6"/>
      <dgm:spPr/>
    </dgm:pt>
    <dgm:pt modelId="{8192DA12-84B1-4152-9B4C-20BE2B4B5926}" type="pres">
      <dgm:prSet presAssocID="{0F07D5C0-3222-44C3-B730-A93C0EA8890B}" presName="text4" presStyleLbl="fgAcc4" presStyleIdx="1" presStyleCnt="6">
        <dgm:presLayoutVars>
          <dgm:chPref val="3"/>
        </dgm:presLayoutVars>
      </dgm:prSet>
      <dgm:spPr/>
      <dgm:t>
        <a:bodyPr/>
        <a:lstStyle/>
        <a:p>
          <a:endParaRPr lang="en-US"/>
        </a:p>
      </dgm:t>
    </dgm:pt>
    <dgm:pt modelId="{870E0CB2-31F6-439F-A07B-BAE45ED4A1A8}" type="pres">
      <dgm:prSet presAssocID="{0F07D5C0-3222-44C3-B730-A93C0EA8890B}" presName="hierChild5" presStyleCnt="0"/>
      <dgm:spPr/>
    </dgm:pt>
    <dgm:pt modelId="{EC901BCF-1C52-4EA6-95D4-571538E3F4B3}" type="pres">
      <dgm:prSet presAssocID="{A8EDBE98-3AFF-4305-B856-9E1EB68DFB33}" presName="Name23" presStyleLbl="parChTrans1D4" presStyleIdx="2" presStyleCnt="6"/>
      <dgm:spPr/>
      <dgm:t>
        <a:bodyPr/>
        <a:lstStyle/>
        <a:p>
          <a:endParaRPr lang="en-US"/>
        </a:p>
      </dgm:t>
    </dgm:pt>
    <dgm:pt modelId="{1105382D-6560-48E3-BD6D-191B132DB5BB}" type="pres">
      <dgm:prSet presAssocID="{C6E04838-6A84-4F67-BB8E-EAF2BD4E128E}" presName="hierRoot4" presStyleCnt="0"/>
      <dgm:spPr/>
    </dgm:pt>
    <dgm:pt modelId="{673E8E4E-24CF-4546-BA51-B86DCE387A8A}" type="pres">
      <dgm:prSet presAssocID="{C6E04838-6A84-4F67-BB8E-EAF2BD4E128E}" presName="composite4" presStyleCnt="0"/>
      <dgm:spPr/>
    </dgm:pt>
    <dgm:pt modelId="{72E2E72F-EC5B-4696-8C56-432EC13FF257}" type="pres">
      <dgm:prSet presAssocID="{C6E04838-6A84-4F67-BB8E-EAF2BD4E128E}" presName="background4" presStyleLbl="node4" presStyleIdx="2" presStyleCnt="6"/>
      <dgm:spPr/>
    </dgm:pt>
    <dgm:pt modelId="{743CC26D-6CA6-4FF1-B4B3-0983A0EC4E02}" type="pres">
      <dgm:prSet presAssocID="{C6E04838-6A84-4F67-BB8E-EAF2BD4E128E}" presName="text4" presStyleLbl="fgAcc4" presStyleIdx="2" presStyleCnt="6">
        <dgm:presLayoutVars>
          <dgm:chPref val="3"/>
        </dgm:presLayoutVars>
      </dgm:prSet>
      <dgm:spPr/>
      <dgm:t>
        <a:bodyPr/>
        <a:lstStyle/>
        <a:p>
          <a:endParaRPr lang="en-US"/>
        </a:p>
      </dgm:t>
    </dgm:pt>
    <dgm:pt modelId="{252D34DC-F4C3-4924-8729-8763AB9CEAAB}" type="pres">
      <dgm:prSet presAssocID="{C6E04838-6A84-4F67-BB8E-EAF2BD4E128E}" presName="hierChild5" presStyleCnt="0"/>
      <dgm:spPr/>
    </dgm:pt>
    <dgm:pt modelId="{88789690-E5F5-4A40-A9DF-0F333CAE502B}" type="pres">
      <dgm:prSet presAssocID="{69C1A431-E1F3-4941-903F-4DA0E7155C1F}" presName="Name23" presStyleLbl="parChTrans1D4" presStyleIdx="3" presStyleCnt="6"/>
      <dgm:spPr/>
      <dgm:t>
        <a:bodyPr/>
        <a:lstStyle/>
        <a:p>
          <a:endParaRPr lang="en-US"/>
        </a:p>
      </dgm:t>
    </dgm:pt>
    <dgm:pt modelId="{CD73644B-F459-4AF1-B599-3CBA7C23E6A4}" type="pres">
      <dgm:prSet presAssocID="{D6368890-01E1-42D9-8773-CA930C34BB63}" presName="hierRoot4" presStyleCnt="0"/>
      <dgm:spPr/>
    </dgm:pt>
    <dgm:pt modelId="{812863BA-8C0D-4BAA-B745-26ABF617CC8D}" type="pres">
      <dgm:prSet presAssocID="{D6368890-01E1-42D9-8773-CA930C34BB63}" presName="composite4" presStyleCnt="0"/>
      <dgm:spPr/>
    </dgm:pt>
    <dgm:pt modelId="{3795CED1-67DD-4374-AB81-850869EE0C4F}" type="pres">
      <dgm:prSet presAssocID="{D6368890-01E1-42D9-8773-CA930C34BB63}" presName="background4" presStyleLbl="node4" presStyleIdx="3" presStyleCnt="6"/>
      <dgm:spPr/>
    </dgm:pt>
    <dgm:pt modelId="{D5EF7EDA-CF06-43E2-B59B-D8CC9823539B}" type="pres">
      <dgm:prSet presAssocID="{D6368890-01E1-42D9-8773-CA930C34BB63}" presName="text4" presStyleLbl="fgAcc4" presStyleIdx="3" presStyleCnt="6">
        <dgm:presLayoutVars>
          <dgm:chPref val="3"/>
        </dgm:presLayoutVars>
      </dgm:prSet>
      <dgm:spPr/>
      <dgm:t>
        <a:bodyPr/>
        <a:lstStyle/>
        <a:p>
          <a:endParaRPr lang="en-US"/>
        </a:p>
      </dgm:t>
    </dgm:pt>
    <dgm:pt modelId="{90F29553-0185-445C-B400-CFEA75EF8C9A}" type="pres">
      <dgm:prSet presAssocID="{D6368890-01E1-42D9-8773-CA930C34BB63}" presName="hierChild5" presStyleCnt="0"/>
      <dgm:spPr/>
    </dgm:pt>
    <dgm:pt modelId="{EF1A5F24-9374-4196-A745-9EDFD3C01E2D}" type="pres">
      <dgm:prSet presAssocID="{7C31FA01-E2DE-4217-954F-C27EE5CD3893}" presName="Name23" presStyleLbl="parChTrans1D4" presStyleIdx="4" presStyleCnt="6"/>
      <dgm:spPr/>
      <dgm:t>
        <a:bodyPr/>
        <a:lstStyle/>
        <a:p>
          <a:endParaRPr lang="en-US"/>
        </a:p>
      </dgm:t>
    </dgm:pt>
    <dgm:pt modelId="{096E288C-7402-430E-942C-2017DF1D2404}" type="pres">
      <dgm:prSet presAssocID="{EB0C9C8F-9745-45B9-98B6-274E0087FD01}" presName="hierRoot4" presStyleCnt="0"/>
      <dgm:spPr/>
    </dgm:pt>
    <dgm:pt modelId="{87ADC613-00FB-49BA-83FE-8D0A9039E3B3}" type="pres">
      <dgm:prSet presAssocID="{EB0C9C8F-9745-45B9-98B6-274E0087FD01}" presName="composite4" presStyleCnt="0"/>
      <dgm:spPr/>
    </dgm:pt>
    <dgm:pt modelId="{403DE5BC-302E-4DC9-BA9E-8BA7BA79D360}" type="pres">
      <dgm:prSet presAssocID="{EB0C9C8F-9745-45B9-98B6-274E0087FD01}" presName="background4" presStyleLbl="node4" presStyleIdx="4" presStyleCnt="6"/>
      <dgm:spPr/>
    </dgm:pt>
    <dgm:pt modelId="{D3B8314F-42EA-4D2A-BB1D-20A993A9FDBA}" type="pres">
      <dgm:prSet presAssocID="{EB0C9C8F-9745-45B9-98B6-274E0087FD01}" presName="text4" presStyleLbl="fgAcc4" presStyleIdx="4" presStyleCnt="6">
        <dgm:presLayoutVars>
          <dgm:chPref val="3"/>
        </dgm:presLayoutVars>
      </dgm:prSet>
      <dgm:spPr/>
      <dgm:t>
        <a:bodyPr/>
        <a:lstStyle/>
        <a:p>
          <a:endParaRPr lang="en-US"/>
        </a:p>
      </dgm:t>
    </dgm:pt>
    <dgm:pt modelId="{5A3C30BD-6B2A-4099-8DD5-FE6F62432F91}" type="pres">
      <dgm:prSet presAssocID="{EB0C9C8F-9745-45B9-98B6-274E0087FD01}" presName="hierChild5" presStyleCnt="0"/>
      <dgm:spPr/>
    </dgm:pt>
    <dgm:pt modelId="{6D3B3E54-98D9-4AD0-843C-5EFDBD94F4BB}" type="pres">
      <dgm:prSet presAssocID="{510558F6-6C74-4C4F-89D5-F2E1C25869F1}" presName="Name23" presStyleLbl="parChTrans1D4" presStyleIdx="5" presStyleCnt="6"/>
      <dgm:spPr/>
      <dgm:t>
        <a:bodyPr/>
        <a:lstStyle/>
        <a:p>
          <a:endParaRPr lang="en-US"/>
        </a:p>
      </dgm:t>
    </dgm:pt>
    <dgm:pt modelId="{53C30745-E79D-488E-A59C-4C571646B67A}" type="pres">
      <dgm:prSet presAssocID="{71BDD7A8-5398-4DF5-BC03-3B66F8703114}" presName="hierRoot4" presStyleCnt="0"/>
      <dgm:spPr/>
    </dgm:pt>
    <dgm:pt modelId="{514AE27D-6C39-46E7-9549-938BC82F5499}" type="pres">
      <dgm:prSet presAssocID="{71BDD7A8-5398-4DF5-BC03-3B66F8703114}" presName="composite4" presStyleCnt="0"/>
      <dgm:spPr/>
    </dgm:pt>
    <dgm:pt modelId="{3FB0102A-F35C-43DF-8800-D6886D64E7AE}" type="pres">
      <dgm:prSet presAssocID="{71BDD7A8-5398-4DF5-BC03-3B66F8703114}" presName="background4" presStyleLbl="node4" presStyleIdx="5" presStyleCnt="6"/>
      <dgm:spPr/>
    </dgm:pt>
    <dgm:pt modelId="{B6B19BEF-E96A-4C0A-9178-38B7B34D1F60}" type="pres">
      <dgm:prSet presAssocID="{71BDD7A8-5398-4DF5-BC03-3B66F8703114}" presName="text4" presStyleLbl="fgAcc4" presStyleIdx="5" presStyleCnt="6">
        <dgm:presLayoutVars>
          <dgm:chPref val="3"/>
        </dgm:presLayoutVars>
      </dgm:prSet>
      <dgm:spPr/>
      <dgm:t>
        <a:bodyPr/>
        <a:lstStyle/>
        <a:p>
          <a:endParaRPr lang="en-US"/>
        </a:p>
      </dgm:t>
    </dgm:pt>
    <dgm:pt modelId="{9B9EA6F4-5AED-4121-B3A2-7431BDF1A645}" type="pres">
      <dgm:prSet presAssocID="{71BDD7A8-5398-4DF5-BC03-3B66F8703114}" presName="hierChild5" presStyleCnt="0"/>
      <dgm:spPr/>
    </dgm:pt>
    <dgm:pt modelId="{463BD8FE-2B37-4EB6-A36B-59FE02922755}" type="pres">
      <dgm:prSet presAssocID="{BF8580FF-61A5-4447-A7B3-5161896090B8}" presName="Name17" presStyleLbl="parChTrans1D3" presStyleIdx="3" presStyleCnt="5"/>
      <dgm:spPr/>
      <dgm:t>
        <a:bodyPr/>
        <a:lstStyle/>
        <a:p>
          <a:endParaRPr lang="en-US"/>
        </a:p>
      </dgm:t>
    </dgm:pt>
    <dgm:pt modelId="{A48812D1-0D44-4976-A8AA-9FC713C0AA02}" type="pres">
      <dgm:prSet presAssocID="{D2DE7F42-2B6C-414A-946C-C1906E0C760A}" presName="hierRoot3" presStyleCnt="0"/>
      <dgm:spPr/>
    </dgm:pt>
    <dgm:pt modelId="{E5EB7A07-6564-4034-9370-7CD77140F296}" type="pres">
      <dgm:prSet presAssocID="{D2DE7F42-2B6C-414A-946C-C1906E0C760A}" presName="composite3" presStyleCnt="0"/>
      <dgm:spPr/>
    </dgm:pt>
    <dgm:pt modelId="{DF68F05E-1858-4D93-BB6C-8C379B19D61D}" type="pres">
      <dgm:prSet presAssocID="{D2DE7F42-2B6C-414A-946C-C1906E0C760A}" presName="background3" presStyleLbl="node3" presStyleIdx="3" presStyleCnt="5"/>
      <dgm:spPr/>
    </dgm:pt>
    <dgm:pt modelId="{4D426AC5-A61F-4EF0-B1F0-9028187D0F3E}" type="pres">
      <dgm:prSet presAssocID="{D2DE7F42-2B6C-414A-946C-C1906E0C760A}" presName="text3" presStyleLbl="fgAcc3" presStyleIdx="3" presStyleCnt="5">
        <dgm:presLayoutVars>
          <dgm:chPref val="3"/>
        </dgm:presLayoutVars>
      </dgm:prSet>
      <dgm:spPr/>
      <dgm:t>
        <a:bodyPr/>
        <a:lstStyle/>
        <a:p>
          <a:endParaRPr lang="en-US"/>
        </a:p>
      </dgm:t>
    </dgm:pt>
    <dgm:pt modelId="{CE0978BB-E4E2-460D-855E-A7CC5AA743CC}" type="pres">
      <dgm:prSet presAssocID="{D2DE7F42-2B6C-414A-946C-C1906E0C760A}" presName="hierChild4" presStyleCnt="0"/>
      <dgm:spPr/>
    </dgm:pt>
    <dgm:pt modelId="{DAD4E70D-36D3-4006-9CA4-279562BCC9F7}" type="pres">
      <dgm:prSet presAssocID="{4292D9BC-D7AE-400A-BB39-04E5A98EB998}" presName="Name17" presStyleLbl="parChTrans1D3" presStyleIdx="4" presStyleCnt="5"/>
      <dgm:spPr/>
      <dgm:t>
        <a:bodyPr/>
        <a:lstStyle/>
        <a:p>
          <a:endParaRPr lang="en-US"/>
        </a:p>
      </dgm:t>
    </dgm:pt>
    <dgm:pt modelId="{32AB1D79-D805-4F87-8DF0-5FA4EC9D4C9D}" type="pres">
      <dgm:prSet presAssocID="{C281072C-55F3-4442-BDB6-A4FACC03B489}" presName="hierRoot3" presStyleCnt="0"/>
      <dgm:spPr/>
    </dgm:pt>
    <dgm:pt modelId="{6C18F52A-D2A1-4D8B-8D6E-F098F067746F}" type="pres">
      <dgm:prSet presAssocID="{C281072C-55F3-4442-BDB6-A4FACC03B489}" presName="composite3" presStyleCnt="0"/>
      <dgm:spPr/>
    </dgm:pt>
    <dgm:pt modelId="{C210584D-F3F9-4B1E-B1E3-F465246700F0}" type="pres">
      <dgm:prSet presAssocID="{C281072C-55F3-4442-BDB6-A4FACC03B489}" presName="background3" presStyleLbl="node3" presStyleIdx="4" presStyleCnt="5"/>
      <dgm:spPr/>
    </dgm:pt>
    <dgm:pt modelId="{72C0727F-1DA9-42FB-94A0-AAD22AD0C7B3}" type="pres">
      <dgm:prSet presAssocID="{C281072C-55F3-4442-BDB6-A4FACC03B489}" presName="text3" presStyleLbl="fgAcc3" presStyleIdx="4" presStyleCnt="5">
        <dgm:presLayoutVars>
          <dgm:chPref val="3"/>
        </dgm:presLayoutVars>
      </dgm:prSet>
      <dgm:spPr/>
      <dgm:t>
        <a:bodyPr/>
        <a:lstStyle/>
        <a:p>
          <a:endParaRPr lang="en-US"/>
        </a:p>
      </dgm:t>
    </dgm:pt>
    <dgm:pt modelId="{6F5BC34D-6AA0-44C0-BCDC-408856BFA197}" type="pres">
      <dgm:prSet presAssocID="{C281072C-55F3-4442-BDB6-A4FACC03B489}" presName="hierChild4" presStyleCnt="0"/>
      <dgm:spPr/>
    </dgm:pt>
    <dgm:pt modelId="{32E8A967-CDD5-4837-87D2-2D26335F975B}" type="pres">
      <dgm:prSet presAssocID="{78C1EBA3-B3C3-431E-B4AB-7DE9CC7E82A3}" presName="Name10" presStyleLbl="parChTrans1D2" presStyleIdx="2" presStyleCnt="3"/>
      <dgm:spPr/>
      <dgm:t>
        <a:bodyPr/>
        <a:lstStyle/>
        <a:p>
          <a:endParaRPr lang="en-US"/>
        </a:p>
      </dgm:t>
    </dgm:pt>
    <dgm:pt modelId="{3BF21286-727F-40C2-8C8D-CC1C54F85D85}" type="pres">
      <dgm:prSet presAssocID="{72665627-98A5-42E8-9D75-8CA7C3BBDF41}" presName="hierRoot2" presStyleCnt="0"/>
      <dgm:spPr/>
    </dgm:pt>
    <dgm:pt modelId="{326D1B1F-910A-4636-9B70-341A89B1D201}" type="pres">
      <dgm:prSet presAssocID="{72665627-98A5-42E8-9D75-8CA7C3BBDF41}" presName="composite2" presStyleCnt="0"/>
      <dgm:spPr/>
    </dgm:pt>
    <dgm:pt modelId="{16918C24-57FA-4E1A-BE8B-670437C63A26}" type="pres">
      <dgm:prSet presAssocID="{72665627-98A5-42E8-9D75-8CA7C3BBDF41}" presName="background2" presStyleLbl="node2" presStyleIdx="2" presStyleCnt="3"/>
      <dgm:spPr/>
    </dgm:pt>
    <dgm:pt modelId="{3DF1A7C4-7B4C-4F8F-83A4-DA6ED5C246CA}" type="pres">
      <dgm:prSet presAssocID="{72665627-98A5-42E8-9D75-8CA7C3BBDF41}" presName="text2" presStyleLbl="fgAcc2" presStyleIdx="2" presStyleCnt="3">
        <dgm:presLayoutVars>
          <dgm:chPref val="3"/>
        </dgm:presLayoutVars>
      </dgm:prSet>
      <dgm:spPr/>
      <dgm:t>
        <a:bodyPr/>
        <a:lstStyle/>
        <a:p>
          <a:endParaRPr lang="en-US"/>
        </a:p>
      </dgm:t>
    </dgm:pt>
    <dgm:pt modelId="{2F4EF62D-B48D-4447-952D-878A65836135}" type="pres">
      <dgm:prSet presAssocID="{72665627-98A5-42E8-9D75-8CA7C3BBDF41}" presName="hierChild3" presStyleCnt="0"/>
      <dgm:spPr/>
    </dgm:pt>
  </dgm:ptLst>
  <dgm:cxnLst>
    <dgm:cxn modelId="{E17DEB5C-2779-4AF2-A58D-3272AA619113}" srcId="{98BB9942-B453-447A-B0C5-205B0954C688}" destId="{5A465ADF-CCC4-4153-BF6A-D80B353341C6}" srcOrd="0" destOrd="0" parTransId="{ED6E2474-30E2-4009-833D-B29000E11E10}" sibTransId="{8BFD8475-331A-4ED9-A3DA-37900E79539E}"/>
    <dgm:cxn modelId="{4DB0FFA5-CF15-446F-B578-411D0E97B66B}" srcId="{98BB9942-B453-447A-B0C5-205B0954C688}" destId="{F6C0B44D-04B3-4ABC-8516-9CEC5F9FE24B}" srcOrd="1" destOrd="0" parTransId="{8D3EA7CB-E129-4077-B4B2-FF201A3FA8C2}" sibTransId="{08C05362-2D77-4902-B320-9DC9F16794F4}"/>
    <dgm:cxn modelId="{5C897BC1-E2D4-41E3-8768-45CF92323C1B}" type="presOf" srcId="{98BB9942-B453-447A-B0C5-205B0954C688}" destId="{4C6D5249-5B25-42FA-BA65-E390268EED64}" srcOrd="0" destOrd="0" presId="urn:microsoft.com/office/officeart/2005/8/layout/hierarchy1"/>
    <dgm:cxn modelId="{7A43D31D-2C3D-4766-8782-7255FDBD2342}" srcId="{F6C0B44D-04B3-4ABC-8516-9CEC5F9FE24B}" destId="{B6A52BB7-A2A0-4665-8545-62C6EADF0ACD}" srcOrd="2" destOrd="0" parTransId="{41495935-9B8E-43C1-88B7-623D541FE295}" sibTransId="{4767B2B1-3B9F-4079-BF3A-B6D6F9AEC28B}"/>
    <dgm:cxn modelId="{FF65C239-C103-41E1-919D-1EAE55BFDBD8}" srcId="{B6A52BB7-A2A0-4665-8545-62C6EADF0ACD}" destId="{F9425FAB-CD0E-4C95-9443-1E16D3AF848C}" srcOrd="0" destOrd="0" parTransId="{C3AC92A2-AADE-49BE-8236-1AE7328BA6FE}" sibTransId="{1A281399-BE35-45B5-BB46-B3FD8A58A1FC}"/>
    <dgm:cxn modelId="{E7A60F49-B6E2-4E4F-B5B1-0065FEA28BF2}" type="presOf" srcId="{4292D9BC-D7AE-400A-BB39-04E5A98EB998}" destId="{DAD4E70D-36D3-4006-9CA4-279562BCC9F7}" srcOrd="0" destOrd="0" presId="urn:microsoft.com/office/officeart/2005/8/layout/hierarchy1"/>
    <dgm:cxn modelId="{759E9123-879F-476E-988E-8352A9F1C0EA}" srcId="{F6C0B44D-04B3-4ABC-8516-9CEC5F9FE24B}" destId="{C281072C-55F3-4442-BDB6-A4FACC03B489}" srcOrd="4" destOrd="0" parTransId="{4292D9BC-D7AE-400A-BB39-04E5A98EB998}" sibTransId="{1AB57E78-6FD7-4906-AF34-691C35E3FD61}"/>
    <dgm:cxn modelId="{579EEFE3-9CEC-4E97-8012-F421BD4A8AED}" srcId="{E59D2A33-2666-4D3A-9318-D0BF6EB74BD4}" destId="{98BB9942-B453-447A-B0C5-205B0954C688}" srcOrd="0" destOrd="0" parTransId="{B96723AF-ED06-481C-AA37-3F16CDFF3FF4}" sibTransId="{A14A7C12-713F-4721-A2AD-B46A5F7BD603}"/>
    <dgm:cxn modelId="{E22597A5-D06F-46B9-891F-1E5E26525205}" type="presOf" srcId="{8D3EA7CB-E129-4077-B4B2-FF201A3FA8C2}" destId="{F1CA9E12-9961-4598-841A-A45DD6001D24}" srcOrd="0" destOrd="0" presId="urn:microsoft.com/office/officeart/2005/8/layout/hierarchy1"/>
    <dgm:cxn modelId="{919C7E1A-8998-4BF4-9AC9-AABCFF8FDE2E}" type="presOf" srcId="{69C1A431-E1F3-4941-903F-4DA0E7155C1F}" destId="{88789690-E5F5-4A40-A9DF-0F333CAE502B}" srcOrd="0" destOrd="0" presId="urn:microsoft.com/office/officeart/2005/8/layout/hierarchy1"/>
    <dgm:cxn modelId="{4262EC27-2D65-4AC4-9D67-CED3AE103384}" type="presOf" srcId="{510558F6-6C74-4C4F-89D5-F2E1C25869F1}" destId="{6D3B3E54-98D9-4AD0-843C-5EFDBD94F4BB}" srcOrd="0" destOrd="0" presId="urn:microsoft.com/office/officeart/2005/8/layout/hierarchy1"/>
    <dgm:cxn modelId="{DF6A010C-ADF1-4A77-B386-7A74481E428E}" type="presOf" srcId="{D6368890-01E1-42D9-8773-CA930C34BB63}" destId="{D5EF7EDA-CF06-43E2-B59B-D8CC9823539B}" srcOrd="0" destOrd="0" presId="urn:microsoft.com/office/officeart/2005/8/layout/hierarchy1"/>
    <dgm:cxn modelId="{257020BC-2FB8-4C51-AED7-C9EAA139A4DB}" type="presOf" srcId="{C281072C-55F3-4442-BDB6-A4FACC03B489}" destId="{72C0727F-1DA9-42FB-94A0-AAD22AD0C7B3}" srcOrd="0" destOrd="0" presId="urn:microsoft.com/office/officeart/2005/8/layout/hierarchy1"/>
    <dgm:cxn modelId="{65A00F56-0F63-4D81-A9D5-29A4BFA69AC7}" srcId="{F6C0B44D-04B3-4ABC-8516-9CEC5F9FE24B}" destId="{9650CF42-9145-4B6D-BAB6-8F0292DD892D}" srcOrd="1" destOrd="0" parTransId="{0AC74A6D-D7F7-44C2-AA0A-A99D25AF1C8D}" sibTransId="{1241E25F-C4AC-42C6-BC6E-91F1A2390C5A}"/>
    <dgm:cxn modelId="{C3AA738D-21CB-44C9-A58A-0B1AC57A72C4}" type="presOf" srcId="{EB0C9C8F-9745-45B9-98B6-274E0087FD01}" destId="{D3B8314F-42EA-4D2A-BB1D-20A993A9FDBA}" srcOrd="0" destOrd="0" presId="urn:microsoft.com/office/officeart/2005/8/layout/hierarchy1"/>
    <dgm:cxn modelId="{F9763098-61B8-4274-85C8-DB00D20AE324}" type="presOf" srcId="{A9FF5BFD-FEF9-437C-AC34-375790D63FF9}" destId="{F67A2D91-F057-4815-ADC5-272BB389AF9C}" srcOrd="0" destOrd="0" presId="urn:microsoft.com/office/officeart/2005/8/layout/hierarchy1"/>
    <dgm:cxn modelId="{3547DD66-C075-4B05-BE38-D5778DD143CC}" type="presOf" srcId="{F6C0B44D-04B3-4ABC-8516-9CEC5F9FE24B}" destId="{0C44C722-FA1D-47F4-A436-7315BBFE4603}" srcOrd="0" destOrd="0" presId="urn:microsoft.com/office/officeart/2005/8/layout/hierarchy1"/>
    <dgm:cxn modelId="{7EF59F39-0551-456F-8EBD-B72D59A30B60}" type="presOf" srcId="{C6E04838-6A84-4F67-BB8E-EAF2BD4E128E}" destId="{743CC26D-6CA6-4FF1-B4B3-0983A0EC4E02}" srcOrd="0" destOrd="0" presId="urn:microsoft.com/office/officeart/2005/8/layout/hierarchy1"/>
    <dgm:cxn modelId="{B5C6EAED-0C46-464E-881D-9704EEDC7724}" type="presOf" srcId="{9650CF42-9145-4B6D-BAB6-8F0292DD892D}" destId="{24685D4F-7AA2-4F37-BCC0-6AF36B4C37D2}" srcOrd="0" destOrd="0" presId="urn:microsoft.com/office/officeart/2005/8/layout/hierarchy1"/>
    <dgm:cxn modelId="{593B52F2-1907-4E9D-A3EF-2BC7FAF31C8D}" srcId="{B6A52BB7-A2A0-4665-8545-62C6EADF0ACD}" destId="{0F07D5C0-3222-44C3-B730-A93C0EA8890B}" srcOrd="1" destOrd="0" parTransId="{473629A9-C830-4E17-9C0E-01D0347EA9E1}" sibTransId="{A55BD018-F6D0-4192-AF05-6F8321B87455}"/>
    <dgm:cxn modelId="{712532B5-020D-4958-BA05-DB6BBCCC5CB7}" type="presOf" srcId="{BF8580FF-61A5-4447-A7B3-5161896090B8}" destId="{463BD8FE-2B37-4EB6-A36B-59FE02922755}" srcOrd="0" destOrd="0" presId="urn:microsoft.com/office/officeart/2005/8/layout/hierarchy1"/>
    <dgm:cxn modelId="{BC3E526B-90BB-4225-A835-A35BB9DE30C4}" srcId="{B6A52BB7-A2A0-4665-8545-62C6EADF0ACD}" destId="{EB0C9C8F-9745-45B9-98B6-274E0087FD01}" srcOrd="4" destOrd="0" parTransId="{7C31FA01-E2DE-4217-954F-C27EE5CD3893}" sibTransId="{1DFEB424-58C7-4ADB-B999-80E760DB0FD9}"/>
    <dgm:cxn modelId="{8E6546A6-71B3-4ABF-84EE-5E4C32CA5A35}" type="presOf" srcId="{7527BCEA-718A-4D84-BE00-D7FE83AF233B}" destId="{5109CC20-5160-46A9-A5E0-2B5A1D37BD5A}" srcOrd="0" destOrd="0" presId="urn:microsoft.com/office/officeart/2005/8/layout/hierarchy1"/>
    <dgm:cxn modelId="{8A06086C-6571-4E1B-86AF-6F5C3EDB3689}" type="presOf" srcId="{A8EDBE98-3AFF-4305-B856-9E1EB68DFB33}" destId="{EC901BCF-1C52-4EA6-95D4-571538E3F4B3}" srcOrd="0" destOrd="0" presId="urn:microsoft.com/office/officeart/2005/8/layout/hierarchy1"/>
    <dgm:cxn modelId="{01DA7E86-373D-4B7C-84C4-1D16AF753DEC}" type="presOf" srcId="{0F07D5C0-3222-44C3-B730-A93C0EA8890B}" destId="{8192DA12-84B1-4152-9B4C-20BE2B4B5926}" srcOrd="0" destOrd="0" presId="urn:microsoft.com/office/officeart/2005/8/layout/hierarchy1"/>
    <dgm:cxn modelId="{13AA741C-37D8-4DC9-B9AD-5FCC4345796C}" srcId="{B6A52BB7-A2A0-4665-8545-62C6EADF0ACD}" destId="{C6E04838-6A84-4F67-BB8E-EAF2BD4E128E}" srcOrd="2" destOrd="0" parTransId="{A8EDBE98-3AFF-4305-B856-9E1EB68DFB33}" sibTransId="{DBE05085-4FF5-433B-BBC4-5ABD2F7B6FA4}"/>
    <dgm:cxn modelId="{961C8240-FB2D-438F-85D1-D047BA727291}" srcId="{F6C0B44D-04B3-4ABC-8516-9CEC5F9FE24B}" destId="{D2DE7F42-2B6C-414A-946C-C1906E0C760A}" srcOrd="3" destOrd="0" parTransId="{BF8580FF-61A5-4447-A7B3-5161896090B8}" sibTransId="{7EAE8E5D-4E6B-4DCC-8905-45CBADC37668}"/>
    <dgm:cxn modelId="{C6EBCB15-7DF4-4AAB-AAD6-35AC3FCFAEC8}" type="presOf" srcId="{41495935-9B8E-43C1-88B7-623D541FE295}" destId="{87424E5A-EB0C-4476-8601-47E9E621B29B}" srcOrd="0" destOrd="0" presId="urn:microsoft.com/office/officeart/2005/8/layout/hierarchy1"/>
    <dgm:cxn modelId="{BBF592F3-B6A4-4E88-83D8-470686AE6AFD}" type="presOf" srcId="{B6A52BB7-A2A0-4665-8545-62C6EADF0ACD}" destId="{B24B39D9-883D-47D4-BD82-0195271F61C7}" srcOrd="0" destOrd="0" presId="urn:microsoft.com/office/officeart/2005/8/layout/hierarchy1"/>
    <dgm:cxn modelId="{EC3AEC4A-68ED-450D-8719-8996B5F96506}" type="presOf" srcId="{71BDD7A8-5398-4DF5-BC03-3B66F8703114}" destId="{B6B19BEF-E96A-4C0A-9178-38B7B34D1F60}" srcOrd="0" destOrd="0" presId="urn:microsoft.com/office/officeart/2005/8/layout/hierarchy1"/>
    <dgm:cxn modelId="{1490AA11-6F75-4641-BA1E-5473CC6FE38E}" srcId="{B6A52BB7-A2A0-4665-8545-62C6EADF0ACD}" destId="{71BDD7A8-5398-4DF5-BC03-3B66F8703114}" srcOrd="5" destOrd="0" parTransId="{510558F6-6C74-4C4F-89D5-F2E1C25869F1}" sibTransId="{48E70D67-E30A-4E32-8E99-61E47A707337}"/>
    <dgm:cxn modelId="{60EED152-5E61-4D97-8E48-F25699652C64}" type="presOf" srcId="{5A465ADF-CCC4-4153-BF6A-D80B353341C6}" destId="{9DE703C6-C491-4CD9-AF40-5C50F6BD653F}" srcOrd="0" destOrd="0" presId="urn:microsoft.com/office/officeart/2005/8/layout/hierarchy1"/>
    <dgm:cxn modelId="{58A3805E-A224-4FFA-AA2F-710984E3D89E}" type="presOf" srcId="{473629A9-C830-4E17-9C0E-01D0347EA9E1}" destId="{E618E416-847B-45B1-8513-71A0A3E77846}" srcOrd="0" destOrd="0" presId="urn:microsoft.com/office/officeart/2005/8/layout/hierarchy1"/>
    <dgm:cxn modelId="{167EC3F5-9B4B-4A31-B0B9-09724D299268}" type="presOf" srcId="{F9425FAB-CD0E-4C95-9443-1E16D3AF848C}" destId="{0429BF54-91D6-44B4-9B51-2C8ED5D2824C}" srcOrd="0" destOrd="0" presId="urn:microsoft.com/office/officeart/2005/8/layout/hierarchy1"/>
    <dgm:cxn modelId="{EE9FDCA9-8623-4D29-B115-3AA9E78931D9}" type="presOf" srcId="{0AC74A6D-D7F7-44C2-AA0A-A99D25AF1C8D}" destId="{A3933CC9-03E3-4D3E-878A-2AADDC3F2CDF}" srcOrd="0" destOrd="0" presId="urn:microsoft.com/office/officeart/2005/8/layout/hierarchy1"/>
    <dgm:cxn modelId="{A1FA7F03-5CC7-4A54-BD6D-43524037FB51}" type="presOf" srcId="{C3AC92A2-AADE-49BE-8236-1AE7328BA6FE}" destId="{92878048-FD06-4749-A8CA-70B18910AAFD}" srcOrd="0" destOrd="0" presId="urn:microsoft.com/office/officeart/2005/8/layout/hierarchy1"/>
    <dgm:cxn modelId="{7D19E56B-6874-48FC-AAA2-A15CD1F78FA3}" srcId="{B6A52BB7-A2A0-4665-8545-62C6EADF0ACD}" destId="{D6368890-01E1-42D9-8773-CA930C34BB63}" srcOrd="3" destOrd="0" parTransId="{69C1A431-E1F3-4941-903F-4DA0E7155C1F}" sibTransId="{D922B681-A007-4C73-B6FE-3B3C154A2972}"/>
    <dgm:cxn modelId="{FA3BA54D-8077-49A5-961B-34F4E1C61FAF}" type="presOf" srcId="{72665627-98A5-42E8-9D75-8CA7C3BBDF41}" destId="{3DF1A7C4-7B4C-4F8F-83A4-DA6ED5C246CA}" srcOrd="0" destOrd="0" presId="urn:microsoft.com/office/officeart/2005/8/layout/hierarchy1"/>
    <dgm:cxn modelId="{B362B8F4-B58E-4733-87D4-523556D36E4F}" srcId="{98BB9942-B453-447A-B0C5-205B0954C688}" destId="{72665627-98A5-42E8-9D75-8CA7C3BBDF41}" srcOrd="2" destOrd="0" parTransId="{78C1EBA3-B3C3-431E-B4AB-7DE9CC7E82A3}" sibTransId="{87C9ED8E-CE65-4623-BA86-33C60BC24382}"/>
    <dgm:cxn modelId="{03BB8060-440E-411F-849E-DC533B4E450D}" type="presOf" srcId="{E59D2A33-2666-4D3A-9318-D0BF6EB74BD4}" destId="{58158F9F-F3B1-4DD1-AA6E-8271BDFB425E}" srcOrd="0" destOrd="0" presId="urn:microsoft.com/office/officeart/2005/8/layout/hierarchy1"/>
    <dgm:cxn modelId="{38AC788C-3FFB-4BA5-AC19-E90F2045C16F}" type="presOf" srcId="{D2DE7F42-2B6C-414A-946C-C1906E0C760A}" destId="{4D426AC5-A61F-4EF0-B1F0-9028187D0F3E}" srcOrd="0" destOrd="0" presId="urn:microsoft.com/office/officeart/2005/8/layout/hierarchy1"/>
    <dgm:cxn modelId="{98CACCCE-CC26-4168-A0E1-BB56B66B552C}" type="presOf" srcId="{ED6E2474-30E2-4009-833D-B29000E11E10}" destId="{0DB66370-C86C-4C92-9569-5E07B7471876}" srcOrd="0" destOrd="0" presId="urn:microsoft.com/office/officeart/2005/8/layout/hierarchy1"/>
    <dgm:cxn modelId="{AF0F65DD-1C1D-4771-9DA9-B124F3CA781E}" type="presOf" srcId="{7C31FA01-E2DE-4217-954F-C27EE5CD3893}" destId="{EF1A5F24-9374-4196-A745-9EDFD3C01E2D}" srcOrd="0" destOrd="0" presId="urn:microsoft.com/office/officeart/2005/8/layout/hierarchy1"/>
    <dgm:cxn modelId="{81B01D55-DB19-4C5C-BA9D-84422F2C55DA}" type="presOf" srcId="{78C1EBA3-B3C3-431E-B4AB-7DE9CC7E82A3}" destId="{32E8A967-CDD5-4837-87D2-2D26335F975B}" srcOrd="0" destOrd="0" presId="urn:microsoft.com/office/officeart/2005/8/layout/hierarchy1"/>
    <dgm:cxn modelId="{A5AB65D2-24FE-428A-BE31-026B3727BBF2}" srcId="{F6C0B44D-04B3-4ABC-8516-9CEC5F9FE24B}" destId="{7527BCEA-718A-4D84-BE00-D7FE83AF233B}" srcOrd="0" destOrd="0" parTransId="{A9FF5BFD-FEF9-437C-AC34-375790D63FF9}" sibTransId="{E393F584-B403-49EF-BFE4-874461E914D1}"/>
    <dgm:cxn modelId="{E2C06263-B36B-4D8C-9230-209D10296857}" type="presParOf" srcId="{58158F9F-F3B1-4DD1-AA6E-8271BDFB425E}" destId="{81D0DAD3-01E5-4284-921E-65BF5D816350}" srcOrd="0" destOrd="0" presId="urn:microsoft.com/office/officeart/2005/8/layout/hierarchy1"/>
    <dgm:cxn modelId="{4F4949B2-F51D-45EE-B732-56137C3B01B1}" type="presParOf" srcId="{81D0DAD3-01E5-4284-921E-65BF5D816350}" destId="{490B8EBB-7956-45B0-9EAF-E93AB68B5BBE}" srcOrd="0" destOrd="0" presId="urn:microsoft.com/office/officeart/2005/8/layout/hierarchy1"/>
    <dgm:cxn modelId="{F28E9421-F345-4B4E-930D-A3D692830C7E}" type="presParOf" srcId="{490B8EBB-7956-45B0-9EAF-E93AB68B5BBE}" destId="{1B2303E4-B245-4137-9715-EA429E7F3002}" srcOrd="0" destOrd="0" presId="urn:microsoft.com/office/officeart/2005/8/layout/hierarchy1"/>
    <dgm:cxn modelId="{51B98131-911B-4166-9AA7-4B15CE28E745}" type="presParOf" srcId="{490B8EBB-7956-45B0-9EAF-E93AB68B5BBE}" destId="{4C6D5249-5B25-42FA-BA65-E390268EED64}" srcOrd="1" destOrd="0" presId="urn:microsoft.com/office/officeart/2005/8/layout/hierarchy1"/>
    <dgm:cxn modelId="{A60B2885-E1EB-4B5B-A096-C12A34D51399}" type="presParOf" srcId="{81D0DAD3-01E5-4284-921E-65BF5D816350}" destId="{86D5348B-A796-4C5A-8F4C-EC402890A1F1}" srcOrd="1" destOrd="0" presId="urn:microsoft.com/office/officeart/2005/8/layout/hierarchy1"/>
    <dgm:cxn modelId="{F1AB2835-83B1-4237-89BF-FAD8C32D25CC}" type="presParOf" srcId="{86D5348B-A796-4C5A-8F4C-EC402890A1F1}" destId="{0DB66370-C86C-4C92-9569-5E07B7471876}" srcOrd="0" destOrd="0" presId="urn:microsoft.com/office/officeart/2005/8/layout/hierarchy1"/>
    <dgm:cxn modelId="{6614658B-AA00-4C7E-8DC5-6C0B15FE7FEC}" type="presParOf" srcId="{86D5348B-A796-4C5A-8F4C-EC402890A1F1}" destId="{6607FA70-B9C0-4FA3-A052-654EC53FA880}" srcOrd="1" destOrd="0" presId="urn:microsoft.com/office/officeart/2005/8/layout/hierarchy1"/>
    <dgm:cxn modelId="{0D246A75-CD36-41B3-BDC7-8045D2D72EC1}" type="presParOf" srcId="{6607FA70-B9C0-4FA3-A052-654EC53FA880}" destId="{EE00D845-2C5E-4EC4-8AA2-FE2288A539F7}" srcOrd="0" destOrd="0" presId="urn:microsoft.com/office/officeart/2005/8/layout/hierarchy1"/>
    <dgm:cxn modelId="{E56231E6-52E3-4499-9277-F2DE1E470831}" type="presParOf" srcId="{EE00D845-2C5E-4EC4-8AA2-FE2288A539F7}" destId="{C0281479-BEE3-476E-A636-9EA65085E7AF}" srcOrd="0" destOrd="0" presId="urn:microsoft.com/office/officeart/2005/8/layout/hierarchy1"/>
    <dgm:cxn modelId="{70F1B114-0EE3-40AD-BEC2-D888D10459D9}" type="presParOf" srcId="{EE00D845-2C5E-4EC4-8AA2-FE2288A539F7}" destId="{9DE703C6-C491-4CD9-AF40-5C50F6BD653F}" srcOrd="1" destOrd="0" presId="urn:microsoft.com/office/officeart/2005/8/layout/hierarchy1"/>
    <dgm:cxn modelId="{FA711396-4D6D-4ABB-9BBF-96CBC8F23F62}" type="presParOf" srcId="{6607FA70-B9C0-4FA3-A052-654EC53FA880}" destId="{632AB320-5C75-4072-BB27-B95233ED0592}" srcOrd="1" destOrd="0" presId="urn:microsoft.com/office/officeart/2005/8/layout/hierarchy1"/>
    <dgm:cxn modelId="{1B257CCA-3B31-4F5C-A8C2-4039F5CCF591}" type="presParOf" srcId="{86D5348B-A796-4C5A-8F4C-EC402890A1F1}" destId="{F1CA9E12-9961-4598-841A-A45DD6001D24}" srcOrd="2" destOrd="0" presId="urn:microsoft.com/office/officeart/2005/8/layout/hierarchy1"/>
    <dgm:cxn modelId="{F24D721F-ECA2-44BD-B260-6B8D462C6913}" type="presParOf" srcId="{86D5348B-A796-4C5A-8F4C-EC402890A1F1}" destId="{DD5960B2-2211-4B27-8460-0C478AF913D8}" srcOrd="3" destOrd="0" presId="urn:microsoft.com/office/officeart/2005/8/layout/hierarchy1"/>
    <dgm:cxn modelId="{2197757B-BB89-4E31-ADB6-1140896D5858}" type="presParOf" srcId="{DD5960B2-2211-4B27-8460-0C478AF913D8}" destId="{E84FCC06-A251-478E-81EA-5A8D3BC838D3}" srcOrd="0" destOrd="0" presId="urn:microsoft.com/office/officeart/2005/8/layout/hierarchy1"/>
    <dgm:cxn modelId="{7F37B536-34CC-46BD-B4ED-FC2D31A3EACF}" type="presParOf" srcId="{E84FCC06-A251-478E-81EA-5A8D3BC838D3}" destId="{FA381811-E5CD-48BB-AD56-CD264B6F071D}" srcOrd="0" destOrd="0" presId="urn:microsoft.com/office/officeart/2005/8/layout/hierarchy1"/>
    <dgm:cxn modelId="{73B10AB4-C33A-4001-AC46-B04A25960B6C}" type="presParOf" srcId="{E84FCC06-A251-478E-81EA-5A8D3BC838D3}" destId="{0C44C722-FA1D-47F4-A436-7315BBFE4603}" srcOrd="1" destOrd="0" presId="urn:microsoft.com/office/officeart/2005/8/layout/hierarchy1"/>
    <dgm:cxn modelId="{B984D7B0-F1B8-432B-B473-36757DECD1EE}" type="presParOf" srcId="{DD5960B2-2211-4B27-8460-0C478AF913D8}" destId="{FA487905-4EDB-4C50-9694-8AB476B227F6}" srcOrd="1" destOrd="0" presId="urn:microsoft.com/office/officeart/2005/8/layout/hierarchy1"/>
    <dgm:cxn modelId="{9EB37729-F9F3-47FA-B95B-ED02F514341B}" type="presParOf" srcId="{FA487905-4EDB-4C50-9694-8AB476B227F6}" destId="{F67A2D91-F057-4815-ADC5-272BB389AF9C}" srcOrd="0" destOrd="0" presId="urn:microsoft.com/office/officeart/2005/8/layout/hierarchy1"/>
    <dgm:cxn modelId="{0AB605BB-CB80-43BA-AFFF-B803A4757FC2}" type="presParOf" srcId="{FA487905-4EDB-4C50-9694-8AB476B227F6}" destId="{B30318B1-3D1C-42F3-8ECD-6107ECF62990}" srcOrd="1" destOrd="0" presId="urn:microsoft.com/office/officeart/2005/8/layout/hierarchy1"/>
    <dgm:cxn modelId="{D916E20F-6DD5-4F9E-A7F4-052969A9B7B7}" type="presParOf" srcId="{B30318B1-3D1C-42F3-8ECD-6107ECF62990}" destId="{694CA055-A247-4F1D-919D-3F4569025013}" srcOrd="0" destOrd="0" presId="urn:microsoft.com/office/officeart/2005/8/layout/hierarchy1"/>
    <dgm:cxn modelId="{D638D658-3335-4AF5-86B0-3D82686624D4}" type="presParOf" srcId="{694CA055-A247-4F1D-919D-3F4569025013}" destId="{AEEC4C54-FB72-4344-A878-B1F5D06C4D4C}" srcOrd="0" destOrd="0" presId="urn:microsoft.com/office/officeart/2005/8/layout/hierarchy1"/>
    <dgm:cxn modelId="{57BB85D9-F033-4D34-8E2D-603895C49856}" type="presParOf" srcId="{694CA055-A247-4F1D-919D-3F4569025013}" destId="{5109CC20-5160-46A9-A5E0-2B5A1D37BD5A}" srcOrd="1" destOrd="0" presId="urn:microsoft.com/office/officeart/2005/8/layout/hierarchy1"/>
    <dgm:cxn modelId="{F086B40F-586B-496E-9C64-315656F946C1}" type="presParOf" srcId="{B30318B1-3D1C-42F3-8ECD-6107ECF62990}" destId="{7FF8EFB9-A21D-4A37-B251-13722CFBF765}" srcOrd="1" destOrd="0" presId="urn:microsoft.com/office/officeart/2005/8/layout/hierarchy1"/>
    <dgm:cxn modelId="{CF0BCDD3-FAA9-46C2-80E4-39D4C0ABD289}" type="presParOf" srcId="{FA487905-4EDB-4C50-9694-8AB476B227F6}" destId="{A3933CC9-03E3-4D3E-878A-2AADDC3F2CDF}" srcOrd="2" destOrd="0" presId="urn:microsoft.com/office/officeart/2005/8/layout/hierarchy1"/>
    <dgm:cxn modelId="{60A43093-55B3-44E0-81CB-7FCA83E179ED}" type="presParOf" srcId="{FA487905-4EDB-4C50-9694-8AB476B227F6}" destId="{0783693D-66D5-4E9A-8A8B-5A59DC67B84C}" srcOrd="3" destOrd="0" presId="urn:microsoft.com/office/officeart/2005/8/layout/hierarchy1"/>
    <dgm:cxn modelId="{2A318414-EEF3-44F0-B883-8A38AA5A7101}" type="presParOf" srcId="{0783693D-66D5-4E9A-8A8B-5A59DC67B84C}" destId="{771F4875-8CF2-4ACC-A664-D484E274ACC6}" srcOrd="0" destOrd="0" presId="urn:microsoft.com/office/officeart/2005/8/layout/hierarchy1"/>
    <dgm:cxn modelId="{C890F737-7309-45CF-9D7E-20217772CB1A}" type="presParOf" srcId="{771F4875-8CF2-4ACC-A664-D484E274ACC6}" destId="{50BCD749-5D00-494E-81AA-E5DC9942C369}" srcOrd="0" destOrd="0" presId="urn:microsoft.com/office/officeart/2005/8/layout/hierarchy1"/>
    <dgm:cxn modelId="{0FB1C8E9-DC2D-4D45-BDF6-164073DF3AF2}" type="presParOf" srcId="{771F4875-8CF2-4ACC-A664-D484E274ACC6}" destId="{24685D4F-7AA2-4F37-BCC0-6AF36B4C37D2}" srcOrd="1" destOrd="0" presId="urn:microsoft.com/office/officeart/2005/8/layout/hierarchy1"/>
    <dgm:cxn modelId="{9E7FB01E-8E3B-488D-ADF6-B1372268250E}" type="presParOf" srcId="{0783693D-66D5-4E9A-8A8B-5A59DC67B84C}" destId="{D3790CA6-C118-4CF8-A678-E0D0713C0B39}" srcOrd="1" destOrd="0" presId="urn:microsoft.com/office/officeart/2005/8/layout/hierarchy1"/>
    <dgm:cxn modelId="{36769633-4AB7-4418-BF71-BDD459E025E6}" type="presParOf" srcId="{FA487905-4EDB-4C50-9694-8AB476B227F6}" destId="{87424E5A-EB0C-4476-8601-47E9E621B29B}" srcOrd="4" destOrd="0" presId="urn:microsoft.com/office/officeart/2005/8/layout/hierarchy1"/>
    <dgm:cxn modelId="{A991814B-A43C-4A9C-B45B-94991E761C79}" type="presParOf" srcId="{FA487905-4EDB-4C50-9694-8AB476B227F6}" destId="{883C8DC0-1DDB-4CCD-986A-25C14411462B}" srcOrd="5" destOrd="0" presId="urn:microsoft.com/office/officeart/2005/8/layout/hierarchy1"/>
    <dgm:cxn modelId="{C6F276F4-30AE-43DF-B745-9D1ACD2D1E5C}" type="presParOf" srcId="{883C8DC0-1DDB-4CCD-986A-25C14411462B}" destId="{CF721FF8-0F9D-4375-8FA7-D6522EEBE92B}" srcOrd="0" destOrd="0" presId="urn:microsoft.com/office/officeart/2005/8/layout/hierarchy1"/>
    <dgm:cxn modelId="{5DB3BB6D-C2C6-4862-AD5E-B011F616BCBE}" type="presParOf" srcId="{CF721FF8-0F9D-4375-8FA7-D6522EEBE92B}" destId="{48C86278-4BC4-4B4C-84BD-D23FB3BA8F0A}" srcOrd="0" destOrd="0" presId="urn:microsoft.com/office/officeart/2005/8/layout/hierarchy1"/>
    <dgm:cxn modelId="{F8651191-467F-4349-A75B-8E539B394F78}" type="presParOf" srcId="{CF721FF8-0F9D-4375-8FA7-D6522EEBE92B}" destId="{B24B39D9-883D-47D4-BD82-0195271F61C7}" srcOrd="1" destOrd="0" presId="urn:microsoft.com/office/officeart/2005/8/layout/hierarchy1"/>
    <dgm:cxn modelId="{DC0D0567-38BD-4217-BB10-46E0B0A050CE}" type="presParOf" srcId="{883C8DC0-1DDB-4CCD-986A-25C14411462B}" destId="{1CF222C9-3F78-46D8-933B-6FB19FB41BE6}" srcOrd="1" destOrd="0" presId="urn:microsoft.com/office/officeart/2005/8/layout/hierarchy1"/>
    <dgm:cxn modelId="{8C3E2C0D-2AD7-4066-8A9C-88ACFEDDB7B2}" type="presParOf" srcId="{1CF222C9-3F78-46D8-933B-6FB19FB41BE6}" destId="{92878048-FD06-4749-A8CA-70B18910AAFD}" srcOrd="0" destOrd="0" presId="urn:microsoft.com/office/officeart/2005/8/layout/hierarchy1"/>
    <dgm:cxn modelId="{181E12DC-B1BC-4D49-AFA6-08A3D1273795}" type="presParOf" srcId="{1CF222C9-3F78-46D8-933B-6FB19FB41BE6}" destId="{1B5FCCCA-53BD-4675-9DAE-3489E69392B5}" srcOrd="1" destOrd="0" presId="urn:microsoft.com/office/officeart/2005/8/layout/hierarchy1"/>
    <dgm:cxn modelId="{765A4F71-4DAB-4E4F-AA35-AF38343B2B7F}" type="presParOf" srcId="{1B5FCCCA-53BD-4675-9DAE-3489E69392B5}" destId="{B3C9E841-EFDA-42EC-AB30-CFDB8A05B173}" srcOrd="0" destOrd="0" presId="urn:microsoft.com/office/officeart/2005/8/layout/hierarchy1"/>
    <dgm:cxn modelId="{B541EF66-33FA-419B-A3E8-C30AEE08E17C}" type="presParOf" srcId="{B3C9E841-EFDA-42EC-AB30-CFDB8A05B173}" destId="{61343F57-933A-4AEB-BC09-90249CC71007}" srcOrd="0" destOrd="0" presId="urn:microsoft.com/office/officeart/2005/8/layout/hierarchy1"/>
    <dgm:cxn modelId="{93CE83F6-F68E-4547-BF9B-A7935160EE7B}" type="presParOf" srcId="{B3C9E841-EFDA-42EC-AB30-CFDB8A05B173}" destId="{0429BF54-91D6-44B4-9B51-2C8ED5D2824C}" srcOrd="1" destOrd="0" presId="urn:microsoft.com/office/officeart/2005/8/layout/hierarchy1"/>
    <dgm:cxn modelId="{B56CCE94-970D-4D50-9B57-B2B5983E1DE6}" type="presParOf" srcId="{1B5FCCCA-53BD-4675-9DAE-3489E69392B5}" destId="{27234702-D298-48D4-8F3D-6678DFADE457}" srcOrd="1" destOrd="0" presId="urn:microsoft.com/office/officeart/2005/8/layout/hierarchy1"/>
    <dgm:cxn modelId="{EC7947AE-B736-4BCF-B545-5776F6EA8CC4}" type="presParOf" srcId="{1CF222C9-3F78-46D8-933B-6FB19FB41BE6}" destId="{E618E416-847B-45B1-8513-71A0A3E77846}" srcOrd="2" destOrd="0" presId="urn:microsoft.com/office/officeart/2005/8/layout/hierarchy1"/>
    <dgm:cxn modelId="{A43B497E-68FE-4380-9A16-873A1BB80AC9}" type="presParOf" srcId="{1CF222C9-3F78-46D8-933B-6FB19FB41BE6}" destId="{359F2D34-2858-4E4B-A056-4DAB7320921E}" srcOrd="3" destOrd="0" presId="urn:microsoft.com/office/officeart/2005/8/layout/hierarchy1"/>
    <dgm:cxn modelId="{CA80F9FF-2405-4A96-9DB3-F8D2D3F1AB76}" type="presParOf" srcId="{359F2D34-2858-4E4B-A056-4DAB7320921E}" destId="{9D597BC4-593B-4BF1-88EF-809B2FE327C5}" srcOrd="0" destOrd="0" presId="urn:microsoft.com/office/officeart/2005/8/layout/hierarchy1"/>
    <dgm:cxn modelId="{8A5AE767-0D3E-4A67-8249-EEF8F382658D}" type="presParOf" srcId="{9D597BC4-593B-4BF1-88EF-809B2FE327C5}" destId="{86541D27-F4DF-4A45-B53F-D0E2B090C57D}" srcOrd="0" destOrd="0" presId="urn:microsoft.com/office/officeart/2005/8/layout/hierarchy1"/>
    <dgm:cxn modelId="{954E834C-C987-4449-8D4B-214FA144E8CA}" type="presParOf" srcId="{9D597BC4-593B-4BF1-88EF-809B2FE327C5}" destId="{8192DA12-84B1-4152-9B4C-20BE2B4B5926}" srcOrd="1" destOrd="0" presId="urn:microsoft.com/office/officeart/2005/8/layout/hierarchy1"/>
    <dgm:cxn modelId="{54695359-511C-4E84-9167-668E1B5FD85D}" type="presParOf" srcId="{359F2D34-2858-4E4B-A056-4DAB7320921E}" destId="{870E0CB2-31F6-439F-A07B-BAE45ED4A1A8}" srcOrd="1" destOrd="0" presId="urn:microsoft.com/office/officeart/2005/8/layout/hierarchy1"/>
    <dgm:cxn modelId="{5223B7DE-9C0F-4BB5-B43D-060EE7B9CF9C}" type="presParOf" srcId="{1CF222C9-3F78-46D8-933B-6FB19FB41BE6}" destId="{EC901BCF-1C52-4EA6-95D4-571538E3F4B3}" srcOrd="4" destOrd="0" presId="urn:microsoft.com/office/officeart/2005/8/layout/hierarchy1"/>
    <dgm:cxn modelId="{AD1D387D-145F-47D3-AE80-606750D7F005}" type="presParOf" srcId="{1CF222C9-3F78-46D8-933B-6FB19FB41BE6}" destId="{1105382D-6560-48E3-BD6D-191B132DB5BB}" srcOrd="5" destOrd="0" presId="urn:microsoft.com/office/officeart/2005/8/layout/hierarchy1"/>
    <dgm:cxn modelId="{0F202FFE-A152-4FD8-847F-A92F6F303F3F}" type="presParOf" srcId="{1105382D-6560-48E3-BD6D-191B132DB5BB}" destId="{673E8E4E-24CF-4546-BA51-B86DCE387A8A}" srcOrd="0" destOrd="0" presId="urn:microsoft.com/office/officeart/2005/8/layout/hierarchy1"/>
    <dgm:cxn modelId="{B81D3457-E817-4A10-85B0-CC2A05214EB5}" type="presParOf" srcId="{673E8E4E-24CF-4546-BA51-B86DCE387A8A}" destId="{72E2E72F-EC5B-4696-8C56-432EC13FF257}" srcOrd="0" destOrd="0" presId="urn:microsoft.com/office/officeart/2005/8/layout/hierarchy1"/>
    <dgm:cxn modelId="{B2B38EA7-DA47-4F66-BFDC-8B801A28CEFE}" type="presParOf" srcId="{673E8E4E-24CF-4546-BA51-B86DCE387A8A}" destId="{743CC26D-6CA6-4FF1-B4B3-0983A0EC4E02}" srcOrd="1" destOrd="0" presId="urn:microsoft.com/office/officeart/2005/8/layout/hierarchy1"/>
    <dgm:cxn modelId="{99347215-4ED1-4CFA-B08E-D730D2DEB9C6}" type="presParOf" srcId="{1105382D-6560-48E3-BD6D-191B132DB5BB}" destId="{252D34DC-F4C3-4924-8729-8763AB9CEAAB}" srcOrd="1" destOrd="0" presId="urn:microsoft.com/office/officeart/2005/8/layout/hierarchy1"/>
    <dgm:cxn modelId="{DD55FBA8-A80E-4A10-9CB4-80A915C262B7}" type="presParOf" srcId="{1CF222C9-3F78-46D8-933B-6FB19FB41BE6}" destId="{88789690-E5F5-4A40-A9DF-0F333CAE502B}" srcOrd="6" destOrd="0" presId="urn:microsoft.com/office/officeart/2005/8/layout/hierarchy1"/>
    <dgm:cxn modelId="{E6255C8C-3EF4-4150-B316-51FA0CC5F828}" type="presParOf" srcId="{1CF222C9-3F78-46D8-933B-6FB19FB41BE6}" destId="{CD73644B-F459-4AF1-B599-3CBA7C23E6A4}" srcOrd="7" destOrd="0" presId="urn:microsoft.com/office/officeart/2005/8/layout/hierarchy1"/>
    <dgm:cxn modelId="{CC2DA482-7BA5-4B89-8764-19E16F3D5117}" type="presParOf" srcId="{CD73644B-F459-4AF1-B599-3CBA7C23E6A4}" destId="{812863BA-8C0D-4BAA-B745-26ABF617CC8D}" srcOrd="0" destOrd="0" presId="urn:microsoft.com/office/officeart/2005/8/layout/hierarchy1"/>
    <dgm:cxn modelId="{67CE2A23-36CC-4619-9E30-61FDDD51FC6C}" type="presParOf" srcId="{812863BA-8C0D-4BAA-B745-26ABF617CC8D}" destId="{3795CED1-67DD-4374-AB81-850869EE0C4F}" srcOrd="0" destOrd="0" presId="urn:microsoft.com/office/officeart/2005/8/layout/hierarchy1"/>
    <dgm:cxn modelId="{357C3851-29C4-40A7-B179-516F2C2DD885}" type="presParOf" srcId="{812863BA-8C0D-4BAA-B745-26ABF617CC8D}" destId="{D5EF7EDA-CF06-43E2-B59B-D8CC9823539B}" srcOrd="1" destOrd="0" presId="urn:microsoft.com/office/officeart/2005/8/layout/hierarchy1"/>
    <dgm:cxn modelId="{7B52D1F3-1793-43B3-A218-74F869FF9DA8}" type="presParOf" srcId="{CD73644B-F459-4AF1-B599-3CBA7C23E6A4}" destId="{90F29553-0185-445C-B400-CFEA75EF8C9A}" srcOrd="1" destOrd="0" presId="urn:microsoft.com/office/officeart/2005/8/layout/hierarchy1"/>
    <dgm:cxn modelId="{920E1413-3553-45B8-B44C-4742BC3C61D3}" type="presParOf" srcId="{1CF222C9-3F78-46D8-933B-6FB19FB41BE6}" destId="{EF1A5F24-9374-4196-A745-9EDFD3C01E2D}" srcOrd="8" destOrd="0" presId="urn:microsoft.com/office/officeart/2005/8/layout/hierarchy1"/>
    <dgm:cxn modelId="{F3AE4FA7-804A-4763-9E9B-30FF61050280}" type="presParOf" srcId="{1CF222C9-3F78-46D8-933B-6FB19FB41BE6}" destId="{096E288C-7402-430E-942C-2017DF1D2404}" srcOrd="9" destOrd="0" presId="urn:microsoft.com/office/officeart/2005/8/layout/hierarchy1"/>
    <dgm:cxn modelId="{3806A5F0-0E81-4F48-94A9-58F04141A4CA}" type="presParOf" srcId="{096E288C-7402-430E-942C-2017DF1D2404}" destId="{87ADC613-00FB-49BA-83FE-8D0A9039E3B3}" srcOrd="0" destOrd="0" presId="urn:microsoft.com/office/officeart/2005/8/layout/hierarchy1"/>
    <dgm:cxn modelId="{BFDBB012-0223-4472-99C9-29C8FD69F442}" type="presParOf" srcId="{87ADC613-00FB-49BA-83FE-8D0A9039E3B3}" destId="{403DE5BC-302E-4DC9-BA9E-8BA7BA79D360}" srcOrd="0" destOrd="0" presId="urn:microsoft.com/office/officeart/2005/8/layout/hierarchy1"/>
    <dgm:cxn modelId="{1CAC1138-9ED0-48C9-B60D-290B7C41B618}" type="presParOf" srcId="{87ADC613-00FB-49BA-83FE-8D0A9039E3B3}" destId="{D3B8314F-42EA-4D2A-BB1D-20A993A9FDBA}" srcOrd="1" destOrd="0" presId="urn:microsoft.com/office/officeart/2005/8/layout/hierarchy1"/>
    <dgm:cxn modelId="{CF03BEB8-5908-4894-AD79-C2F2406648BC}" type="presParOf" srcId="{096E288C-7402-430E-942C-2017DF1D2404}" destId="{5A3C30BD-6B2A-4099-8DD5-FE6F62432F91}" srcOrd="1" destOrd="0" presId="urn:microsoft.com/office/officeart/2005/8/layout/hierarchy1"/>
    <dgm:cxn modelId="{3DB33DE8-1039-4D75-814E-7D45CBB91DD6}" type="presParOf" srcId="{1CF222C9-3F78-46D8-933B-6FB19FB41BE6}" destId="{6D3B3E54-98D9-4AD0-843C-5EFDBD94F4BB}" srcOrd="10" destOrd="0" presId="urn:microsoft.com/office/officeart/2005/8/layout/hierarchy1"/>
    <dgm:cxn modelId="{BE4E2CA7-E263-40D4-917D-AA3B02865DE6}" type="presParOf" srcId="{1CF222C9-3F78-46D8-933B-6FB19FB41BE6}" destId="{53C30745-E79D-488E-A59C-4C571646B67A}" srcOrd="11" destOrd="0" presId="urn:microsoft.com/office/officeart/2005/8/layout/hierarchy1"/>
    <dgm:cxn modelId="{16AED95C-F8C1-4BD7-B5C1-556059C7C911}" type="presParOf" srcId="{53C30745-E79D-488E-A59C-4C571646B67A}" destId="{514AE27D-6C39-46E7-9549-938BC82F5499}" srcOrd="0" destOrd="0" presId="urn:microsoft.com/office/officeart/2005/8/layout/hierarchy1"/>
    <dgm:cxn modelId="{7FB797B7-03E7-43FB-949A-6D094F7D2104}" type="presParOf" srcId="{514AE27D-6C39-46E7-9549-938BC82F5499}" destId="{3FB0102A-F35C-43DF-8800-D6886D64E7AE}" srcOrd="0" destOrd="0" presId="urn:microsoft.com/office/officeart/2005/8/layout/hierarchy1"/>
    <dgm:cxn modelId="{B0C91E27-10FE-4AE8-A49B-2D0B4CE8C7DE}" type="presParOf" srcId="{514AE27D-6C39-46E7-9549-938BC82F5499}" destId="{B6B19BEF-E96A-4C0A-9178-38B7B34D1F60}" srcOrd="1" destOrd="0" presId="urn:microsoft.com/office/officeart/2005/8/layout/hierarchy1"/>
    <dgm:cxn modelId="{A24A2EB9-21AE-4A1C-BEA3-4A12CFFCE866}" type="presParOf" srcId="{53C30745-E79D-488E-A59C-4C571646B67A}" destId="{9B9EA6F4-5AED-4121-B3A2-7431BDF1A645}" srcOrd="1" destOrd="0" presId="urn:microsoft.com/office/officeart/2005/8/layout/hierarchy1"/>
    <dgm:cxn modelId="{FC706E87-6FAC-4E8F-A7B4-5B55B17695A7}" type="presParOf" srcId="{FA487905-4EDB-4C50-9694-8AB476B227F6}" destId="{463BD8FE-2B37-4EB6-A36B-59FE02922755}" srcOrd="6" destOrd="0" presId="urn:microsoft.com/office/officeart/2005/8/layout/hierarchy1"/>
    <dgm:cxn modelId="{1331CBE1-A41D-4600-A137-E84F5171C04B}" type="presParOf" srcId="{FA487905-4EDB-4C50-9694-8AB476B227F6}" destId="{A48812D1-0D44-4976-A8AA-9FC713C0AA02}" srcOrd="7" destOrd="0" presId="urn:microsoft.com/office/officeart/2005/8/layout/hierarchy1"/>
    <dgm:cxn modelId="{30F9194A-A180-4B4D-B5A2-4B6A48369834}" type="presParOf" srcId="{A48812D1-0D44-4976-A8AA-9FC713C0AA02}" destId="{E5EB7A07-6564-4034-9370-7CD77140F296}" srcOrd="0" destOrd="0" presId="urn:microsoft.com/office/officeart/2005/8/layout/hierarchy1"/>
    <dgm:cxn modelId="{28257C09-148C-4F42-A017-A401E58AC1AC}" type="presParOf" srcId="{E5EB7A07-6564-4034-9370-7CD77140F296}" destId="{DF68F05E-1858-4D93-BB6C-8C379B19D61D}" srcOrd="0" destOrd="0" presId="urn:microsoft.com/office/officeart/2005/8/layout/hierarchy1"/>
    <dgm:cxn modelId="{BFBBAF13-B24B-4490-B153-88666CEA979F}" type="presParOf" srcId="{E5EB7A07-6564-4034-9370-7CD77140F296}" destId="{4D426AC5-A61F-4EF0-B1F0-9028187D0F3E}" srcOrd="1" destOrd="0" presId="urn:microsoft.com/office/officeart/2005/8/layout/hierarchy1"/>
    <dgm:cxn modelId="{31F9A2B9-449B-49D1-833F-17015B1E1C29}" type="presParOf" srcId="{A48812D1-0D44-4976-A8AA-9FC713C0AA02}" destId="{CE0978BB-E4E2-460D-855E-A7CC5AA743CC}" srcOrd="1" destOrd="0" presId="urn:microsoft.com/office/officeart/2005/8/layout/hierarchy1"/>
    <dgm:cxn modelId="{51405566-4AF9-41C8-B984-4F3C0D7BC772}" type="presParOf" srcId="{FA487905-4EDB-4C50-9694-8AB476B227F6}" destId="{DAD4E70D-36D3-4006-9CA4-279562BCC9F7}" srcOrd="8" destOrd="0" presId="urn:microsoft.com/office/officeart/2005/8/layout/hierarchy1"/>
    <dgm:cxn modelId="{2FE1C38B-2BAB-48FC-9866-10819FE319DE}" type="presParOf" srcId="{FA487905-4EDB-4C50-9694-8AB476B227F6}" destId="{32AB1D79-D805-4F87-8DF0-5FA4EC9D4C9D}" srcOrd="9" destOrd="0" presId="urn:microsoft.com/office/officeart/2005/8/layout/hierarchy1"/>
    <dgm:cxn modelId="{01218339-ADDC-4F45-8F03-061BFB8F9A8B}" type="presParOf" srcId="{32AB1D79-D805-4F87-8DF0-5FA4EC9D4C9D}" destId="{6C18F52A-D2A1-4D8B-8D6E-F098F067746F}" srcOrd="0" destOrd="0" presId="urn:microsoft.com/office/officeart/2005/8/layout/hierarchy1"/>
    <dgm:cxn modelId="{D56EE733-C5BC-430B-941A-EF23B0BB6BA1}" type="presParOf" srcId="{6C18F52A-D2A1-4D8B-8D6E-F098F067746F}" destId="{C210584D-F3F9-4B1E-B1E3-F465246700F0}" srcOrd="0" destOrd="0" presId="urn:microsoft.com/office/officeart/2005/8/layout/hierarchy1"/>
    <dgm:cxn modelId="{1ABBB04E-DE50-475E-A97A-EEF413CBFB3B}" type="presParOf" srcId="{6C18F52A-D2A1-4D8B-8D6E-F098F067746F}" destId="{72C0727F-1DA9-42FB-94A0-AAD22AD0C7B3}" srcOrd="1" destOrd="0" presId="urn:microsoft.com/office/officeart/2005/8/layout/hierarchy1"/>
    <dgm:cxn modelId="{DBF89B83-9574-44D8-9462-AD86A38C5833}" type="presParOf" srcId="{32AB1D79-D805-4F87-8DF0-5FA4EC9D4C9D}" destId="{6F5BC34D-6AA0-44C0-BCDC-408856BFA197}" srcOrd="1" destOrd="0" presId="urn:microsoft.com/office/officeart/2005/8/layout/hierarchy1"/>
    <dgm:cxn modelId="{8ADCD976-4C4E-459A-B53E-6381946D898B}" type="presParOf" srcId="{86D5348B-A796-4C5A-8F4C-EC402890A1F1}" destId="{32E8A967-CDD5-4837-87D2-2D26335F975B}" srcOrd="4" destOrd="0" presId="urn:microsoft.com/office/officeart/2005/8/layout/hierarchy1"/>
    <dgm:cxn modelId="{C0FFD065-B401-4AD8-92A7-2B00164775EF}" type="presParOf" srcId="{86D5348B-A796-4C5A-8F4C-EC402890A1F1}" destId="{3BF21286-727F-40C2-8C8D-CC1C54F85D85}" srcOrd="5" destOrd="0" presId="urn:microsoft.com/office/officeart/2005/8/layout/hierarchy1"/>
    <dgm:cxn modelId="{967A17DB-F621-4063-9478-866A024EE17B}" type="presParOf" srcId="{3BF21286-727F-40C2-8C8D-CC1C54F85D85}" destId="{326D1B1F-910A-4636-9B70-341A89B1D201}" srcOrd="0" destOrd="0" presId="urn:microsoft.com/office/officeart/2005/8/layout/hierarchy1"/>
    <dgm:cxn modelId="{3E225D25-AD4E-4362-8AEE-31A84D594AF2}" type="presParOf" srcId="{326D1B1F-910A-4636-9B70-341A89B1D201}" destId="{16918C24-57FA-4E1A-BE8B-670437C63A26}" srcOrd="0" destOrd="0" presId="urn:microsoft.com/office/officeart/2005/8/layout/hierarchy1"/>
    <dgm:cxn modelId="{3E3F7D79-F37A-47E4-9AAD-2FDEFBC89299}" type="presParOf" srcId="{326D1B1F-910A-4636-9B70-341A89B1D201}" destId="{3DF1A7C4-7B4C-4F8F-83A4-DA6ED5C246CA}" srcOrd="1" destOrd="0" presId="urn:microsoft.com/office/officeart/2005/8/layout/hierarchy1"/>
    <dgm:cxn modelId="{E8588093-2827-4DFB-816B-635374B13FCC}" type="presParOf" srcId="{3BF21286-727F-40C2-8C8D-CC1C54F85D85}" destId="{2F4EF62D-B48D-4447-952D-878A65836135}" srcOrd="1" destOrd="0" presId="urn:microsoft.com/office/officeart/2005/8/layout/hierarchy1"/>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613E2-3E71-4E72-A010-0AC6B259CC3A}" type="doc">
      <dgm:prSet loTypeId="urn:microsoft.com/office/officeart/2005/8/layout/chevron2" loCatId="list" qsTypeId="urn:microsoft.com/office/officeart/2005/8/quickstyle/simple1" qsCatId="simple" csTypeId="urn:microsoft.com/office/officeart/2005/8/colors/colorful1#1" csCatId="colorful" phldr="1"/>
      <dgm:spPr/>
      <dgm:t>
        <a:bodyPr/>
        <a:lstStyle/>
        <a:p>
          <a:endParaRPr lang="en-US"/>
        </a:p>
      </dgm:t>
    </dgm:pt>
    <dgm:pt modelId="{419D00FA-BA4C-4B32-947D-03A69AD34F47}">
      <dgm:prSet phldrT="[Text]"/>
      <dgm:spPr/>
      <dgm:t>
        <a:bodyPr/>
        <a:lstStyle/>
        <a:p>
          <a:r>
            <a:rPr lang="en-US" dirty="0" smtClean="0">
              <a:cs typeface="B Nazanin" panose="00000400000000000000" pitchFamily="2" charset="-78"/>
            </a:rPr>
            <a:t>1</a:t>
          </a:r>
          <a:endParaRPr lang="en-US" dirty="0">
            <a:cs typeface="B Nazanin" panose="00000400000000000000" pitchFamily="2" charset="-78"/>
          </a:endParaRPr>
        </a:p>
      </dgm:t>
    </dgm:pt>
    <dgm:pt modelId="{711D4BF3-6036-425B-8FAA-733121D60359}" type="parTrans" cxnId="{98993792-2F17-473C-A732-A13F75D64D38}">
      <dgm:prSet/>
      <dgm:spPr/>
      <dgm:t>
        <a:bodyPr/>
        <a:lstStyle/>
        <a:p>
          <a:endParaRPr lang="en-US"/>
        </a:p>
      </dgm:t>
    </dgm:pt>
    <dgm:pt modelId="{FC8EAAA0-8793-480D-BBFC-37BD7AF44A07}" type="sibTrans" cxnId="{98993792-2F17-473C-A732-A13F75D64D38}">
      <dgm:prSet/>
      <dgm:spPr/>
      <dgm:t>
        <a:bodyPr/>
        <a:lstStyle/>
        <a:p>
          <a:endParaRPr lang="en-US"/>
        </a:p>
      </dgm:t>
    </dgm:pt>
    <dgm:pt modelId="{E457B3BD-0EBE-4211-8F13-E908738123EC}">
      <dgm:prSet phldrT="[Text]"/>
      <dgm:spPr/>
      <dgm:t>
        <a:bodyPr/>
        <a:lstStyle/>
        <a:p>
          <a:pPr rtl="1"/>
          <a:r>
            <a:rPr lang="fa-IR" dirty="0" smtClean="0">
              <a:cs typeface="B Nazanin" panose="00000400000000000000" pitchFamily="2" charset="-78"/>
            </a:rPr>
            <a:t>حذف جملات معترضه و قیودات</a:t>
          </a:r>
          <a:endParaRPr lang="en-US" dirty="0">
            <a:cs typeface="B Nazanin" panose="00000400000000000000" pitchFamily="2" charset="-78"/>
          </a:endParaRPr>
        </a:p>
      </dgm:t>
    </dgm:pt>
    <dgm:pt modelId="{AA5C58D1-F94B-4E54-80C0-6CF3908DBA15}" type="parTrans" cxnId="{2E86FB2C-4F75-4417-854B-A186EF91D930}">
      <dgm:prSet/>
      <dgm:spPr/>
      <dgm:t>
        <a:bodyPr/>
        <a:lstStyle/>
        <a:p>
          <a:endParaRPr lang="en-US"/>
        </a:p>
      </dgm:t>
    </dgm:pt>
    <dgm:pt modelId="{9B482D9F-20E4-4B63-B310-8A9ED9ED08A0}" type="sibTrans" cxnId="{2E86FB2C-4F75-4417-854B-A186EF91D930}">
      <dgm:prSet/>
      <dgm:spPr/>
      <dgm:t>
        <a:bodyPr/>
        <a:lstStyle/>
        <a:p>
          <a:endParaRPr lang="en-US"/>
        </a:p>
      </dgm:t>
    </dgm:pt>
    <dgm:pt modelId="{6F4512AA-8AEC-4ED3-850C-47CFF09A1DD8}">
      <dgm:prSet phldrT="[Text]"/>
      <dgm:spPr/>
      <dgm:t>
        <a:bodyPr/>
        <a:lstStyle/>
        <a:p>
          <a:r>
            <a:rPr lang="en-US" dirty="0" smtClean="0">
              <a:cs typeface="B Nazanin" panose="00000400000000000000" pitchFamily="2" charset="-78"/>
            </a:rPr>
            <a:t>2</a:t>
          </a:r>
          <a:endParaRPr lang="en-US" dirty="0">
            <a:cs typeface="B Nazanin" panose="00000400000000000000" pitchFamily="2" charset="-78"/>
          </a:endParaRPr>
        </a:p>
      </dgm:t>
    </dgm:pt>
    <dgm:pt modelId="{6EC1552E-9A92-42ED-971E-A3DB85A2ECCE}" type="parTrans" cxnId="{06EAAB83-37AF-4FC3-A13A-E883BC610893}">
      <dgm:prSet/>
      <dgm:spPr/>
      <dgm:t>
        <a:bodyPr/>
        <a:lstStyle/>
        <a:p>
          <a:endParaRPr lang="en-US"/>
        </a:p>
      </dgm:t>
    </dgm:pt>
    <dgm:pt modelId="{F324D48D-7C86-40C8-A56B-84A1DF168722}" type="sibTrans" cxnId="{06EAAB83-37AF-4FC3-A13A-E883BC610893}">
      <dgm:prSet/>
      <dgm:spPr/>
      <dgm:t>
        <a:bodyPr/>
        <a:lstStyle/>
        <a:p>
          <a:endParaRPr lang="en-US"/>
        </a:p>
      </dgm:t>
    </dgm:pt>
    <dgm:pt modelId="{39349842-151F-49EE-AF48-503F2B7F88E3}">
      <dgm:prSet phldrT="[Text]"/>
      <dgm:spPr/>
      <dgm:t>
        <a:bodyPr/>
        <a:lstStyle/>
        <a:p>
          <a:pPr rtl="1"/>
          <a:r>
            <a:rPr lang="fa-IR" dirty="0" smtClean="0">
              <a:cs typeface="B Nazanin" panose="00000400000000000000" pitchFamily="2" charset="-78"/>
            </a:rPr>
            <a:t>حذف استلزامات از جمله</a:t>
          </a:r>
          <a:endParaRPr lang="en-US" dirty="0">
            <a:cs typeface="B Nazanin" panose="00000400000000000000" pitchFamily="2" charset="-78"/>
          </a:endParaRPr>
        </a:p>
      </dgm:t>
    </dgm:pt>
    <dgm:pt modelId="{9FDA18A0-4329-4151-B951-ED18BF32BC55}" type="parTrans" cxnId="{1F0CA4C3-D479-4295-9953-3BAB3C0BFD08}">
      <dgm:prSet/>
      <dgm:spPr/>
      <dgm:t>
        <a:bodyPr/>
        <a:lstStyle/>
        <a:p>
          <a:endParaRPr lang="en-US"/>
        </a:p>
      </dgm:t>
    </dgm:pt>
    <dgm:pt modelId="{C1B1B414-4F0A-4A18-A537-302F96A8D605}" type="sibTrans" cxnId="{1F0CA4C3-D479-4295-9953-3BAB3C0BFD08}">
      <dgm:prSet/>
      <dgm:spPr/>
      <dgm:t>
        <a:bodyPr/>
        <a:lstStyle/>
        <a:p>
          <a:endParaRPr lang="en-US"/>
        </a:p>
      </dgm:t>
    </dgm:pt>
    <dgm:pt modelId="{8E86D9B2-26F3-4199-A4F9-F940191B24B9}">
      <dgm:prSet phldrT="[Text]"/>
      <dgm:spPr/>
      <dgm:t>
        <a:bodyPr/>
        <a:lstStyle/>
        <a:p>
          <a:r>
            <a:rPr lang="en-US" dirty="0" smtClean="0">
              <a:cs typeface="B Nazanin" panose="00000400000000000000" pitchFamily="2" charset="-78"/>
            </a:rPr>
            <a:t>3</a:t>
          </a:r>
          <a:endParaRPr lang="en-US" dirty="0">
            <a:cs typeface="B Nazanin" panose="00000400000000000000" pitchFamily="2" charset="-78"/>
          </a:endParaRPr>
        </a:p>
      </dgm:t>
    </dgm:pt>
    <dgm:pt modelId="{E45E2FAE-7C75-4F33-857C-2F25B718CF16}" type="parTrans" cxnId="{13A7F6FE-C727-456F-8068-E238AC2E5646}">
      <dgm:prSet/>
      <dgm:spPr/>
      <dgm:t>
        <a:bodyPr/>
        <a:lstStyle/>
        <a:p>
          <a:endParaRPr lang="en-US"/>
        </a:p>
      </dgm:t>
    </dgm:pt>
    <dgm:pt modelId="{A853342E-AE5D-4DC1-92BC-D1A482D34370}" type="sibTrans" cxnId="{13A7F6FE-C727-456F-8068-E238AC2E5646}">
      <dgm:prSet/>
      <dgm:spPr/>
      <dgm:t>
        <a:bodyPr/>
        <a:lstStyle/>
        <a:p>
          <a:endParaRPr lang="en-US"/>
        </a:p>
      </dgm:t>
    </dgm:pt>
    <dgm:pt modelId="{00B32734-DF01-4907-AE13-2CCC218DB189}">
      <dgm:prSet phldrT="[Text]"/>
      <dgm:spPr/>
      <dgm:t>
        <a:bodyPr/>
        <a:lstStyle/>
        <a:p>
          <a:pPr rtl="1"/>
          <a:r>
            <a:rPr lang="fa-IR" dirty="0" smtClean="0">
              <a:cs typeface="B Nazanin" panose="00000400000000000000" pitchFamily="2" charset="-78"/>
            </a:rPr>
            <a:t>یافتن قالب جمله</a:t>
          </a:r>
          <a:endParaRPr lang="en-US" dirty="0">
            <a:cs typeface="B Nazanin" panose="00000400000000000000" pitchFamily="2" charset="-78"/>
          </a:endParaRPr>
        </a:p>
      </dgm:t>
    </dgm:pt>
    <dgm:pt modelId="{8EA5C4C3-21AF-4B1B-B819-E2DA7125E19B}" type="parTrans" cxnId="{4E5C23F4-D866-41A2-8161-583141D1FE41}">
      <dgm:prSet/>
      <dgm:spPr/>
      <dgm:t>
        <a:bodyPr/>
        <a:lstStyle/>
        <a:p>
          <a:endParaRPr lang="en-US"/>
        </a:p>
      </dgm:t>
    </dgm:pt>
    <dgm:pt modelId="{0846F603-9437-4A75-A542-295EFDB5CD58}" type="sibTrans" cxnId="{4E5C23F4-D866-41A2-8161-583141D1FE41}">
      <dgm:prSet/>
      <dgm:spPr/>
      <dgm:t>
        <a:bodyPr/>
        <a:lstStyle/>
        <a:p>
          <a:endParaRPr lang="en-US"/>
        </a:p>
      </dgm:t>
    </dgm:pt>
    <dgm:pt modelId="{2CC93364-1F55-4E99-891A-2A3D099C5095}">
      <dgm:prSet phldrT="[Text]"/>
      <dgm:spPr/>
      <dgm:t>
        <a:bodyPr/>
        <a:lstStyle/>
        <a:p>
          <a:pPr rtl="1"/>
          <a:r>
            <a:rPr lang="fa-IR" dirty="0" smtClean="0">
              <a:cs typeface="B Nazanin" panose="00000400000000000000" pitchFamily="2" charset="-78"/>
            </a:rPr>
            <a:t>استخراج روابط با داشتن قالب</a:t>
          </a:r>
          <a:endParaRPr lang="en-US" dirty="0">
            <a:cs typeface="B Nazanin" panose="00000400000000000000" pitchFamily="2" charset="-78"/>
          </a:endParaRPr>
        </a:p>
      </dgm:t>
    </dgm:pt>
    <dgm:pt modelId="{393FC899-21D0-4835-81B2-07B028F661B1}" type="parTrans" cxnId="{B5415A24-156F-4B43-80D7-44F7B7308CC2}">
      <dgm:prSet/>
      <dgm:spPr/>
      <dgm:t>
        <a:bodyPr/>
        <a:lstStyle/>
        <a:p>
          <a:endParaRPr lang="en-US"/>
        </a:p>
      </dgm:t>
    </dgm:pt>
    <dgm:pt modelId="{CF0701DC-4CA8-48EF-B02F-2FC1142CBBB7}" type="sibTrans" cxnId="{B5415A24-156F-4B43-80D7-44F7B7308CC2}">
      <dgm:prSet/>
      <dgm:spPr/>
      <dgm:t>
        <a:bodyPr/>
        <a:lstStyle/>
        <a:p>
          <a:endParaRPr lang="en-US"/>
        </a:p>
      </dgm:t>
    </dgm:pt>
    <dgm:pt modelId="{C26BC2A9-86FF-4C61-87F5-CFC63CCAF72B}">
      <dgm:prSet phldrT="[Text]"/>
      <dgm:spPr/>
      <dgm:t>
        <a:bodyPr/>
        <a:lstStyle/>
        <a:p>
          <a:r>
            <a:rPr lang="en-US" dirty="0" smtClean="0">
              <a:cs typeface="B Nazanin" panose="00000400000000000000" pitchFamily="2" charset="-78"/>
            </a:rPr>
            <a:t>4</a:t>
          </a:r>
          <a:endParaRPr lang="en-US" dirty="0">
            <a:cs typeface="B Nazanin" panose="00000400000000000000" pitchFamily="2" charset="-78"/>
          </a:endParaRPr>
        </a:p>
      </dgm:t>
    </dgm:pt>
    <dgm:pt modelId="{A1568900-DCCB-4552-B973-2833EF98492D}" type="parTrans" cxnId="{59918D48-E3B8-4F00-9879-57C4FC5DC3D3}">
      <dgm:prSet/>
      <dgm:spPr/>
      <dgm:t>
        <a:bodyPr/>
        <a:lstStyle/>
        <a:p>
          <a:endParaRPr lang="en-US"/>
        </a:p>
      </dgm:t>
    </dgm:pt>
    <dgm:pt modelId="{A6A171F2-4F8C-4686-BC49-BF191BC0B7A3}" type="sibTrans" cxnId="{59918D48-E3B8-4F00-9879-57C4FC5DC3D3}">
      <dgm:prSet/>
      <dgm:spPr/>
      <dgm:t>
        <a:bodyPr/>
        <a:lstStyle/>
        <a:p>
          <a:endParaRPr lang="en-US"/>
        </a:p>
      </dgm:t>
    </dgm:pt>
    <dgm:pt modelId="{FC3976F8-710E-4E89-A20F-69185E5E000E}">
      <dgm:prSet phldrT="[Text]"/>
      <dgm:spPr/>
      <dgm:t>
        <a:bodyPr/>
        <a:lstStyle/>
        <a:p>
          <a:pPr rtl="1"/>
          <a:r>
            <a:rPr lang="fa-IR" dirty="0" smtClean="0">
              <a:cs typeface="B Nazanin" panose="00000400000000000000" pitchFamily="2" charset="-78"/>
            </a:rPr>
            <a:t>افزودن استلزامات به جمله</a:t>
          </a:r>
          <a:endParaRPr lang="en-US" dirty="0">
            <a:cs typeface="B Nazanin" panose="00000400000000000000" pitchFamily="2" charset="-78"/>
          </a:endParaRPr>
        </a:p>
      </dgm:t>
    </dgm:pt>
    <dgm:pt modelId="{A0A72122-31D4-4435-BACE-19389D98D0F1}" type="parTrans" cxnId="{EC740634-39FE-4079-AA8D-599CF1045CEC}">
      <dgm:prSet/>
      <dgm:spPr/>
      <dgm:t>
        <a:bodyPr/>
        <a:lstStyle/>
        <a:p>
          <a:endParaRPr lang="en-US"/>
        </a:p>
      </dgm:t>
    </dgm:pt>
    <dgm:pt modelId="{9A9973E0-1440-4064-A8EF-5E3DEECF96CD}" type="sibTrans" cxnId="{EC740634-39FE-4079-AA8D-599CF1045CEC}">
      <dgm:prSet/>
      <dgm:spPr/>
      <dgm:t>
        <a:bodyPr/>
        <a:lstStyle/>
        <a:p>
          <a:endParaRPr lang="en-US"/>
        </a:p>
      </dgm:t>
    </dgm:pt>
    <dgm:pt modelId="{C7E7429C-34F5-4700-9BF4-AC2B59C6B6A5}">
      <dgm:prSet phldrT="[Text]"/>
      <dgm:spPr/>
      <dgm:t>
        <a:bodyPr/>
        <a:lstStyle/>
        <a:p>
          <a:pPr rtl="1"/>
          <a:r>
            <a:rPr lang="fa-IR" dirty="0" smtClean="0">
              <a:cs typeface="B Nazanin" panose="00000400000000000000" pitchFamily="2" charset="-78"/>
            </a:rPr>
            <a:t>افزودن قیودات</a:t>
          </a:r>
          <a:endParaRPr lang="en-US" dirty="0">
            <a:cs typeface="B Nazanin" panose="00000400000000000000" pitchFamily="2" charset="-78"/>
          </a:endParaRPr>
        </a:p>
      </dgm:t>
    </dgm:pt>
    <dgm:pt modelId="{489C97CE-D805-431B-A5D6-7F4806BA6ABB}" type="parTrans" cxnId="{FBACD2BA-9720-4C93-8C6B-C76321A061E4}">
      <dgm:prSet/>
      <dgm:spPr/>
      <dgm:t>
        <a:bodyPr/>
        <a:lstStyle/>
        <a:p>
          <a:endParaRPr lang="en-US"/>
        </a:p>
      </dgm:t>
    </dgm:pt>
    <dgm:pt modelId="{39EB3205-3BA3-4C1E-AF15-738D7769BC5C}" type="sibTrans" cxnId="{FBACD2BA-9720-4C93-8C6B-C76321A061E4}">
      <dgm:prSet/>
      <dgm:spPr/>
      <dgm:t>
        <a:bodyPr/>
        <a:lstStyle/>
        <a:p>
          <a:endParaRPr lang="en-US"/>
        </a:p>
      </dgm:t>
    </dgm:pt>
    <dgm:pt modelId="{E1C5C937-245B-4786-90C3-0AF45F863110}">
      <dgm:prSet phldrT="[Text]"/>
      <dgm:spPr/>
      <dgm:t>
        <a:bodyPr/>
        <a:lstStyle/>
        <a:p>
          <a:pPr rtl="1"/>
          <a:r>
            <a:rPr lang="fa-IR" dirty="0" smtClean="0">
              <a:cs typeface="B Nazanin" panose="00000400000000000000" pitchFamily="2" charset="-78"/>
            </a:rPr>
            <a:t>استخراج روابط کامل</a:t>
          </a:r>
          <a:endParaRPr lang="en-US" dirty="0">
            <a:cs typeface="B Nazanin" panose="00000400000000000000" pitchFamily="2" charset="-78"/>
          </a:endParaRPr>
        </a:p>
      </dgm:t>
    </dgm:pt>
    <dgm:pt modelId="{9D930182-4DBE-4D62-B1BD-E97CBA4030B5}" type="parTrans" cxnId="{874B741B-8B1A-43CC-ADAA-EBD0F27755A2}">
      <dgm:prSet/>
      <dgm:spPr/>
      <dgm:t>
        <a:bodyPr/>
        <a:lstStyle/>
        <a:p>
          <a:endParaRPr lang="en-US"/>
        </a:p>
      </dgm:t>
    </dgm:pt>
    <dgm:pt modelId="{8411234E-A9F2-4953-A586-9EB026353CDC}" type="sibTrans" cxnId="{874B741B-8B1A-43CC-ADAA-EBD0F27755A2}">
      <dgm:prSet/>
      <dgm:spPr/>
      <dgm:t>
        <a:bodyPr/>
        <a:lstStyle/>
        <a:p>
          <a:endParaRPr lang="en-US"/>
        </a:p>
      </dgm:t>
    </dgm:pt>
    <dgm:pt modelId="{0685AAF4-F5D2-4488-93F0-1E6298355129}">
      <dgm:prSet phldrT="[Text]"/>
      <dgm:spPr/>
      <dgm:t>
        <a:bodyPr/>
        <a:lstStyle/>
        <a:p>
          <a:pPr rtl="1"/>
          <a:r>
            <a:rPr lang="fa-IR" dirty="0" smtClean="0">
              <a:cs typeface="B Nazanin" panose="00000400000000000000" pitchFamily="2" charset="-78"/>
            </a:rPr>
            <a:t>یافتن روابط در هستان شناسی</a:t>
          </a:r>
          <a:endParaRPr lang="en-US" dirty="0">
            <a:cs typeface="B Nazanin" panose="00000400000000000000" pitchFamily="2" charset="-78"/>
          </a:endParaRPr>
        </a:p>
      </dgm:t>
    </dgm:pt>
    <dgm:pt modelId="{A552EE83-FB60-46F2-A100-8526385D17D3}" type="parTrans" cxnId="{B33B6992-91F9-41B1-8271-F938ADBB96C8}">
      <dgm:prSet/>
      <dgm:spPr/>
      <dgm:t>
        <a:bodyPr/>
        <a:lstStyle/>
        <a:p>
          <a:endParaRPr lang="en-US"/>
        </a:p>
      </dgm:t>
    </dgm:pt>
    <dgm:pt modelId="{EA500694-3AF9-4DD7-8896-FB1869D0DD91}" type="sibTrans" cxnId="{B33B6992-91F9-41B1-8271-F938ADBB96C8}">
      <dgm:prSet/>
      <dgm:spPr/>
      <dgm:t>
        <a:bodyPr/>
        <a:lstStyle/>
        <a:p>
          <a:endParaRPr lang="en-US"/>
        </a:p>
      </dgm:t>
    </dgm:pt>
    <dgm:pt modelId="{CFDB5A7E-025D-471E-AF9D-DD25BCAB9CF0}">
      <dgm:prSet phldrT="[Text]"/>
      <dgm:spPr/>
      <dgm:t>
        <a:bodyPr/>
        <a:lstStyle/>
        <a:p>
          <a:r>
            <a:rPr lang="en-US" dirty="0" smtClean="0">
              <a:cs typeface="B Nazanin" panose="00000400000000000000" pitchFamily="2" charset="-78"/>
            </a:rPr>
            <a:t>5</a:t>
          </a:r>
          <a:endParaRPr lang="en-US" dirty="0">
            <a:cs typeface="B Nazanin" panose="00000400000000000000" pitchFamily="2" charset="-78"/>
          </a:endParaRPr>
        </a:p>
      </dgm:t>
    </dgm:pt>
    <dgm:pt modelId="{138ABDAB-2ED5-4D75-94F4-6188F62B3E12}" type="parTrans" cxnId="{15B8749E-73A6-417C-B2B4-9ABA60F62089}">
      <dgm:prSet/>
      <dgm:spPr/>
      <dgm:t>
        <a:bodyPr/>
        <a:lstStyle/>
        <a:p>
          <a:endParaRPr lang="en-US"/>
        </a:p>
      </dgm:t>
    </dgm:pt>
    <dgm:pt modelId="{5B85F8B2-5B7F-4F5F-8943-BB8B801BFEDC}" type="sibTrans" cxnId="{15B8749E-73A6-417C-B2B4-9ABA60F62089}">
      <dgm:prSet/>
      <dgm:spPr/>
      <dgm:t>
        <a:bodyPr/>
        <a:lstStyle/>
        <a:p>
          <a:endParaRPr lang="en-US"/>
        </a:p>
      </dgm:t>
    </dgm:pt>
    <dgm:pt modelId="{501304FE-FE16-420E-99A1-D967A341D2EA}">
      <dgm:prSet phldrT="[Text]"/>
      <dgm:spPr/>
      <dgm:t>
        <a:bodyPr/>
        <a:lstStyle/>
        <a:p>
          <a:r>
            <a:rPr lang="en-US" dirty="0" smtClean="0">
              <a:cs typeface="B Nazanin" panose="00000400000000000000" pitchFamily="2" charset="-78"/>
            </a:rPr>
            <a:t>6</a:t>
          </a:r>
          <a:endParaRPr lang="en-US" dirty="0">
            <a:cs typeface="B Nazanin" panose="00000400000000000000" pitchFamily="2" charset="-78"/>
          </a:endParaRPr>
        </a:p>
      </dgm:t>
    </dgm:pt>
    <dgm:pt modelId="{B222E391-A2B3-4DA9-A59C-54B596916F62}" type="parTrans" cxnId="{406A85C6-A41F-430D-B0AA-E31BABC14CB5}">
      <dgm:prSet/>
      <dgm:spPr/>
      <dgm:t>
        <a:bodyPr/>
        <a:lstStyle/>
        <a:p>
          <a:endParaRPr lang="en-US"/>
        </a:p>
      </dgm:t>
    </dgm:pt>
    <dgm:pt modelId="{FB62BA2B-0623-40CB-8616-BC434F16D161}" type="sibTrans" cxnId="{406A85C6-A41F-430D-B0AA-E31BABC14CB5}">
      <dgm:prSet/>
      <dgm:spPr/>
      <dgm:t>
        <a:bodyPr/>
        <a:lstStyle/>
        <a:p>
          <a:endParaRPr lang="en-US"/>
        </a:p>
      </dgm:t>
    </dgm:pt>
    <dgm:pt modelId="{1DCE7E36-1378-417F-8759-13BF6CB32F03}">
      <dgm:prSet phldrT="[Text]"/>
      <dgm:spPr/>
      <dgm:t>
        <a:bodyPr/>
        <a:lstStyle/>
        <a:p>
          <a:r>
            <a:rPr lang="en-US" dirty="0" smtClean="0">
              <a:cs typeface="B Nazanin" panose="00000400000000000000" pitchFamily="2" charset="-78"/>
            </a:rPr>
            <a:t>7</a:t>
          </a:r>
          <a:endParaRPr lang="en-US" dirty="0">
            <a:cs typeface="B Nazanin" panose="00000400000000000000" pitchFamily="2" charset="-78"/>
          </a:endParaRPr>
        </a:p>
      </dgm:t>
    </dgm:pt>
    <dgm:pt modelId="{DF53BED7-BA20-43BC-A6E0-E4051CC976B6}" type="parTrans" cxnId="{653EB26F-373E-4DA8-931F-1056E8A2399A}">
      <dgm:prSet/>
      <dgm:spPr/>
      <dgm:t>
        <a:bodyPr/>
        <a:lstStyle/>
        <a:p>
          <a:endParaRPr lang="en-US"/>
        </a:p>
      </dgm:t>
    </dgm:pt>
    <dgm:pt modelId="{386FDE54-1F2A-4D02-BB6F-F583701B16F9}" type="sibTrans" cxnId="{653EB26F-373E-4DA8-931F-1056E8A2399A}">
      <dgm:prSet/>
      <dgm:spPr/>
      <dgm:t>
        <a:bodyPr/>
        <a:lstStyle/>
        <a:p>
          <a:endParaRPr lang="en-US"/>
        </a:p>
      </dgm:t>
    </dgm:pt>
    <dgm:pt modelId="{798E2AA2-AC8F-4815-99A3-3098BD888399}">
      <dgm:prSet phldrT="[Text]"/>
      <dgm:spPr/>
      <dgm:t>
        <a:bodyPr/>
        <a:lstStyle/>
        <a:p>
          <a:r>
            <a:rPr lang="en-US" dirty="0" smtClean="0">
              <a:cs typeface="B Nazanin" panose="00000400000000000000" pitchFamily="2" charset="-78"/>
            </a:rPr>
            <a:t>8</a:t>
          </a:r>
          <a:endParaRPr lang="en-US" dirty="0">
            <a:cs typeface="B Nazanin" panose="00000400000000000000" pitchFamily="2" charset="-78"/>
          </a:endParaRPr>
        </a:p>
      </dgm:t>
    </dgm:pt>
    <dgm:pt modelId="{264E013D-1D63-4A30-BE6F-334BD7BB8C66}" type="parTrans" cxnId="{35140408-1C3C-4099-AD6C-BEE1067A4276}">
      <dgm:prSet/>
      <dgm:spPr/>
      <dgm:t>
        <a:bodyPr/>
        <a:lstStyle/>
        <a:p>
          <a:endParaRPr lang="en-US"/>
        </a:p>
      </dgm:t>
    </dgm:pt>
    <dgm:pt modelId="{3D399D91-213E-41CC-9199-B73FC3E91549}" type="sibTrans" cxnId="{35140408-1C3C-4099-AD6C-BEE1067A4276}">
      <dgm:prSet/>
      <dgm:spPr/>
      <dgm:t>
        <a:bodyPr/>
        <a:lstStyle/>
        <a:p>
          <a:endParaRPr lang="en-US"/>
        </a:p>
      </dgm:t>
    </dgm:pt>
    <dgm:pt modelId="{4B466BBE-4978-4A61-869F-873CE52B5888}" type="pres">
      <dgm:prSet presAssocID="{1E3613E2-3E71-4E72-A010-0AC6B259CC3A}" presName="linearFlow" presStyleCnt="0">
        <dgm:presLayoutVars>
          <dgm:dir/>
          <dgm:animLvl val="lvl"/>
          <dgm:resizeHandles val="exact"/>
        </dgm:presLayoutVars>
      </dgm:prSet>
      <dgm:spPr/>
      <dgm:t>
        <a:bodyPr/>
        <a:lstStyle/>
        <a:p>
          <a:endParaRPr lang="en-US"/>
        </a:p>
      </dgm:t>
    </dgm:pt>
    <dgm:pt modelId="{CCCD290D-0A98-4F3F-9AED-882802534B09}" type="pres">
      <dgm:prSet presAssocID="{419D00FA-BA4C-4B32-947D-03A69AD34F47}" presName="composite" presStyleCnt="0"/>
      <dgm:spPr/>
    </dgm:pt>
    <dgm:pt modelId="{AA1CF953-3253-466B-8025-832A4A28805A}" type="pres">
      <dgm:prSet presAssocID="{419D00FA-BA4C-4B32-947D-03A69AD34F47}" presName="parentText" presStyleLbl="alignNode1" presStyleIdx="0" presStyleCnt="8">
        <dgm:presLayoutVars>
          <dgm:chMax val="1"/>
          <dgm:bulletEnabled val="1"/>
        </dgm:presLayoutVars>
      </dgm:prSet>
      <dgm:spPr/>
      <dgm:t>
        <a:bodyPr/>
        <a:lstStyle/>
        <a:p>
          <a:endParaRPr lang="en-US"/>
        </a:p>
      </dgm:t>
    </dgm:pt>
    <dgm:pt modelId="{40F29E48-9DB1-4135-8DDD-4A38A5AD60DA}" type="pres">
      <dgm:prSet presAssocID="{419D00FA-BA4C-4B32-947D-03A69AD34F47}" presName="descendantText" presStyleLbl="alignAcc1" presStyleIdx="0" presStyleCnt="8" custLinFactNeighborY="-1026">
        <dgm:presLayoutVars>
          <dgm:bulletEnabled val="1"/>
        </dgm:presLayoutVars>
      </dgm:prSet>
      <dgm:spPr/>
      <dgm:t>
        <a:bodyPr/>
        <a:lstStyle/>
        <a:p>
          <a:endParaRPr lang="en-US"/>
        </a:p>
      </dgm:t>
    </dgm:pt>
    <dgm:pt modelId="{8FDE2367-B13A-45A3-B6A1-4520C554C797}" type="pres">
      <dgm:prSet presAssocID="{FC8EAAA0-8793-480D-BBFC-37BD7AF44A07}" presName="sp" presStyleCnt="0"/>
      <dgm:spPr/>
    </dgm:pt>
    <dgm:pt modelId="{76629022-B08B-43EF-A300-39F51A3A9ADE}" type="pres">
      <dgm:prSet presAssocID="{6F4512AA-8AEC-4ED3-850C-47CFF09A1DD8}" presName="composite" presStyleCnt="0"/>
      <dgm:spPr/>
    </dgm:pt>
    <dgm:pt modelId="{8FA4F64E-DC20-4F02-9B25-46F9F9262634}" type="pres">
      <dgm:prSet presAssocID="{6F4512AA-8AEC-4ED3-850C-47CFF09A1DD8}" presName="parentText" presStyleLbl="alignNode1" presStyleIdx="1" presStyleCnt="8">
        <dgm:presLayoutVars>
          <dgm:chMax val="1"/>
          <dgm:bulletEnabled val="1"/>
        </dgm:presLayoutVars>
      </dgm:prSet>
      <dgm:spPr/>
      <dgm:t>
        <a:bodyPr/>
        <a:lstStyle/>
        <a:p>
          <a:endParaRPr lang="en-US"/>
        </a:p>
      </dgm:t>
    </dgm:pt>
    <dgm:pt modelId="{32AFF5C7-F31F-45A2-9DB1-B2514219A698}" type="pres">
      <dgm:prSet presAssocID="{6F4512AA-8AEC-4ED3-850C-47CFF09A1DD8}" presName="descendantText" presStyleLbl="alignAcc1" presStyleIdx="1" presStyleCnt="8">
        <dgm:presLayoutVars>
          <dgm:bulletEnabled val="1"/>
        </dgm:presLayoutVars>
      </dgm:prSet>
      <dgm:spPr/>
      <dgm:t>
        <a:bodyPr/>
        <a:lstStyle/>
        <a:p>
          <a:endParaRPr lang="en-US"/>
        </a:p>
      </dgm:t>
    </dgm:pt>
    <dgm:pt modelId="{55D2572C-A1B2-4AD6-A693-57071925E2BB}" type="pres">
      <dgm:prSet presAssocID="{F324D48D-7C86-40C8-A56B-84A1DF168722}" presName="sp" presStyleCnt="0"/>
      <dgm:spPr/>
    </dgm:pt>
    <dgm:pt modelId="{A0D8CCDF-72B5-4F9C-8A1C-1EDD31D12816}" type="pres">
      <dgm:prSet presAssocID="{8E86D9B2-26F3-4199-A4F9-F940191B24B9}" presName="composite" presStyleCnt="0"/>
      <dgm:spPr/>
    </dgm:pt>
    <dgm:pt modelId="{B3110918-3EBA-403C-B2D9-4C62D47D382F}" type="pres">
      <dgm:prSet presAssocID="{8E86D9B2-26F3-4199-A4F9-F940191B24B9}" presName="parentText" presStyleLbl="alignNode1" presStyleIdx="2" presStyleCnt="8">
        <dgm:presLayoutVars>
          <dgm:chMax val="1"/>
          <dgm:bulletEnabled val="1"/>
        </dgm:presLayoutVars>
      </dgm:prSet>
      <dgm:spPr/>
      <dgm:t>
        <a:bodyPr/>
        <a:lstStyle/>
        <a:p>
          <a:endParaRPr lang="en-US"/>
        </a:p>
      </dgm:t>
    </dgm:pt>
    <dgm:pt modelId="{B5C7A154-46D4-43AB-B06A-26B06AA5E9B3}" type="pres">
      <dgm:prSet presAssocID="{8E86D9B2-26F3-4199-A4F9-F940191B24B9}" presName="descendantText" presStyleLbl="alignAcc1" presStyleIdx="2" presStyleCnt="8">
        <dgm:presLayoutVars>
          <dgm:bulletEnabled val="1"/>
        </dgm:presLayoutVars>
      </dgm:prSet>
      <dgm:spPr/>
      <dgm:t>
        <a:bodyPr/>
        <a:lstStyle/>
        <a:p>
          <a:endParaRPr lang="en-US"/>
        </a:p>
      </dgm:t>
    </dgm:pt>
    <dgm:pt modelId="{BA871E2F-9BD5-43CE-8A83-F928C3615CBB}" type="pres">
      <dgm:prSet presAssocID="{A853342E-AE5D-4DC1-92BC-D1A482D34370}" presName="sp" presStyleCnt="0"/>
      <dgm:spPr/>
    </dgm:pt>
    <dgm:pt modelId="{3A8067AD-B164-49BA-8B3F-1847196BC449}" type="pres">
      <dgm:prSet presAssocID="{C26BC2A9-86FF-4C61-87F5-CFC63CCAF72B}" presName="composite" presStyleCnt="0"/>
      <dgm:spPr/>
    </dgm:pt>
    <dgm:pt modelId="{935EA921-E45D-4CEE-8832-FF1EFDBA722C}" type="pres">
      <dgm:prSet presAssocID="{C26BC2A9-86FF-4C61-87F5-CFC63CCAF72B}" presName="parentText" presStyleLbl="alignNode1" presStyleIdx="3" presStyleCnt="8">
        <dgm:presLayoutVars>
          <dgm:chMax val="1"/>
          <dgm:bulletEnabled val="1"/>
        </dgm:presLayoutVars>
      </dgm:prSet>
      <dgm:spPr/>
      <dgm:t>
        <a:bodyPr/>
        <a:lstStyle/>
        <a:p>
          <a:endParaRPr lang="en-US"/>
        </a:p>
      </dgm:t>
    </dgm:pt>
    <dgm:pt modelId="{1ED41DB1-A08E-44B2-83D0-FD43440852F1}" type="pres">
      <dgm:prSet presAssocID="{C26BC2A9-86FF-4C61-87F5-CFC63CCAF72B}" presName="descendantText" presStyleLbl="alignAcc1" presStyleIdx="3" presStyleCnt="8">
        <dgm:presLayoutVars>
          <dgm:bulletEnabled val="1"/>
        </dgm:presLayoutVars>
      </dgm:prSet>
      <dgm:spPr/>
      <dgm:t>
        <a:bodyPr/>
        <a:lstStyle/>
        <a:p>
          <a:endParaRPr lang="en-US"/>
        </a:p>
      </dgm:t>
    </dgm:pt>
    <dgm:pt modelId="{F97A8D05-C13F-4B3F-ABF8-66C11E6AA8E4}" type="pres">
      <dgm:prSet presAssocID="{A6A171F2-4F8C-4686-BC49-BF191BC0B7A3}" presName="sp" presStyleCnt="0"/>
      <dgm:spPr/>
    </dgm:pt>
    <dgm:pt modelId="{D01B9C99-766F-434A-BD95-20741D58B1A1}" type="pres">
      <dgm:prSet presAssocID="{CFDB5A7E-025D-471E-AF9D-DD25BCAB9CF0}" presName="composite" presStyleCnt="0"/>
      <dgm:spPr/>
    </dgm:pt>
    <dgm:pt modelId="{4400C8F8-8EC5-485B-B134-8973E08CA1AB}" type="pres">
      <dgm:prSet presAssocID="{CFDB5A7E-025D-471E-AF9D-DD25BCAB9CF0}" presName="parentText" presStyleLbl="alignNode1" presStyleIdx="4" presStyleCnt="8">
        <dgm:presLayoutVars>
          <dgm:chMax val="1"/>
          <dgm:bulletEnabled val="1"/>
        </dgm:presLayoutVars>
      </dgm:prSet>
      <dgm:spPr/>
      <dgm:t>
        <a:bodyPr/>
        <a:lstStyle/>
        <a:p>
          <a:endParaRPr lang="en-US"/>
        </a:p>
      </dgm:t>
    </dgm:pt>
    <dgm:pt modelId="{88F270B4-0420-4E01-9E55-7B3B9CAC7FC1}" type="pres">
      <dgm:prSet presAssocID="{CFDB5A7E-025D-471E-AF9D-DD25BCAB9CF0}" presName="descendantText" presStyleLbl="alignAcc1" presStyleIdx="4" presStyleCnt="8">
        <dgm:presLayoutVars>
          <dgm:bulletEnabled val="1"/>
        </dgm:presLayoutVars>
      </dgm:prSet>
      <dgm:spPr/>
      <dgm:t>
        <a:bodyPr/>
        <a:lstStyle/>
        <a:p>
          <a:endParaRPr lang="en-US"/>
        </a:p>
      </dgm:t>
    </dgm:pt>
    <dgm:pt modelId="{6AFED253-F6AF-4D71-819E-B46060BC284E}" type="pres">
      <dgm:prSet presAssocID="{5B85F8B2-5B7F-4F5F-8943-BB8B801BFEDC}" presName="sp" presStyleCnt="0"/>
      <dgm:spPr/>
    </dgm:pt>
    <dgm:pt modelId="{6BE47F02-6BCF-4616-B4B7-667511BACADC}" type="pres">
      <dgm:prSet presAssocID="{501304FE-FE16-420E-99A1-D967A341D2EA}" presName="composite" presStyleCnt="0"/>
      <dgm:spPr/>
    </dgm:pt>
    <dgm:pt modelId="{AF04CE51-A133-40D1-88A0-811D3E451483}" type="pres">
      <dgm:prSet presAssocID="{501304FE-FE16-420E-99A1-D967A341D2EA}" presName="parentText" presStyleLbl="alignNode1" presStyleIdx="5" presStyleCnt="8">
        <dgm:presLayoutVars>
          <dgm:chMax val="1"/>
          <dgm:bulletEnabled val="1"/>
        </dgm:presLayoutVars>
      </dgm:prSet>
      <dgm:spPr/>
      <dgm:t>
        <a:bodyPr/>
        <a:lstStyle/>
        <a:p>
          <a:endParaRPr lang="en-US"/>
        </a:p>
      </dgm:t>
    </dgm:pt>
    <dgm:pt modelId="{C570CA93-A6DA-4AEB-BE5C-5A1BB735436D}" type="pres">
      <dgm:prSet presAssocID="{501304FE-FE16-420E-99A1-D967A341D2EA}" presName="descendantText" presStyleLbl="alignAcc1" presStyleIdx="5" presStyleCnt="8">
        <dgm:presLayoutVars>
          <dgm:bulletEnabled val="1"/>
        </dgm:presLayoutVars>
      </dgm:prSet>
      <dgm:spPr/>
      <dgm:t>
        <a:bodyPr/>
        <a:lstStyle/>
        <a:p>
          <a:endParaRPr lang="en-US"/>
        </a:p>
      </dgm:t>
    </dgm:pt>
    <dgm:pt modelId="{32620A9A-8E3E-4148-ADEC-F9C5CC133612}" type="pres">
      <dgm:prSet presAssocID="{FB62BA2B-0623-40CB-8616-BC434F16D161}" presName="sp" presStyleCnt="0"/>
      <dgm:spPr/>
    </dgm:pt>
    <dgm:pt modelId="{45B1531A-1DC7-4ABB-8E1E-0EDAF2230757}" type="pres">
      <dgm:prSet presAssocID="{1DCE7E36-1378-417F-8759-13BF6CB32F03}" presName="composite" presStyleCnt="0"/>
      <dgm:spPr/>
    </dgm:pt>
    <dgm:pt modelId="{30D6CB60-1F11-4696-8A8E-B726FAC98CC2}" type="pres">
      <dgm:prSet presAssocID="{1DCE7E36-1378-417F-8759-13BF6CB32F03}" presName="parentText" presStyleLbl="alignNode1" presStyleIdx="6" presStyleCnt="8">
        <dgm:presLayoutVars>
          <dgm:chMax val="1"/>
          <dgm:bulletEnabled val="1"/>
        </dgm:presLayoutVars>
      </dgm:prSet>
      <dgm:spPr/>
      <dgm:t>
        <a:bodyPr/>
        <a:lstStyle/>
        <a:p>
          <a:endParaRPr lang="en-US"/>
        </a:p>
      </dgm:t>
    </dgm:pt>
    <dgm:pt modelId="{D574FB3E-CE46-40FD-898C-D6F5D43620EA}" type="pres">
      <dgm:prSet presAssocID="{1DCE7E36-1378-417F-8759-13BF6CB32F03}" presName="descendantText" presStyleLbl="alignAcc1" presStyleIdx="6" presStyleCnt="8">
        <dgm:presLayoutVars>
          <dgm:bulletEnabled val="1"/>
        </dgm:presLayoutVars>
      </dgm:prSet>
      <dgm:spPr/>
      <dgm:t>
        <a:bodyPr/>
        <a:lstStyle/>
        <a:p>
          <a:endParaRPr lang="en-US"/>
        </a:p>
      </dgm:t>
    </dgm:pt>
    <dgm:pt modelId="{C81D755E-A8CD-48C5-A532-66976B182A45}" type="pres">
      <dgm:prSet presAssocID="{386FDE54-1F2A-4D02-BB6F-F583701B16F9}" presName="sp" presStyleCnt="0"/>
      <dgm:spPr/>
    </dgm:pt>
    <dgm:pt modelId="{75885429-F435-4260-B061-E3222605F67C}" type="pres">
      <dgm:prSet presAssocID="{798E2AA2-AC8F-4815-99A3-3098BD888399}" presName="composite" presStyleCnt="0"/>
      <dgm:spPr/>
    </dgm:pt>
    <dgm:pt modelId="{D9930E57-9A0A-4432-9DE1-199E68A88956}" type="pres">
      <dgm:prSet presAssocID="{798E2AA2-AC8F-4815-99A3-3098BD888399}" presName="parentText" presStyleLbl="alignNode1" presStyleIdx="7" presStyleCnt="8">
        <dgm:presLayoutVars>
          <dgm:chMax val="1"/>
          <dgm:bulletEnabled val="1"/>
        </dgm:presLayoutVars>
      </dgm:prSet>
      <dgm:spPr/>
      <dgm:t>
        <a:bodyPr/>
        <a:lstStyle/>
        <a:p>
          <a:endParaRPr lang="en-US"/>
        </a:p>
      </dgm:t>
    </dgm:pt>
    <dgm:pt modelId="{8809EBA4-1F1C-4730-A88A-38DAF50AFBC9}" type="pres">
      <dgm:prSet presAssocID="{798E2AA2-AC8F-4815-99A3-3098BD888399}" presName="descendantText" presStyleLbl="alignAcc1" presStyleIdx="7" presStyleCnt="8">
        <dgm:presLayoutVars>
          <dgm:bulletEnabled val="1"/>
        </dgm:presLayoutVars>
      </dgm:prSet>
      <dgm:spPr/>
      <dgm:t>
        <a:bodyPr/>
        <a:lstStyle/>
        <a:p>
          <a:endParaRPr lang="en-US"/>
        </a:p>
      </dgm:t>
    </dgm:pt>
  </dgm:ptLst>
  <dgm:cxnLst>
    <dgm:cxn modelId="{4E5C23F4-D866-41A2-8161-583141D1FE41}" srcId="{8E86D9B2-26F3-4199-A4F9-F940191B24B9}" destId="{00B32734-DF01-4907-AE13-2CCC218DB189}" srcOrd="0" destOrd="0" parTransId="{8EA5C4C3-21AF-4B1B-B819-E2DA7125E19B}" sibTransId="{0846F603-9437-4A75-A542-295EFDB5CD58}"/>
    <dgm:cxn modelId="{7F0C226B-427E-4BB1-B41F-BB7075B520FA}" type="presOf" srcId="{8E86D9B2-26F3-4199-A4F9-F940191B24B9}" destId="{B3110918-3EBA-403C-B2D9-4C62D47D382F}" srcOrd="0" destOrd="0" presId="urn:microsoft.com/office/officeart/2005/8/layout/chevron2"/>
    <dgm:cxn modelId="{406A85C6-A41F-430D-B0AA-E31BABC14CB5}" srcId="{1E3613E2-3E71-4E72-A010-0AC6B259CC3A}" destId="{501304FE-FE16-420E-99A1-D967A341D2EA}" srcOrd="5" destOrd="0" parTransId="{B222E391-A2B3-4DA9-A59C-54B596916F62}" sibTransId="{FB62BA2B-0623-40CB-8616-BC434F16D161}"/>
    <dgm:cxn modelId="{CECFF2CB-AE8A-4CD9-BCC9-4A5FAD2DAF18}" type="presOf" srcId="{1DCE7E36-1378-417F-8759-13BF6CB32F03}" destId="{30D6CB60-1F11-4696-8A8E-B726FAC98CC2}" srcOrd="0" destOrd="0" presId="urn:microsoft.com/office/officeart/2005/8/layout/chevron2"/>
    <dgm:cxn modelId="{C28A1BFA-E383-4197-BB4E-0D901A49CCA1}" type="presOf" srcId="{C26BC2A9-86FF-4C61-87F5-CFC63CCAF72B}" destId="{935EA921-E45D-4CEE-8832-FF1EFDBA722C}" srcOrd="0" destOrd="0" presId="urn:microsoft.com/office/officeart/2005/8/layout/chevron2"/>
    <dgm:cxn modelId="{139644E3-4A33-46C8-88DA-B096CA715725}" type="presOf" srcId="{CFDB5A7E-025D-471E-AF9D-DD25BCAB9CF0}" destId="{4400C8F8-8EC5-485B-B134-8973E08CA1AB}" srcOrd="0" destOrd="0" presId="urn:microsoft.com/office/officeart/2005/8/layout/chevron2"/>
    <dgm:cxn modelId="{243490C9-C45B-4878-AFAD-7F671BACC1E0}" type="presOf" srcId="{0685AAF4-F5D2-4488-93F0-1E6298355129}" destId="{8809EBA4-1F1C-4730-A88A-38DAF50AFBC9}" srcOrd="0" destOrd="0" presId="urn:microsoft.com/office/officeart/2005/8/layout/chevron2"/>
    <dgm:cxn modelId="{B5415A24-156F-4B43-80D7-44F7B7308CC2}" srcId="{C26BC2A9-86FF-4C61-87F5-CFC63CCAF72B}" destId="{2CC93364-1F55-4E99-891A-2A3D099C5095}" srcOrd="0" destOrd="0" parTransId="{393FC899-21D0-4835-81B2-07B028F661B1}" sibTransId="{CF0701DC-4CA8-48EF-B02F-2FC1142CBBB7}"/>
    <dgm:cxn modelId="{13A7F6FE-C727-456F-8068-E238AC2E5646}" srcId="{1E3613E2-3E71-4E72-A010-0AC6B259CC3A}" destId="{8E86D9B2-26F3-4199-A4F9-F940191B24B9}" srcOrd="2" destOrd="0" parTransId="{E45E2FAE-7C75-4F33-857C-2F25B718CF16}" sibTransId="{A853342E-AE5D-4DC1-92BC-D1A482D34370}"/>
    <dgm:cxn modelId="{9EC9D433-4DD4-47C1-863A-FE24CADFFB99}" type="presOf" srcId="{419D00FA-BA4C-4B32-947D-03A69AD34F47}" destId="{AA1CF953-3253-466B-8025-832A4A28805A}" srcOrd="0" destOrd="0" presId="urn:microsoft.com/office/officeart/2005/8/layout/chevron2"/>
    <dgm:cxn modelId="{06EAAB83-37AF-4FC3-A13A-E883BC610893}" srcId="{1E3613E2-3E71-4E72-A010-0AC6B259CC3A}" destId="{6F4512AA-8AEC-4ED3-850C-47CFF09A1DD8}" srcOrd="1" destOrd="0" parTransId="{6EC1552E-9A92-42ED-971E-A3DB85A2ECCE}" sibTransId="{F324D48D-7C86-40C8-A56B-84A1DF168722}"/>
    <dgm:cxn modelId="{D7683C84-BF48-40E3-928E-C33C2578AD82}" type="presOf" srcId="{C7E7429C-34F5-4700-9BF4-AC2B59C6B6A5}" destId="{C570CA93-A6DA-4AEB-BE5C-5A1BB735436D}" srcOrd="0" destOrd="0" presId="urn:microsoft.com/office/officeart/2005/8/layout/chevron2"/>
    <dgm:cxn modelId="{B33B6992-91F9-41B1-8271-F938ADBB96C8}" srcId="{798E2AA2-AC8F-4815-99A3-3098BD888399}" destId="{0685AAF4-F5D2-4488-93F0-1E6298355129}" srcOrd="0" destOrd="0" parTransId="{A552EE83-FB60-46F2-A100-8526385D17D3}" sibTransId="{EA500694-3AF9-4DD7-8896-FB1869D0DD91}"/>
    <dgm:cxn modelId="{FBACD2BA-9720-4C93-8C6B-C76321A061E4}" srcId="{501304FE-FE16-420E-99A1-D967A341D2EA}" destId="{C7E7429C-34F5-4700-9BF4-AC2B59C6B6A5}" srcOrd="0" destOrd="0" parTransId="{489C97CE-D805-431B-A5D6-7F4806BA6ABB}" sibTransId="{39EB3205-3BA3-4C1E-AF15-738D7769BC5C}"/>
    <dgm:cxn modelId="{874B741B-8B1A-43CC-ADAA-EBD0F27755A2}" srcId="{1DCE7E36-1378-417F-8759-13BF6CB32F03}" destId="{E1C5C937-245B-4786-90C3-0AF45F863110}" srcOrd="0" destOrd="0" parTransId="{9D930182-4DBE-4D62-B1BD-E97CBA4030B5}" sibTransId="{8411234E-A9F2-4953-A586-9EB026353CDC}"/>
    <dgm:cxn modelId="{94B6DDA1-C77F-4230-B55E-D8964AAFF947}" type="presOf" srcId="{6F4512AA-8AEC-4ED3-850C-47CFF09A1DD8}" destId="{8FA4F64E-DC20-4F02-9B25-46F9F9262634}" srcOrd="0" destOrd="0" presId="urn:microsoft.com/office/officeart/2005/8/layout/chevron2"/>
    <dgm:cxn modelId="{D4BDC257-0F88-4B18-84A8-DB1FBEDD0502}" type="presOf" srcId="{E457B3BD-0EBE-4211-8F13-E908738123EC}" destId="{40F29E48-9DB1-4135-8DDD-4A38A5AD60DA}" srcOrd="0" destOrd="0" presId="urn:microsoft.com/office/officeart/2005/8/layout/chevron2"/>
    <dgm:cxn modelId="{EC740634-39FE-4079-AA8D-599CF1045CEC}" srcId="{CFDB5A7E-025D-471E-AF9D-DD25BCAB9CF0}" destId="{FC3976F8-710E-4E89-A20F-69185E5E000E}" srcOrd="0" destOrd="0" parTransId="{A0A72122-31D4-4435-BACE-19389D98D0F1}" sibTransId="{9A9973E0-1440-4064-A8EF-5E3DEECF96CD}"/>
    <dgm:cxn modelId="{EBF90333-EF4D-477A-A48A-2F2677494B8B}" type="presOf" srcId="{FC3976F8-710E-4E89-A20F-69185E5E000E}" destId="{88F270B4-0420-4E01-9E55-7B3B9CAC7FC1}" srcOrd="0" destOrd="0" presId="urn:microsoft.com/office/officeart/2005/8/layout/chevron2"/>
    <dgm:cxn modelId="{C1F33E1C-0287-42C8-AB89-2C35A3F8D5E4}" type="presOf" srcId="{2CC93364-1F55-4E99-891A-2A3D099C5095}" destId="{1ED41DB1-A08E-44B2-83D0-FD43440852F1}" srcOrd="0" destOrd="0" presId="urn:microsoft.com/office/officeart/2005/8/layout/chevron2"/>
    <dgm:cxn modelId="{653EB26F-373E-4DA8-931F-1056E8A2399A}" srcId="{1E3613E2-3E71-4E72-A010-0AC6B259CC3A}" destId="{1DCE7E36-1378-417F-8759-13BF6CB32F03}" srcOrd="6" destOrd="0" parTransId="{DF53BED7-BA20-43BC-A6E0-E4051CC976B6}" sibTransId="{386FDE54-1F2A-4D02-BB6F-F583701B16F9}"/>
    <dgm:cxn modelId="{2FE6D6A4-7623-4F12-AED1-331877621E53}" type="presOf" srcId="{39349842-151F-49EE-AF48-503F2B7F88E3}" destId="{32AFF5C7-F31F-45A2-9DB1-B2514219A698}" srcOrd="0" destOrd="0" presId="urn:microsoft.com/office/officeart/2005/8/layout/chevron2"/>
    <dgm:cxn modelId="{35140408-1C3C-4099-AD6C-BEE1067A4276}" srcId="{1E3613E2-3E71-4E72-A010-0AC6B259CC3A}" destId="{798E2AA2-AC8F-4815-99A3-3098BD888399}" srcOrd="7" destOrd="0" parTransId="{264E013D-1D63-4A30-BE6F-334BD7BB8C66}" sibTransId="{3D399D91-213E-41CC-9199-B73FC3E91549}"/>
    <dgm:cxn modelId="{03C27533-0958-457C-9CC0-31FE43B3FDC3}" type="presOf" srcId="{E1C5C937-245B-4786-90C3-0AF45F863110}" destId="{D574FB3E-CE46-40FD-898C-D6F5D43620EA}" srcOrd="0" destOrd="0" presId="urn:microsoft.com/office/officeart/2005/8/layout/chevron2"/>
    <dgm:cxn modelId="{98993792-2F17-473C-A732-A13F75D64D38}" srcId="{1E3613E2-3E71-4E72-A010-0AC6B259CC3A}" destId="{419D00FA-BA4C-4B32-947D-03A69AD34F47}" srcOrd="0" destOrd="0" parTransId="{711D4BF3-6036-425B-8FAA-733121D60359}" sibTransId="{FC8EAAA0-8793-480D-BBFC-37BD7AF44A07}"/>
    <dgm:cxn modelId="{2E86FB2C-4F75-4417-854B-A186EF91D930}" srcId="{419D00FA-BA4C-4B32-947D-03A69AD34F47}" destId="{E457B3BD-0EBE-4211-8F13-E908738123EC}" srcOrd="0" destOrd="0" parTransId="{AA5C58D1-F94B-4E54-80C0-6CF3908DBA15}" sibTransId="{9B482D9F-20E4-4B63-B310-8A9ED9ED08A0}"/>
    <dgm:cxn modelId="{EBD3F34E-CF27-4A74-9BDB-121005AA0BF2}" type="presOf" srcId="{501304FE-FE16-420E-99A1-D967A341D2EA}" destId="{AF04CE51-A133-40D1-88A0-811D3E451483}" srcOrd="0" destOrd="0" presId="urn:microsoft.com/office/officeart/2005/8/layout/chevron2"/>
    <dgm:cxn modelId="{ABABEB0C-E813-441C-AEE4-756364BB4975}" type="presOf" srcId="{00B32734-DF01-4907-AE13-2CCC218DB189}" destId="{B5C7A154-46D4-43AB-B06A-26B06AA5E9B3}" srcOrd="0" destOrd="0" presId="urn:microsoft.com/office/officeart/2005/8/layout/chevron2"/>
    <dgm:cxn modelId="{1F0CA4C3-D479-4295-9953-3BAB3C0BFD08}" srcId="{6F4512AA-8AEC-4ED3-850C-47CFF09A1DD8}" destId="{39349842-151F-49EE-AF48-503F2B7F88E3}" srcOrd="0" destOrd="0" parTransId="{9FDA18A0-4329-4151-B951-ED18BF32BC55}" sibTransId="{C1B1B414-4F0A-4A18-A537-302F96A8D605}"/>
    <dgm:cxn modelId="{59918D48-E3B8-4F00-9879-57C4FC5DC3D3}" srcId="{1E3613E2-3E71-4E72-A010-0AC6B259CC3A}" destId="{C26BC2A9-86FF-4C61-87F5-CFC63CCAF72B}" srcOrd="3" destOrd="0" parTransId="{A1568900-DCCB-4552-B973-2833EF98492D}" sibTransId="{A6A171F2-4F8C-4686-BC49-BF191BC0B7A3}"/>
    <dgm:cxn modelId="{D7460368-D5CF-4A6B-9B27-3D66B502519C}" type="presOf" srcId="{1E3613E2-3E71-4E72-A010-0AC6B259CC3A}" destId="{4B466BBE-4978-4A61-869F-873CE52B5888}" srcOrd="0" destOrd="0" presId="urn:microsoft.com/office/officeart/2005/8/layout/chevron2"/>
    <dgm:cxn modelId="{15B8749E-73A6-417C-B2B4-9ABA60F62089}" srcId="{1E3613E2-3E71-4E72-A010-0AC6B259CC3A}" destId="{CFDB5A7E-025D-471E-AF9D-DD25BCAB9CF0}" srcOrd="4" destOrd="0" parTransId="{138ABDAB-2ED5-4D75-94F4-6188F62B3E12}" sibTransId="{5B85F8B2-5B7F-4F5F-8943-BB8B801BFEDC}"/>
    <dgm:cxn modelId="{5AA2A6B1-1F68-4B11-A34F-D96603667384}" type="presOf" srcId="{798E2AA2-AC8F-4815-99A3-3098BD888399}" destId="{D9930E57-9A0A-4432-9DE1-199E68A88956}" srcOrd="0" destOrd="0" presId="urn:microsoft.com/office/officeart/2005/8/layout/chevron2"/>
    <dgm:cxn modelId="{7C3044F0-D93B-4196-9735-F5D02103E168}" type="presParOf" srcId="{4B466BBE-4978-4A61-869F-873CE52B5888}" destId="{CCCD290D-0A98-4F3F-9AED-882802534B09}" srcOrd="0" destOrd="0" presId="urn:microsoft.com/office/officeart/2005/8/layout/chevron2"/>
    <dgm:cxn modelId="{E8DA292B-C0BB-4D2B-91B0-E55DBF7DBF01}" type="presParOf" srcId="{CCCD290D-0A98-4F3F-9AED-882802534B09}" destId="{AA1CF953-3253-466B-8025-832A4A28805A}" srcOrd="0" destOrd="0" presId="urn:microsoft.com/office/officeart/2005/8/layout/chevron2"/>
    <dgm:cxn modelId="{CBCB03B7-1ECC-45CB-AC00-94DCBDBA239C}" type="presParOf" srcId="{CCCD290D-0A98-4F3F-9AED-882802534B09}" destId="{40F29E48-9DB1-4135-8DDD-4A38A5AD60DA}" srcOrd="1" destOrd="0" presId="urn:microsoft.com/office/officeart/2005/8/layout/chevron2"/>
    <dgm:cxn modelId="{42C02F47-37FD-4978-A6F8-4FDBF233BBE4}" type="presParOf" srcId="{4B466BBE-4978-4A61-869F-873CE52B5888}" destId="{8FDE2367-B13A-45A3-B6A1-4520C554C797}" srcOrd="1" destOrd="0" presId="urn:microsoft.com/office/officeart/2005/8/layout/chevron2"/>
    <dgm:cxn modelId="{7D3A2B6F-03E6-4087-814C-8AE32ED36564}" type="presParOf" srcId="{4B466BBE-4978-4A61-869F-873CE52B5888}" destId="{76629022-B08B-43EF-A300-39F51A3A9ADE}" srcOrd="2" destOrd="0" presId="urn:microsoft.com/office/officeart/2005/8/layout/chevron2"/>
    <dgm:cxn modelId="{B0D4AF3F-FDD0-417E-BFCE-EE8E3CD358C4}" type="presParOf" srcId="{76629022-B08B-43EF-A300-39F51A3A9ADE}" destId="{8FA4F64E-DC20-4F02-9B25-46F9F9262634}" srcOrd="0" destOrd="0" presId="urn:microsoft.com/office/officeart/2005/8/layout/chevron2"/>
    <dgm:cxn modelId="{E631018C-2C32-4816-AFEF-2BDFCBA63F37}" type="presParOf" srcId="{76629022-B08B-43EF-A300-39F51A3A9ADE}" destId="{32AFF5C7-F31F-45A2-9DB1-B2514219A698}" srcOrd="1" destOrd="0" presId="urn:microsoft.com/office/officeart/2005/8/layout/chevron2"/>
    <dgm:cxn modelId="{EB8F015C-B73E-4B2A-A057-9CA3E3F2E22E}" type="presParOf" srcId="{4B466BBE-4978-4A61-869F-873CE52B5888}" destId="{55D2572C-A1B2-4AD6-A693-57071925E2BB}" srcOrd="3" destOrd="0" presId="urn:microsoft.com/office/officeart/2005/8/layout/chevron2"/>
    <dgm:cxn modelId="{E85B135C-7A59-41FC-87C0-861A32DC0356}" type="presParOf" srcId="{4B466BBE-4978-4A61-869F-873CE52B5888}" destId="{A0D8CCDF-72B5-4F9C-8A1C-1EDD31D12816}" srcOrd="4" destOrd="0" presId="urn:microsoft.com/office/officeart/2005/8/layout/chevron2"/>
    <dgm:cxn modelId="{35C365DF-4F2C-4FB2-9247-0AA3B98C605F}" type="presParOf" srcId="{A0D8CCDF-72B5-4F9C-8A1C-1EDD31D12816}" destId="{B3110918-3EBA-403C-B2D9-4C62D47D382F}" srcOrd="0" destOrd="0" presId="urn:microsoft.com/office/officeart/2005/8/layout/chevron2"/>
    <dgm:cxn modelId="{5813249D-D43A-41A3-970E-153CB5301AF8}" type="presParOf" srcId="{A0D8CCDF-72B5-4F9C-8A1C-1EDD31D12816}" destId="{B5C7A154-46D4-43AB-B06A-26B06AA5E9B3}" srcOrd="1" destOrd="0" presId="urn:microsoft.com/office/officeart/2005/8/layout/chevron2"/>
    <dgm:cxn modelId="{B43EAD54-197D-47F9-94B6-337430A46E18}" type="presParOf" srcId="{4B466BBE-4978-4A61-869F-873CE52B5888}" destId="{BA871E2F-9BD5-43CE-8A83-F928C3615CBB}" srcOrd="5" destOrd="0" presId="urn:microsoft.com/office/officeart/2005/8/layout/chevron2"/>
    <dgm:cxn modelId="{207A8FB4-82F3-465F-ADFE-F4AEDF2F83BB}" type="presParOf" srcId="{4B466BBE-4978-4A61-869F-873CE52B5888}" destId="{3A8067AD-B164-49BA-8B3F-1847196BC449}" srcOrd="6" destOrd="0" presId="urn:microsoft.com/office/officeart/2005/8/layout/chevron2"/>
    <dgm:cxn modelId="{A42CD3A7-5B88-4B13-A02C-4560A25C6E6B}" type="presParOf" srcId="{3A8067AD-B164-49BA-8B3F-1847196BC449}" destId="{935EA921-E45D-4CEE-8832-FF1EFDBA722C}" srcOrd="0" destOrd="0" presId="urn:microsoft.com/office/officeart/2005/8/layout/chevron2"/>
    <dgm:cxn modelId="{10F5B900-ED7E-48D8-A95A-7C0DEF235195}" type="presParOf" srcId="{3A8067AD-B164-49BA-8B3F-1847196BC449}" destId="{1ED41DB1-A08E-44B2-83D0-FD43440852F1}" srcOrd="1" destOrd="0" presId="urn:microsoft.com/office/officeart/2005/8/layout/chevron2"/>
    <dgm:cxn modelId="{93732A39-38B8-4435-8444-E191E07633DD}" type="presParOf" srcId="{4B466BBE-4978-4A61-869F-873CE52B5888}" destId="{F97A8D05-C13F-4B3F-ABF8-66C11E6AA8E4}" srcOrd="7" destOrd="0" presId="urn:microsoft.com/office/officeart/2005/8/layout/chevron2"/>
    <dgm:cxn modelId="{46DBB450-E8C5-4786-9D44-5E81A5563DBA}" type="presParOf" srcId="{4B466BBE-4978-4A61-869F-873CE52B5888}" destId="{D01B9C99-766F-434A-BD95-20741D58B1A1}" srcOrd="8" destOrd="0" presId="urn:microsoft.com/office/officeart/2005/8/layout/chevron2"/>
    <dgm:cxn modelId="{2E4BE7DE-D657-41BB-9901-F4A4077DA1A1}" type="presParOf" srcId="{D01B9C99-766F-434A-BD95-20741D58B1A1}" destId="{4400C8F8-8EC5-485B-B134-8973E08CA1AB}" srcOrd="0" destOrd="0" presId="urn:microsoft.com/office/officeart/2005/8/layout/chevron2"/>
    <dgm:cxn modelId="{420348AD-BC9B-49D7-88AC-22DDF288AA97}" type="presParOf" srcId="{D01B9C99-766F-434A-BD95-20741D58B1A1}" destId="{88F270B4-0420-4E01-9E55-7B3B9CAC7FC1}" srcOrd="1" destOrd="0" presId="urn:microsoft.com/office/officeart/2005/8/layout/chevron2"/>
    <dgm:cxn modelId="{BD283148-A34F-4A54-B671-8BB86A6DAB0C}" type="presParOf" srcId="{4B466BBE-4978-4A61-869F-873CE52B5888}" destId="{6AFED253-F6AF-4D71-819E-B46060BC284E}" srcOrd="9" destOrd="0" presId="urn:microsoft.com/office/officeart/2005/8/layout/chevron2"/>
    <dgm:cxn modelId="{E672B918-4713-4329-9ED6-69F6F71D931E}" type="presParOf" srcId="{4B466BBE-4978-4A61-869F-873CE52B5888}" destId="{6BE47F02-6BCF-4616-B4B7-667511BACADC}" srcOrd="10" destOrd="0" presId="urn:microsoft.com/office/officeart/2005/8/layout/chevron2"/>
    <dgm:cxn modelId="{6B932996-E545-40E2-907E-DAFA7582B768}" type="presParOf" srcId="{6BE47F02-6BCF-4616-B4B7-667511BACADC}" destId="{AF04CE51-A133-40D1-88A0-811D3E451483}" srcOrd="0" destOrd="0" presId="urn:microsoft.com/office/officeart/2005/8/layout/chevron2"/>
    <dgm:cxn modelId="{F7ECCD15-617E-45CB-B9B5-A5370284075E}" type="presParOf" srcId="{6BE47F02-6BCF-4616-B4B7-667511BACADC}" destId="{C570CA93-A6DA-4AEB-BE5C-5A1BB735436D}" srcOrd="1" destOrd="0" presId="urn:microsoft.com/office/officeart/2005/8/layout/chevron2"/>
    <dgm:cxn modelId="{FD7B6850-4109-4649-8D32-6D65AECD837A}" type="presParOf" srcId="{4B466BBE-4978-4A61-869F-873CE52B5888}" destId="{32620A9A-8E3E-4148-ADEC-F9C5CC133612}" srcOrd="11" destOrd="0" presId="urn:microsoft.com/office/officeart/2005/8/layout/chevron2"/>
    <dgm:cxn modelId="{B40021CA-3B4F-4E09-9D56-A4881F51AE02}" type="presParOf" srcId="{4B466BBE-4978-4A61-869F-873CE52B5888}" destId="{45B1531A-1DC7-4ABB-8E1E-0EDAF2230757}" srcOrd="12" destOrd="0" presId="urn:microsoft.com/office/officeart/2005/8/layout/chevron2"/>
    <dgm:cxn modelId="{B1E1AB92-49E5-4FA7-B088-C4DB04F1827C}" type="presParOf" srcId="{45B1531A-1DC7-4ABB-8E1E-0EDAF2230757}" destId="{30D6CB60-1F11-4696-8A8E-B726FAC98CC2}" srcOrd="0" destOrd="0" presId="urn:microsoft.com/office/officeart/2005/8/layout/chevron2"/>
    <dgm:cxn modelId="{B2D76CA9-8F0C-4828-8B06-CA05CA3CB890}" type="presParOf" srcId="{45B1531A-1DC7-4ABB-8E1E-0EDAF2230757}" destId="{D574FB3E-CE46-40FD-898C-D6F5D43620EA}" srcOrd="1" destOrd="0" presId="urn:microsoft.com/office/officeart/2005/8/layout/chevron2"/>
    <dgm:cxn modelId="{E62D56D3-7950-413D-942A-D5D2F70BD830}" type="presParOf" srcId="{4B466BBE-4978-4A61-869F-873CE52B5888}" destId="{C81D755E-A8CD-48C5-A532-66976B182A45}" srcOrd="13" destOrd="0" presId="urn:microsoft.com/office/officeart/2005/8/layout/chevron2"/>
    <dgm:cxn modelId="{39A48917-639E-425C-9FBF-B89B9CB55E57}" type="presParOf" srcId="{4B466BBE-4978-4A61-869F-873CE52B5888}" destId="{75885429-F435-4260-B061-E3222605F67C}" srcOrd="14" destOrd="0" presId="urn:microsoft.com/office/officeart/2005/8/layout/chevron2"/>
    <dgm:cxn modelId="{0312C92E-3EA5-4B23-A59C-FBDCC53B8011}" type="presParOf" srcId="{75885429-F435-4260-B061-E3222605F67C}" destId="{D9930E57-9A0A-4432-9DE1-199E68A88956}" srcOrd="0" destOrd="0" presId="urn:microsoft.com/office/officeart/2005/8/layout/chevron2"/>
    <dgm:cxn modelId="{9205B91F-6D6F-4A99-ABDF-904036DB42FF}" type="presParOf" srcId="{75885429-F435-4260-B061-E3222605F67C}" destId="{8809EBA4-1F1C-4730-A88A-38DAF50AFBC9}" srcOrd="1" destOrd="0" presId="urn:microsoft.com/office/officeart/2005/8/layout/chevron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8A967-CDD5-4837-87D2-2D26335F975B}">
      <dsp:nvSpPr>
        <dsp:cNvPr id="0" name=""/>
        <dsp:cNvSpPr/>
      </dsp:nvSpPr>
      <dsp:spPr>
        <a:xfrm>
          <a:off x="3834452" y="1816312"/>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4E70D-36D3-4006-9CA4-279562BCC9F7}">
      <dsp:nvSpPr>
        <dsp:cNvPr id="0" name=""/>
        <dsp:cNvSpPr/>
      </dsp:nvSpPr>
      <dsp:spPr>
        <a:xfrm>
          <a:off x="3834452" y="2814520"/>
          <a:ext cx="2635532" cy="313568"/>
        </a:xfrm>
        <a:custGeom>
          <a:avLst/>
          <a:gdLst/>
          <a:ahLst/>
          <a:cxnLst/>
          <a:rect l="0" t="0" r="0" b="0"/>
          <a:pathLst>
            <a:path>
              <a:moveTo>
                <a:pt x="0" y="0"/>
              </a:moveTo>
              <a:lnTo>
                <a:pt x="0" y="213687"/>
              </a:lnTo>
              <a:lnTo>
                <a:pt x="2635532" y="213687"/>
              </a:lnTo>
              <a:lnTo>
                <a:pt x="2635532"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BD8FE-2B37-4EB6-A36B-59FE02922755}">
      <dsp:nvSpPr>
        <dsp:cNvPr id="0" name=""/>
        <dsp:cNvSpPr/>
      </dsp:nvSpPr>
      <dsp:spPr>
        <a:xfrm>
          <a:off x="3834452" y="2814520"/>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B3E54-98D9-4AD0-843C-5EFDBD94F4BB}">
      <dsp:nvSpPr>
        <dsp:cNvPr id="0" name=""/>
        <dsp:cNvSpPr/>
      </dsp:nvSpPr>
      <dsp:spPr>
        <a:xfrm>
          <a:off x="3834452" y="3812728"/>
          <a:ext cx="3294415" cy="313568"/>
        </a:xfrm>
        <a:custGeom>
          <a:avLst/>
          <a:gdLst/>
          <a:ahLst/>
          <a:cxnLst/>
          <a:rect l="0" t="0" r="0" b="0"/>
          <a:pathLst>
            <a:path>
              <a:moveTo>
                <a:pt x="0" y="0"/>
              </a:moveTo>
              <a:lnTo>
                <a:pt x="0" y="213687"/>
              </a:lnTo>
              <a:lnTo>
                <a:pt x="3294415" y="213687"/>
              </a:lnTo>
              <a:lnTo>
                <a:pt x="3294415"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A5F24-9374-4196-A745-9EDFD3C01E2D}">
      <dsp:nvSpPr>
        <dsp:cNvPr id="0" name=""/>
        <dsp:cNvSpPr/>
      </dsp:nvSpPr>
      <dsp:spPr>
        <a:xfrm>
          <a:off x="3834452" y="3812728"/>
          <a:ext cx="1976649" cy="313568"/>
        </a:xfrm>
        <a:custGeom>
          <a:avLst/>
          <a:gdLst/>
          <a:ahLst/>
          <a:cxnLst/>
          <a:rect l="0" t="0" r="0" b="0"/>
          <a:pathLst>
            <a:path>
              <a:moveTo>
                <a:pt x="0" y="0"/>
              </a:moveTo>
              <a:lnTo>
                <a:pt x="0" y="213687"/>
              </a:lnTo>
              <a:lnTo>
                <a:pt x="1976649" y="213687"/>
              </a:lnTo>
              <a:lnTo>
                <a:pt x="1976649"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89690-E5F5-4A40-A9DF-0F333CAE502B}">
      <dsp:nvSpPr>
        <dsp:cNvPr id="0" name=""/>
        <dsp:cNvSpPr/>
      </dsp:nvSpPr>
      <dsp:spPr>
        <a:xfrm>
          <a:off x="3834452" y="3812728"/>
          <a:ext cx="658883" cy="313568"/>
        </a:xfrm>
        <a:custGeom>
          <a:avLst/>
          <a:gdLst/>
          <a:ahLst/>
          <a:cxnLst/>
          <a:rect l="0" t="0" r="0" b="0"/>
          <a:pathLst>
            <a:path>
              <a:moveTo>
                <a:pt x="0" y="0"/>
              </a:moveTo>
              <a:lnTo>
                <a:pt x="0" y="213687"/>
              </a:lnTo>
              <a:lnTo>
                <a:pt x="658883" y="213687"/>
              </a:lnTo>
              <a:lnTo>
                <a:pt x="658883"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01BCF-1C52-4EA6-95D4-571538E3F4B3}">
      <dsp:nvSpPr>
        <dsp:cNvPr id="0" name=""/>
        <dsp:cNvSpPr/>
      </dsp:nvSpPr>
      <dsp:spPr>
        <a:xfrm>
          <a:off x="3175569" y="3812728"/>
          <a:ext cx="658883" cy="313568"/>
        </a:xfrm>
        <a:custGeom>
          <a:avLst/>
          <a:gdLst/>
          <a:ahLst/>
          <a:cxnLst/>
          <a:rect l="0" t="0" r="0" b="0"/>
          <a:pathLst>
            <a:path>
              <a:moveTo>
                <a:pt x="658883" y="0"/>
              </a:moveTo>
              <a:lnTo>
                <a:pt x="658883"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8E416-847B-45B1-8513-71A0A3E77846}">
      <dsp:nvSpPr>
        <dsp:cNvPr id="0" name=""/>
        <dsp:cNvSpPr/>
      </dsp:nvSpPr>
      <dsp:spPr>
        <a:xfrm>
          <a:off x="1857803" y="3812728"/>
          <a:ext cx="1976649" cy="313568"/>
        </a:xfrm>
        <a:custGeom>
          <a:avLst/>
          <a:gdLst/>
          <a:ahLst/>
          <a:cxnLst/>
          <a:rect l="0" t="0" r="0" b="0"/>
          <a:pathLst>
            <a:path>
              <a:moveTo>
                <a:pt x="1976649" y="0"/>
              </a:moveTo>
              <a:lnTo>
                <a:pt x="1976649"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78048-FD06-4749-A8CA-70B18910AAFD}">
      <dsp:nvSpPr>
        <dsp:cNvPr id="0" name=""/>
        <dsp:cNvSpPr/>
      </dsp:nvSpPr>
      <dsp:spPr>
        <a:xfrm>
          <a:off x="540036" y="3812728"/>
          <a:ext cx="3294415" cy="313568"/>
        </a:xfrm>
        <a:custGeom>
          <a:avLst/>
          <a:gdLst/>
          <a:ahLst/>
          <a:cxnLst/>
          <a:rect l="0" t="0" r="0" b="0"/>
          <a:pathLst>
            <a:path>
              <a:moveTo>
                <a:pt x="3294415" y="0"/>
              </a:moveTo>
              <a:lnTo>
                <a:pt x="3294415"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24E5A-EB0C-4476-8601-47E9E621B29B}">
      <dsp:nvSpPr>
        <dsp:cNvPr id="0" name=""/>
        <dsp:cNvSpPr/>
      </dsp:nvSpPr>
      <dsp:spPr>
        <a:xfrm>
          <a:off x="3788732" y="2814520"/>
          <a:ext cx="91440" cy="313568"/>
        </a:xfrm>
        <a:custGeom>
          <a:avLst/>
          <a:gdLst/>
          <a:ahLst/>
          <a:cxnLst/>
          <a:rect l="0" t="0" r="0" b="0"/>
          <a:pathLst>
            <a:path>
              <a:moveTo>
                <a:pt x="45720" y="0"/>
              </a:moveTo>
              <a:lnTo>
                <a:pt x="4572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933CC9-03E3-4D3E-878A-2AADDC3F2CDF}">
      <dsp:nvSpPr>
        <dsp:cNvPr id="0" name=""/>
        <dsp:cNvSpPr/>
      </dsp:nvSpPr>
      <dsp:spPr>
        <a:xfrm>
          <a:off x="2516686" y="2814520"/>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A2D91-F057-4815-ADC5-272BB389AF9C}">
      <dsp:nvSpPr>
        <dsp:cNvPr id="0" name=""/>
        <dsp:cNvSpPr/>
      </dsp:nvSpPr>
      <dsp:spPr>
        <a:xfrm>
          <a:off x="1198920" y="2814520"/>
          <a:ext cx="2635532" cy="313568"/>
        </a:xfrm>
        <a:custGeom>
          <a:avLst/>
          <a:gdLst/>
          <a:ahLst/>
          <a:cxnLst/>
          <a:rect l="0" t="0" r="0" b="0"/>
          <a:pathLst>
            <a:path>
              <a:moveTo>
                <a:pt x="2635532" y="0"/>
              </a:moveTo>
              <a:lnTo>
                <a:pt x="2635532"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A9E12-9961-4598-841A-A45DD6001D24}">
      <dsp:nvSpPr>
        <dsp:cNvPr id="0" name=""/>
        <dsp:cNvSpPr/>
      </dsp:nvSpPr>
      <dsp:spPr>
        <a:xfrm>
          <a:off x="3788732" y="1816312"/>
          <a:ext cx="91440" cy="313568"/>
        </a:xfrm>
        <a:custGeom>
          <a:avLst/>
          <a:gdLst/>
          <a:ahLst/>
          <a:cxnLst/>
          <a:rect l="0" t="0" r="0" b="0"/>
          <a:pathLst>
            <a:path>
              <a:moveTo>
                <a:pt x="45720" y="0"/>
              </a:moveTo>
              <a:lnTo>
                <a:pt x="4572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66370-C86C-4C92-9569-5E07B7471876}">
      <dsp:nvSpPr>
        <dsp:cNvPr id="0" name=""/>
        <dsp:cNvSpPr/>
      </dsp:nvSpPr>
      <dsp:spPr>
        <a:xfrm>
          <a:off x="2516686" y="1816312"/>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303E4-B245-4137-9715-EA429E7F3002}">
      <dsp:nvSpPr>
        <dsp:cNvPr id="0" name=""/>
        <dsp:cNvSpPr/>
      </dsp:nvSpPr>
      <dsp:spPr>
        <a:xfrm>
          <a:off x="3295366" y="1131672"/>
          <a:ext cx="1078172" cy="6846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D5249-5B25-42FA-BA65-E390268EED64}">
      <dsp:nvSpPr>
        <dsp:cNvPr id="0" name=""/>
        <dsp:cNvSpPr/>
      </dsp:nvSpPr>
      <dsp:spPr>
        <a:xfrm>
          <a:off x="3415163" y="1245479"/>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اطلاعات</a:t>
          </a:r>
          <a:endParaRPr lang="en-US" sz="1200" kern="1200" dirty="0">
            <a:cs typeface="B Yekan" pitchFamily="2" charset="-78"/>
          </a:endParaRPr>
        </a:p>
      </dsp:txBody>
      <dsp:txXfrm>
        <a:off x="3435215" y="1265531"/>
        <a:ext cx="1038068" cy="644535"/>
      </dsp:txXfrm>
    </dsp:sp>
    <dsp:sp modelId="{C0281479-BEE3-476E-A636-9EA65085E7AF}">
      <dsp:nvSpPr>
        <dsp:cNvPr id="0" name=""/>
        <dsp:cNvSpPr/>
      </dsp:nvSpPr>
      <dsp:spPr>
        <a:xfrm>
          <a:off x="1977600"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703C6-C491-4CD9-AF40-5C50F6BD653F}">
      <dsp:nvSpPr>
        <dsp:cNvPr id="0" name=""/>
        <dsp:cNvSpPr/>
      </dsp:nvSpPr>
      <dsp:spPr>
        <a:xfrm>
          <a:off x="2097397"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شناسایی موجودیت نامدار</a:t>
          </a:r>
          <a:endParaRPr lang="en-US" sz="1200" kern="1200" dirty="0" smtClean="0">
            <a:cs typeface="B Yekan" pitchFamily="2" charset="-78"/>
          </a:endParaRPr>
        </a:p>
      </dsp:txBody>
      <dsp:txXfrm>
        <a:off x="2117449" y="2263739"/>
        <a:ext cx="1038068" cy="644535"/>
      </dsp:txXfrm>
    </dsp:sp>
    <dsp:sp modelId="{FA381811-E5CD-48BB-AD56-CD264B6F071D}">
      <dsp:nvSpPr>
        <dsp:cNvPr id="0" name=""/>
        <dsp:cNvSpPr/>
      </dsp:nvSpPr>
      <dsp:spPr>
        <a:xfrm>
          <a:off x="3295366"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C722-FA1D-47F4-A436-7315BBFE4603}">
      <dsp:nvSpPr>
        <dsp:cNvPr id="0" name=""/>
        <dsp:cNvSpPr/>
      </dsp:nvSpPr>
      <dsp:spPr>
        <a:xfrm>
          <a:off x="3415163"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رابطه</a:t>
          </a:r>
          <a:endParaRPr lang="en-US" sz="1200" kern="1200" dirty="0" smtClean="0">
            <a:cs typeface="B Yekan" pitchFamily="2" charset="-78"/>
          </a:endParaRPr>
        </a:p>
      </dsp:txBody>
      <dsp:txXfrm>
        <a:off x="3435215" y="2263739"/>
        <a:ext cx="1038068" cy="644535"/>
      </dsp:txXfrm>
    </dsp:sp>
    <dsp:sp modelId="{AEEC4C54-FB72-4344-A878-B1F5D06C4D4C}">
      <dsp:nvSpPr>
        <dsp:cNvPr id="0" name=""/>
        <dsp:cNvSpPr/>
      </dsp:nvSpPr>
      <dsp:spPr>
        <a:xfrm>
          <a:off x="659833"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9CC20-5160-46A9-A5E0-2B5A1D37BD5A}">
      <dsp:nvSpPr>
        <dsp:cNvPr id="0" name=""/>
        <dsp:cNvSpPr/>
      </dsp:nvSpPr>
      <dsp:spPr>
        <a:xfrm>
          <a:off x="779630"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الگوهای دست ساز</a:t>
          </a:r>
          <a:endParaRPr lang="en-US" sz="1200" kern="1200" dirty="0" smtClean="0">
            <a:cs typeface="B Yekan" pitchFamily="2" charset="-78"/>
          </a:endParaRPr>
        </a:p>
      </dsp:txBody>
      <dsp:txXfrm>
        <a:off x="799682" y="3261947"/>
        <a:ext cx="1038068" cy="644535"/>
      </dsp:txXfrm>
    </dsp:sp>
    <dsp:sp modelId="{50BCD749-5D00-494E-81AA-E5DC9942C369}">
      <dsp:nvSpPr>
        <dsp:cNvPr id="0" name=""/>
        <dsp:cNvSpPr/>
      </dsp:nvSpPr>
      <dsp:spPr>
        <a:xfrm>
          <a:off x="1977600"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5D4F-7AA2-4F37-BCC0-6AF36B4C37D2}">
      <dsp:nvSpPr>
        <dsp:cNvPr id="0" name=""/>
        <dsp:cNvSpPr/>
      </dsp:nvSpPr>
      <dsp:spPr>
        <a:xfrm>
          <a:off x="2097397"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با ناظر</a:t>
          </a:r>
          <a:endParaRPr lang="en-US" sz="1200" kern="1200" dirty="0" smtClean="0">
            <a:cs typeface="B Yekan" pitchFamily="2" charset="-78"/>
          </a:endParaRPr>
        </a:p>
      </dsp:txBody>
      <dsp:txXfrm>
        <a:off x="2117449" y="3261947"/>
        <a:ext cx="1038068" cy="644535"/>
      </dsp:txXfrm>
    </dsp:sp>
    <dsp:sp modelId="{48C86278-4BC4-4B4C-84BD-D23FB3BA8F0A}">
      <dsp:nvSpPr>
        <dsp:cNvPr id="0" name=""/>
        <dsp:cNvSpPr/>
      </dsp:nvSpPr>
      <dsp:spPr>
        <a:xfrm>
          <a:off x="3295366"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B39D9-883D-47D4-BD82-0195271F61C7}">
      <dsp:nvSpPr>
        <dsp:cNvPr id="0" name=""/>
        <dsp:cNvSpPr/>
      </dsp:nvSpPr>
      <dsp:spPr>
        <a:xfrm>
          <a:off x="3415163"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بدون ناظر </a:t>
          </a:r>
          <a:r>
            <a:rPr lang="en-US" sz="1200" kern="1200" dirty="0" smtClean="0">
              <a:cs typeface="B Yekan" pitchFamily="2" charset="-78"/>
            </a:rPr>
            <a:t>(</a:t>
          </a:r>
          <a:r>
            <a:rPr lang="en-US" sz="1200" kern="1200" dirty="0" err="1" smtClean="0">
              <a:cs typeface="B Yekan" pitchFamily="2" charset="-78"/>
            </a:rPr>
            <a:t>OpenIE</a:t>
          </a:r>
          <a:r>
            <a:rPr lang="en-US" sz="1200" kern="1200" dirty="0" smtClean="0">
              <a:cs typeface="B Yekan" pitchFamily="2" charset="-78"/>
            </a:rPr>
            <a:t>)</a:t>
          </a:r>
        </a:p>
      </dsp:txBody>
      <dsp:txXfrm>
        <a:off x="3435215" y="3261947"/>
        <a:ext cx="1038068" cy="644535"/>
      </dsp:txXfrm>
    </dsp:sp>
    <dsp:sp modelId="{61343F57-933A-4AEB-BC09-90249CC71007}">
      <dsp:nvSpPr>
        <dsp:cNvPr id="0" name=""/>
        <dsp:cNvSpPr/>
      </dsp:nvSpPr>
      <dsp:spPr>
        <a:xfrm>
          <a:off x="950"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9BF54-91D6-44B4-9B51-2C8ED5D2824C}">
      <dsp:nvSpPr>
        <dsp:cNvPr id="0" name=""/>
        <dsp:cNvSpPr/>
      </dsp:nvSpPr>
      <dsp:spPr>
        <a:xfrm>
          <a:off x="120747"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TextRunner</a:t>
          </a:r>
          <a:endParaRPr lang="en-US" sz="1200" kern="1200" dirty="0"/>
        </a:p>
      </dsp:txBody>
      <dsp:txXfrm>
        <a:off x="140799" y="4260155"/>
        <a:ext cx="1038068" cy="644535"/>
      </dsp:txXfrm>
    </dsp:sp>
    <dsp:sp modelId="{86541D27-F4DF-4A45-B53F-D0E2B090C57D}">
      <dsp:nvSpPr>
        <dsp:cNvPr id="0" name=""/>
        <dsp:cNvSpPr/>
      </dsp:nvSpPr>
      <dsp:spPr>
        <a:xfrm>
          <a:off x="1318717"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2DA12-84B1-4152-9B4C-20BE2B4B5926}">
      <dsp:nvSpPr>
        <dsp:cNvPr id="0" name=""/>
        <dsp:cNvSpPr/>
      </dsp:nvSpPr>
      <dsp:spPr>
        <a:xfrm>
          <a:off x="1438513"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WOE</a:t>
          </a:r>
          <a:endParaRPr lang="en-US" sz="1200" kern="1200" dirty="0"/>
        </a:p>
      </dsp:txBody>
      <dsp:txXfrm>
        <a:off x="1458565" y="4260155"/>
        <a:ext cx="1038068" cy="644535"/>
      </dsp:txXfrm>
    </dsp:sp>
    <dsp:sp modelId="{72E2E72F-EC5B-4696-8C56-432EC13FF257}">
      <dsp:nvSpPr>
        <dsp:cNvPr id="0" name=""/>
        <dsp:cNvSpPr/>
      </dsp:nvSpPr>
      <dsp:spPr>
        <a:xfrm>
          <a:off x="2636483"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CC26D-6CA6-4FF1-B4B3-0983A0EC4E02}">
      <dsp:nvSpPr>
        <dsp:cNvPr id="0" name=""/>
        <dsp:cNvSpPr/>
      </dsp:nvSpPr>
      <dsp:spPr>
        <a:xfrm>
          <a:off x="2756280"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ReVerb</a:t>
          </a:r>
          <a:endParaRPr lang="en-US" sz="1200" kern="1200" dirty="0"/>
        </a:p>
      </dsp:txBody>
      <dsp:txXfrm>
        <a:off x="2776332" y="4260155"/>
        <a:ext cx="1038068" cy="644535"/>
      </dsp:txXfrm>
    </dsp:sp>
    <dsp:sp modelId="{3795CED1-67DD-4374-AB81-850869EE0C4F}">
      <dsp:nvSpPr>
        <dsp:cNvPr id="0" name=""/>
        <dsp:cNvSpPr/>
      </dsp:nvSpPr>
      <dsp:spPr>
        <a:xfrm>
          <a:off x="3954249"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F7EDA-CF06-43E2-B59B-D8CC9823539B}">
      <dsp:nvSpPr>
        <dsp:cNvPr id="0" name=""/>
        <dsp:cNvSpPr/>
      </dsp:nvSpPr>
      <dsp:spPr>
        <a:xfrm>
          <a:off x="4074046"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R2A2</a:t>
          </a:r>
          <a:endParaRPr lang="en-US" sz="1200" kern="1200" dirty="0"/>
        </a:p>
      </dsp:txBody>
      <dsp:txXfrm>
        <a:off x="4094098" y="4260155"/>
        <a:ext cx="1038068" cy="644535"/>
      </dsp:txXfrm>
    </dsp:sp>
    <dsp:sp modelId="{403DE5BC-302E-4DC9-BA9E-8BA7BA79D360}">
      <dsp:nvSpPr>
        <dsp:cNvPr id="0" name=""/>
        <dsp:cNvSpPr/>
      </dsp:nvSpPr>
      <dsp:spPr>
        <a:xfrm>
          <a:off x="5272015"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8314F-42EA-4D2A-BB1D-20A993A9FDBA}">
      <dsp:nvSpPr>
        <dsp:cNvPr id="0" name=""/>
        <dsp:cNvSpPr/>
      </dsp:nvSpPr>
      <dsp:spPr>
        <a:xfrm>
          <a:off x="5391812"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OLLIE</a:t>
          </a:r>
        </a:p>
      </dsp:txBody>
      <dsp:txXfrm>
        <a:off x="5411864" y="4260155"/>
        <a:ext cx="1038068" cy="644535"/>
      </dsp:txXfrm>
    </dsp:sp>
    <dsp:sp modelId="{3FB0102A-F35C-43DF-8800-D6886D64E7AE}">
      <dsp:nvSpPr>
        <dsp:cNvPr id="0" name=""/>
        <dsp:cNvSpPr/>
      </dsp:nvSpPr>
      <dsp:spPr>
        <a:xfrm>
          <a:off x="6589781"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19BEF-E96A-4C0A-9178-38B7B34D1F60}">
      <dsp:nvSpPr>
        <dsp:cNvPr id="0" name=""/>
        <dsp:cNvSpPr/>
      </dsp:nvSpPr>
      <dsp:spPr>
        <a:xfrm>
          <a:off x="6709578"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NELL</a:t>
          </a:r>
          <a:r>
            <a:rPr lang="en-US" sz="1200" kern="1200" dirty="0" smtClean="0"/>
            <a:t> </a:t>
          </a:r>
          <a:endParaRPr lang="en-US" sz="1200" kern="1200" dirty="0"/>
        </a:p>
      </dsp:txBody>
      <dsp:txXfrm>
        <a:off x="6729630" y="4260155"/>
        <a:ext cx="1038068" cy="644535"/>
      </dsp:txXfrm>
    </dsp:sp>
    <dsp:sp modelId="{DF68F05E-1858-4D93-BB6C-8C379B19D61D}">
      <dsp:nvSpPr>
        <dsp:cNvPr id="0" name=""/>
        <dsp:cNvSpPr/>
      </dsp:nvSpPr>
      <dsp:spPr>
        <a:xfrm>
          <a:off x="4613132"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26AC5-A61F-4EF0-B1F0-9028187D0F3E}">
      <dsp:nvSpPr>
        <dsp:cNvPr id="0" name=""/>
        <dsp:cNvSpPr/>
      </dsp:nvSpPr>
      <dsp:spPr>
        <a:xfrm>
          <a:off x="4732929"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خود راه انداز</a:t>
          </a:r>
          <a:endParaRPr lang="en-US" sz="1200" kern="1200" dirty="0" smtClean="0">
            <a:cs typeface="B Yekan" pitchFamily="2" charset="-78"/>
          </a:endParaRPr>
        </a:p>
      </dsp:txBody>
      <dsp:txXfrm>
        <a:off x="4752981" y="3261947"/>
        <a:ext cx="1038068" cy="644535"/>
      </dsp:txXfrm>
    </dsp:sp>
    <dsp:sp modelId="{C210584D-F3F9-4B1E-B1E3-F465246700F0}">
      <dsp:nvSpPr>
        <dsp:cNvPr id="0" name=""/>
        <dsp:cNvSpPr/>
      </dsp:nvSpPr>
      <dsp:spPr>
        <a:xfrm>
          <a:off x="5930898"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0727F-1DA9-42FB-94A0-AAD22AD0C7B3}">
      <dsp:nvSpPr>
        <dsp:cNvPr id="0" name=""/>
        <dsp:cNvSpPr/>
      </dsp:nvSpPr>
      <dsp:spPr>
        <a:xfrm>
          <a:off x="6050695"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نظارت از دور</a:t>
          </a:r>
          <a:endParaRPr lang="en-US" sz="1200" kern="1200" dirty="0" smtClean="0">
            <a:cs typeface="B Yekan" pitchFamily="2" charset="-78"/>
          </a:endParaRPr>
        </a:p>
      </dsp:txBody>
      <dsp:txXfrm>
        <a:off x="6070747" y="3261947"/>
        <a:ext cx="1038068" cy="644535"/>
      </dsp:txXfrm>
    </dsp:sp>
    <dsp:sp modelId="{16918C24-57FA-4E1A-BE8B-670437C63A26}">
      <dsp:nvSpPr>
        <dsp:cNvPr id="0" name=""/>
        <dsp:cNvSpPr/>
      </dsp:nvSpPr>
      <dsp:spPr>
        <a:xfrm>
          <a:off x="4613132"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1A7C4-7B4C-4F8F-83A4-DA6ED5C246CA}">
      <dsp:nvSpPr>
        <dsp:cNvPr id="0" name=""/>
        <dsp:cNvSpPr/>
      </dsp:nvSpPr>
      <dsp:spPr>
        <a:xfrm>
          <a:off x="4732929"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رفع مرجع گروه اسمی</a:t>
          </a:r>
          <a:endParaRPr lang="en-US" sz="1200" kern="1200" dirty="0" smtClean="0">
            <a:cs typeface="B Yekan" pitchFamily="2" charset="-78"/>
          </a:endParaRPr>
        </a:p>
      </dsp:txBody>
      <dsp:txXfrm>
        <a:off x="4752981" y="2263739"/>
        <a:ext cx="1038068" cy="64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CF953-3253-466B-8025-832A4A28805A}">
      <dsp:nvSpPr>
        <dsp:cNvPr id="0" name=""/>
        <dsp:cNvSpPr/>
      </dsp:nvSpPr>
      <dsp:spPr>
        <a:xfrm rot="5400000">
          <a:off x="-111125" y="113456"/>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1</a:t>
          </a:r>
          <a:endParaRPr lang="en-US" sz="1400" kern="1200" dirty="0">
            <a:cs typeface="B Nazanin" panose="00000400000000000000" pitchFamily="2" charset="-78"/>
          </a:endParaRPr>
        </a:p>
      </dsp:txBody>
      <dsp:txXfrm rot="-5400000">
        <a:off x="1" y="261623"/>
        <a:ext cx="518583" cy="222250"/>
      </dsp:txXfrm>
    </dsp:sp>
    <dsp:sp modelId="{40F29E48-9DB1-4135-8DDD-4A38A5AD60DA}">
      <dsp:nvSpPr>
        <dsp:cNvPr id="0" name=""/>
        <dsp:cNvSpPr/>
      </dsp:nvSpPr>
      <dsp:spPr>
        <a:xfrm rot="5400000">
          <a:off x="2280193" y="-176161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جملات معترضه و قیودات</a:t>
          </a:r>
          <a:endParaRPr lang="en-US" sz="2200" kern="1200" dirty="0">
            <a:cs typeface="B Nazanin" panose="00000400000000000000" pitchFamily="2" charset="-78"/>
          </a:endParaRPr>
        </a:p>
      </dsp:txBody>
      <dsp:txXfrm rot="-5400000">
        <a:off x="518583" y="23507"/>
        <a:ext cx="3981255" cy="434527"/>
      </dsp:txXfrm>
    </dsp:sp>
    <dsp:sp modelId="{8FA4F64E-DC20-4F02-9B25-46F9F9262634}">
      <dsp:nvSpPr>
        <dsp:cNvPr id="0" name=""/>
        <dsp:cNvSpPr/>
      </dsp:nvSpPr>
      <dsp:spPr>
        <a:xfrm rot="5400000">
          <a:off x="-111125" y="781052"/>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2</a:t>
          </a:r>
          <a:endParaRPr lang="en-US" sz="1400" kern="1200" dirty="0">
            <a:cs typeface="B Nazanin" panose="00000400000000000000" pitchFamily="2" charset="-78"/>
          </a:endParaRPr>
        </a:p>
      </dsp:txBody>
      <dsp:txXfrm rot="-5400000">
        <a:off x="1" y="929219"/>
        <a:ext cx="518583" cy="222250"/>
      </dsp:txXfrm>
    </dsp:sp>
    <dsp:sp modelId="{32AFF5C7-F31F-45A2-9DB1-B2514219A698}">
      <dsp:nvSpPr>
        <dsp:cNvPr id="0" name=""/>
        <dsp:cNvSpPr/>
      </dsp:nvSpPr>
      <dsp:spPr>
        <a:xfrm rot="5400000">
          <a:off x="2280193" y="-1091683"/>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حذف استلزامات از جمله</a:t>
          </a:r>
          <a:endParaRPr lang="en-US" sz="2200" kern="1200" dirty="0">
            <a:cs typeface="B Nazanin" panose="00000400000000000000" pitchFamily="2" charset="-78"/>
          </a:endParaRPr>
        </a:p>
      </dsp:txBody>
      <dsp:txXfrm rot="-5400000">
        <a:off x="518583" y="693434"/>
        <a:ext cx="3981255" cy="434527"/>
      </dsp:txXfrm>
    </dsp:sp>
    <dsp:sp modelId="{B3110918-3EBA-403C-B2D9-4C62D47D382F}">
      <dsp:nvSpPr>
        <dsp:cNvPr id="0" name=""/>
        <dsp:cNvSpPr/>
      </dsp:nvSpPr>
      <dsp:spPr>
        <a:xfrm rot="5400000">
          <a:off x="-111125" y="144864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3</a:t>
          </a:r>
          <a:endParaRPr lang="en-US" sz="1400" kern="1200" dirty="0">
            <a:cs typeface="B Nazanin" panose="00000400000000000000" pitchFamily="2" charset="-78"/>
          </a:endParaRPr>
        </a:p>
      </dsp:txBody>
      <dsp:txXfrm rot="-5400000">
        <a:off x="1" y="1596814"/>
        <a:ext cx="518583" cy="222250"/>
      </dsp:txXfrm>
    </dsp:sp>
    <dsp:sp modelId="{B5C7A154-46D4-43AB-B06A-26B06AA5E9B3}">
      <dsp:nvSpPr>
        <dsp:cNvPr id="0" name=""/>
        <dsp:cNvSpPr/>
      </dsp:nvSpPr>
      <dsp:spPr>
        <a:xfrm rot="5400000">
          <a:off x="2280193" y="-424087"/>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قالب جمله</a:t>
          </a:r>
          <a:endParaRPr lang="en-US" sz="2200" kern="1200" dirty="0">
            <a:cs typeface="B Nazanin" panose="00000400000000000000" pitchFamily="2" charset="-78"/>
          </a:endParaRPr>
        </a:p>
      </dsp:txBody>
      <dsp:txXfrm rot="-5400000">
        <a:off x="518583" y="1361030"/>
        <a:ext cx="3981255" cy="434527"/>
      </dsp:txXfrm>
    </dsp:sp>
    <dsp:sp modelId="{935EA921-E45D-4CEE-8832-FF1EFDBA722C}">
      <dsp:nvSpPr>
        <dsp:cNvPr id="0" name=""/>
        <dsp:cNvSpPr/>
      </dsp:nvSpPr>
      <dsp:spPr>
        <a:xfrm rot="5400000">
          <a:off x="-111125" y="2116243"/>
          <a:ext cx="740833" cy="518583"/>
        </a:xfrm>
        <a:prstGeom prst="chevron">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4</a:t>
          </a:r>
          <a:endParaRPr lang="en-US" sz="1400" kern="1200" dirty="0">
            <a:cs typeface="B Nazanin" panose="00000400000000000000" pitchFamily="2" charset="-78"/>
          </a:endParaRPr>
        </a:p>
      </dsp:txBody>
      <dsp:txXfrm rot="-5400000">
        <a:off x="1" y="2264410"/>
        <a:ext cx="518583" cy="222250"/>
      </dsp:txXfrm>
    </dsp:sp>
    <dsp:sp modelId="{1ED41DB1-A08E-44B2-83D0-FD43440852F1}">
      <dsp:nvSpPr>
        <dsp:cNvPr id="0" name=""/>
        <dsp:cNvSpPr/>
      </dsp:nvSpPr>
      <dsp:spPr>
        <a:xfrm rot="5400000">
          <a:off x="2280193" y="243508"/>
          <a:ext cx="481541" cy="4004762"/>
        </a:xfrm>
        <a:prstGeom prst="round2Same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با داشتن قالب</a:t>
          </a:r>
          <a:endParaRPr lang="en-US" sz="2200" kern="1200" dirty="0">
            <a:cs typeface="B Nazanin" panose="00000400000000000000" pitchFamily="2" charset="-78"/>
          </a:endParaRPr>
        </a:p>
      </dsp:txBody>
      <dsp:txXfrm rot="-5400000">
        <a:off x="518583" y="2028626"/>
        <a:ext cx="3981255" cy="434527"/>
      </dsp:txXfrm>
    </dsp:sp>
    <dsp:sp modelId="{4400C8F8-8EC5-485B-B134-8973E08CA1AB}">
      <dsp:nvSpPr>
        <dsp:cNvPr id="0" name=""/>
        <dsp:cNvSpPr/>
      </dsp:nvSpPr>
      <dsp:spPr>
        <a:xfrm rot="5400000">
          <a:off x="-111125" y="2783839"/>
          <a:ext cx="740833" cy="518583"/>
        </a:xfrm>
        <a:prstGeom prst="chevron">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5</a:t>
          </a:r>
          <a:endParaRPr lang="en-US" sz="1400" kern="1200" dirty="0">
            <a:cs typeface="B Nazanin" panose="00000400000000000000" pitchFamily="2" charset="-78"/>
          </a:endParaRPr>
        </a:p>
      </dsp:txBody>
      <dsp:txXfrm rot="-5400000">
        <a:off x="1" y="2932006"/>
        <a:ext cx="518583" cy="222250"/>
      </dsp:txXfrm>
    </dsp:sp>
    <dsp:sp modelId="{88F270B4-0420-4E01-9E55-7B3B9CAC7FC1}">
      <dsp:nvSpPr>
        <dsp:cNvPr id="0" name=""/>
        <dsp:cNvSpPr/>
      </dsp:nvSpPr>
      <dsp:spPr>
        <a:xfrm rot="5400000">
          <a:off x="2280193" y="911104"/>
          <a:ext cx="481541" cy="4004762"/>
        </a:xfrm>
        <a:prstGeom prst="round2Same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استلزامات به جمله</a:t>
          </a:r>
          <a:endParaRPr lang="en-US" sz="2200" kern="1200" dirty="0">
            <a:cs typeface="B Nazanin" panose="00000400000000000000" pitchFamily="2" charset="-78"/>
          </a:endParaRPr>
        </a:p>
      </dsp:txBody>
      <dsp:txXfrm rot="-5400000">
        <a:off x="518583" y="2696222"/>
        <a:ext cx="3981255" cy="434527"/>
      </dsp:txXfrm>
    </dsp:sp>
    <dsp:sp modelId="{AF04CE51-A133-40D1-88A0-811D3E451483}">
      <dsp:nvSpPr>
        <dsp:cNvPr id="0" name=""/>
        <dsp:cNvSpPr/>
      </dsp:nvSpPr>
      <dsp:spPr>
        <a:xfrm rot="5400000">
          <a:off x="-111125" y="3451435"/>
          <a:ext cx="740833" cy="518583"/>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6</a:t>
          </a:r>
          <a:endParaRPr lang="en-US" sz="1400" kern="1200" dirty="0">
            <a:cs typeface="B Nazanin" panose="00000400000000000000" pitchFamily="2" charset="-78"/>
          </a:endParaRPr>
        </a:p>
      </dsp:txBody>
      <dsp:txXfrm rot="-5400000">
        <a:off x="1" y="3599602"/>
        <a:ext cx="518583" cy="222250"/>
      </dsp:txXfrm>
    </dsp:sp>
    <dsp:sp modelId="{C570CA93-A6DA-4AEB-BE5C-5A1BB735436D}">
      <dsp:nvSpPr>
        <dsp:cNvPr id="0" name=""/>
        <dsp:cNvSpPr/>
      </dsp:nvSpPr>
      <dsp:spPr>
        <a:xfrm rot="5400000">
          <a:off x="2280193" y="1578700"/>
          <a:ext cx="481541" cy="400476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افزودن قیودات</a:t>
          </a:r>
          <a:endParaRPr lang="en-US" sz="2200" kern="1200" dirty="0">
            <a:cs typeface="B Nazanin" panose="00000400000000000000" pitchFamily="2" charset="-78"/>
          </a:endParaRPr>
        </a:p>
      </dsp:txBody>
      <dsp:txXfrm rot="-5400000">
        <a:off x="518583" y="3363818"/>
        <a:ext cx="3981255" cy="434527"/>
      </dsp:txXfrm>
    </dsp:sp>
    <dsp:sp modelId="{30D6CB60-1F11-4696-8A8E-B726FAC98CC2}">
      <dsp:nvSpPr>
        <dsp:cNvPr id="0" name=""/>
        <dsp:cNvSpPr/>
      </dsp:nvSpPr>
      <dsp:spPr>
        <a:xfrm rot="5400000">
          <a:off x="-111125" y="4119031"/>
          <a:ext cx="740833" cy="518583"/>
        </a:xfrm>
        <a:prstGeom prst="chevron">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7</a:t>
          </a:r>
          <a:endParaRPr lang="en-US" sz="1400" kern="1200" dirty="0">
            <a:cs typeface="B Nazanin" panose="00000400000000000000" pitchFamily="2" charset="-78"/>
          </a:endParaRPr>
        </a:p>
      </dsp:txBody>
      <dsp:txXfrm rot="-5400000">
        <a:off x="1" y="4267198"/>
        <a:ext cx="518583" cy="222250"/>
      </dsp:txXfrm>
    </dsp:sp>
    <dsp:sp modelId="{D574FB3E-CE46-40FD-898C-D6F5D43620EA}">
      <dsp:nvSpPr>
        <dsp:cNvPr id="0" name=""/>
        <dsp:cNvSpPr/>
      </dsp:nvSpPr>
      <dsp:spPr>
        <a:xfrm rot="5400000">
          <a:off x="2280193" y="2246296"/>
          <a:ext cx="481541" cy="4004762"/>
        </a:xfrm>
        <a:prstGeom prst="round2Same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استخراج روابط کامل</a:t>
          </a:r>
          <a:endParaRPr lang="en-US" sz="2200" kern="1200" dirty="0">
            <a:cs typeface="B Nazanin" panose="00000400000000000000" pitchFamily="2" charset="-78"/>
          </a:endParaRPr>
        </a:p>
      </dsp:txBody>
      <dsp:txXfrm rot="-5400000">
        <a:off x="518583" y="4031414"/>
        <a:ext cx="3981255" cy="434527"/>
      </dsp:txXfrm>
    </dsp:sp>
    <dsp:sp modelId="{D9930E57-9A0A-4432-9DE1-199E68A88956}">
      <dsp:nvSpPr>
        <dsp:cNvPr id="0" name=""/>
        <dsp:cNvSpPr/>
      </dsp:nvSpPr>
      <dsp:spPr>
        <a:xfrm rot="5400000">
          <a:off x="-111125" y="4786627"/>
          <a:ext cx="740833" cy="518583"/>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cs typeface="B Nazanin" panose="00000400000000000000" pitchFamily="2" charset="-78"/>
            </a:rPr>
            <a:t>8</a:t>
          </a:r>
          <a:endParaRPr lang="en-US" sz="1400" kern="1200" dirty="0">
            <a:cs typeface="B Nazanin" panose="00000400000000000000" pitchFamily="2" charset="-78"/>
          </a:endParaRPr>
        </a:p>
      </dsp:txBody>
      <dsp:txXfrm rot="-5400000">
        <a:off x="1" y="4934794"/>
        <a:ext cx="518583" cy="222250"/>
      </dsp:txXfrm>
    </dsp:sp>
    <dsp:sp modelId="{8809EBA4-1F1C-4730-A88A-38DAF50AFBC9}">
      <dsp:nvSpPr>
        <dsp:cNvPr id="0" name=""/>
        <dsp:cNvSpPr/>
      </dsp:nvSpPr>
      <dsp:spPr>
        <a:xfrm rot="5400000">
          <a:off x="2280193" y="2913891"/>
          <a:ext cx="481541" cy="4004762"/>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r" defTabSz="977900" rtl="1">
            <a:lnSpc>
              <a:spcPct val="90000"/>
            </a:lnSpc>
            <a:spcBef>
              <a:spcPct val="0"/>
            </a:spcBef>
            <a:spcAft>
              <a:spcPct val="15000"/>
            </a:spcAft>
            <a:buChar char="••"/>
          </a:pPr>
          <a:r>
            <a:rPr lang="fa-IR" sz="2200" kern="1200" dirty="0" smtClean="0">
              <a:cs typeface="B Nazanin" panose="00000400000000000000" pitchFamily="2" charset="-78"/>
            </a:rPr>
            <a:t>یافتن روابط در هستان شناسی</a:t>
          </a:r>
          <a:endParaRPr lang="en-US" sz="2200" kern="1200" dirty="0">
            <a:cs typeface="B Nazanin" panose="00000400000000000000" pitchFamily="2" charset="-78"/>
          </a:endParaRPr>
        </a:p>
      </dsp:txBody>
      <dsp:txXfrm rot="-5400000">
        <a:off x="518583" y="4699009"/>
        <a:ext cx="3981255" cy="4345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3C187-B852-47F3-9F25-E2576EEA5EC7}" type="datetimeFigureOut">
              <a:rPr lang="en-US" smtClean="0"/>
              <a:pPr/>
              <a:t>1/25/2015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8C7B39-9955-49C6-8081-9960978D11CA}" type="slidenum">
              <a:rPr lang="en-US" smtClean="0"/>
              <a:pPr/>
              <a:t>‹#›</a:t>
            </a:fld>
            <a:endParaRPr lang="en-US"/>
          </a:p>
        </p:txBody>
      </p:sp>
    </p:spTree>
    <p:extLst>
      <p:ext uri="{BB962C8B-B14F-4D97-AF65-F5344CB8AC3E}">
        <p14:creationId xmlns="" xmlns:p14="http://schemas.microsoft.com/office/powerpoint/2010/main" val="2245955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0325-3CDB-4F07-8B7E-C07E14551942}" type="datetimeFigureOut">
              <a:rPr lang="en-US" smtClean="0"/>
              <a:pPr/>
              <a:t>1/25/2015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3166B-1A37-4515-9302-56ACE52FDBEF}" type="slidenum">
              <a:rPr lang="en-US" smtClean="0"/>
              <a:pPr/>
              <a:t>‹#›</a:t>
            </a:fld>
            <a:endParaRPr lang="en-US"/>
          </a:p>
        </p:txBody>
      </p:sp>
    </p:spTree>
    <p:extLst>
      <p:ext uri="{BB962C8B-B14F-4D97-AF65-F5344CB8AC3E}">
        <p14:creationId xmlns="" xmlns:p14="http://schemas.microsoft.com/office/powerpoint/2010/main" val="40962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2</a:t>
            </a:fld>
            <a:endParaRPr lang="en-US"/>
          </a:p>
        </p:txBody>
      </p:sp>
    </p:spTree>
    <p:extLst>
      <p:ext uri="{BB962C8B-B14F-4D97-AF65-F5344CB8AC3E}">
        <p14:creationId xmlns="" xmlns:p14="http://schemas.microsoft.com/office/powerpoint/2010/main" val="387376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3</a:t>
            </a:fld>
            <a:endParaRPr lang="en-US"/>
          </a:p>
        </p:txBody>
      </p:sp>
    </p:spTree>
    <p:extLst>
      <p:ext uri="{BB962C8B-B14F-4D97-AF65-F5344CB8AC3E}">
        <p14:creationId xmlns="" xmlns:p14="http://schemas.microsoft.com/office/powerpoint/2010/main" val="350646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3A75A-C64A-4D05-AD90-69818D56A449}"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22045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2BFD8-E75A-4783-9CE7-03B8AB78E6CC}"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13484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6E298-7A57-4F6A-B8A3-6860194050C0}"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629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B25B1-4D92-4A6C-99D5-7E8D33F694DA}"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294108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2F8A96-61B7-4C5F-87B8-DA13C3F89304}"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71138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03EA15-52B3-4FAC-98BF-6E6B14969BC2}"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9357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D554-E933-4581-B7B9-F6E780727673}"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380229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2E21-1574-4C58-ABA3-C0E6D29FE21F}"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6456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65915-DD34-476A-A61F-DC95E14B0FF5}"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2956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EA12-25A3-4DD2-988C-29E5BB270DC6}" type="datetime1">
              <a:rPr lang="en-US" smtClean="0"/>
              <a:pPr/>
              <a:t>1/25/2015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2732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E9937-5FBA-42CB-9DAC-2AD1EE2ED020}"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42317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F727B-8E93-4B0C-A2AE-0B247EA44BF8}" type="datetime1">
              <a:rPr lang="en-US" smtClean="0"/>
              <a:pPr/>
              <a:t>1/25/2015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33688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D9544-406F-42A5-B0BE-841634753CE0}" type="datetime1">
              <a:rPr lang="en-US" smtClean="0"/>
              <a:pPr/>
              <a:t>1/25/2015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10933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1B516-F11A-48A7-9020-267115E89F9C}" type="datetime1">
              <a:rPr lang="en-US" smtClean="0"/>
              <a:pPr/>
              <a:t>1/25/2015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9354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2991-3616-4AFC-9155-325EFDE3C877}"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30047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C85A8-DB05-4B55-8CEF-73E49E296CC9}" type="datetime1">
              <a:rPr lang="en-US" smtClean="0"/>
              <a:pPr/>
              <a:t>1/25/2015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7731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519AC8-4AEE-4209-8E09-6B0DBB202AC4}" type="datetime1">
              <a:rPr lang="en-US" smtClean="0"/>
              <a:pPr/>
              <a:t>1/25/2015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3D7622-F4B3-4CED-AE61-8D3ABB75467F}" type="slidenum">
              <a:rPr lang="en-US" smtClean="0"/>
              <a:pPr/>
              <a:t>‹#›</a:t>
            </a:fld>
            <a:endParaRPr lang="en-US"/>
          </a:p>
        </p:txBody>
      </p:sp>
    </p:spTree>
    <p:extLst>
      <p:ext uri="{BB962C8B-B14F-4D97-AF65-F5344CB8AC3E}">
        <p14:creationId xmlns="" xmlns:p14="http://schemas.microsoft.com/office/powerpoint/2010/main" val="2512155620"/>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9"/>
            <a:ext cx="9144000" cy="2772984"/>
          </a:xfrm>
        </p:spPr>
        <p:txBody>
          <a:bodyPr>
            <a:normAutofit fontScale="90000"/>
          </a:bodyPr>
          <a:lstStyle/>
          <a:p>
            <a:pPr algn="ct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به نام خدا</a:t>
            </a:r>
            <a:r>
              <a:rPr lang="fa-IR" sz="2700" dirty="0">
                <a:cs typeface="B Nazanin" panose="00000400000000000000" pitchFamily="2" charset="-78"/>
              </a:rPr>
              <a:t/>
            </a:r>
            <a:br>
              <a:rPr lang="fa-IR" sz="2700" dirty="0">
                <a:cs typeface="B Nazanin"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sz="2200" b="1" dirty="0" smtClean="0">
                <a:cs typeface="B Zar" panose="00000400000000000000" pitchFamily="2" charset="-78"/>
              </a:rPr>
              <a:t>پیشنهاد </a:t>
            </a:r>
            <a:r>
              <a:rPr lang="fa-IR" sz="2200" b="1" dirty="0">
                <a:cs typeface="B Zar" panose="00000400000000000000" pitchFamily="2" charset="-78"/>
              </a:rPr>
              <a:t>پروژه دکتری</a:t>
            </a:r>
            <a:r>
              <a:rPr lang="en-US" sz="2200" b="1" dirty="0">
                <a:cs typeface="B Zar" panose="00000400000000000000" pitchFamily="2" charset="-78"/>
              </a:rPr>
              <a:t/>
            </a:r>
            <a:br>
              <a:rPr lang="en-US" sz="2200" b="1" dirty="0">
                <a:cs typeface="B Zar" panose="00000400000000000000" pitchFamily="2" charset="-78"/>
              </a:rPr>
            </a:br>
            <a:r>
              <a:rPr lang="fa-IR" sz="3600" b="1" dirty="0" smtClean="0">
                <a:cs typeface="B Zar" panose="00000400000000000000" pitchFamily="2" charset="-78"/>
              </a:rPr>
              <a:t>استخراج </a:t>
            </a:r>
            <a:r>
              <a:rPr lang="fa-IR" sz="3600" b="1" dirty="0">
                <a:cs typeface="B Zar" panose="00000400000000000000" pitchFamily="2" charset="-78"/>
              </a:rPr>
              <a:t>روابط مفهومی از متن فارسی با روش های داده </a:t>
            </a:r>
            <a:r>
              <a:rPr lang="fa-IR" sz="3600" b="1" dirty="0" smtClean="0">
                <a:cs typeface="B Zar" panose="00000400000000000000" pitchFamily="2" charset="-78"/>
              </a:rPr>
              <a:t>کاوی</a:t>
            </a:r>
            <a:endParaRPr lang="en-US" dirty="0">
              <a:cs typeface="B Zar" panose="00000400000000000000" pitchFamily="2" charset="-78"/>
            </a:endParaRPr>
          </a:p>
        </p:txBody>
      </p:sp>
      <p:sp>
        <p:nvSpPr>
          <p:cNvPr id="3" name="Subtitle 2"/>
          <p:cNvSpPr>
            <a:spLocks noGrp="1"/>
          </p:cNvSpPr>
          <p:nvPr>
            <p:ph type="subTitle" idx="1"/>
          </p:nvPr>
        </p:nvSpPr>
        <p:spPr>
          <a:xfrm>
            <a:off x="1524000" y="3794078"/>
            <a:ext cx="9144000" cy="2579426"/>
          </a:xfrm>
        </p:spPr>
        <p:txBody>
          <a:bodyPr>
            <a:normAutofit fontScale="92500" lnSpcReduction="20000"/>
          </a:bodyPr>
          <a:lstStyle/>
          <a:p>
            <a:endParaRPr lang="fa-IR" sz="3200" dirty="0">
              <a:latin typeface="+mj-lt"/>
              <a:ea typeface="+mj-ea"/>
              <a:cs typeface="B Nazanin" panose="00000400000000000000" pitchFamily="2" charset="-78"/>
            </a:endParaRPr>
          </a:p>
          <a:p>
            <a:pPr algn="ctr" rtl="1"/>
            <a:r>
              <a:rPr lang="fa-IR" dirty="0">
                <a:cs typeface="B Nazanin" panose="00000400000000000000" pitchFamily="2" charset="-78"/>
              </a:rPr>
              <a:t>توسط</a:t>
            </a:r>
            <a:endParaRPr lang="en-US" dirty="0">
              <a:cs typeface="B Nazanin" panose="00000400000000000000" pitchFamily="2" charset="-78"/>
            </a:endParaRPr>
          </a:p>
          <a:p>
            <a:pPr algn="ctr" rtl="1"/>
            <a:r>
              <a:rPr lang="fa-IR" dirty="0">
                <a:cs typeface="B Nazanin" panose="00000400000000000000" pitchFamily="2" charset="-78"/>
              </a:rPr>
              <a:t>محمود راحت ورنوسفادرانی</a:t>
            </a:r>
            <a:endParaRPr lang="en-US" dirty="0">
              <a:cs typeface="B Nazanin" panose="00000400000000000000" pitchFamily="2" charset="-78"/>
            </a:endParaRPr>
          </a:p>
          <a:p>
            <a:pPr algn="ctr" rtl="1"/>
            <a:r>
              <a:rPr lang="fa-IR" dirty="0">
                <a:cs typeface="B Nazanin" panose="00000400000000000000" pitchFamily="2" charset="-78"/>
              </a:rPr>
              <a:t>استاد راهنما</a:t>
            </a:r>
            <a:endParaRPr lang="en-US" dirty="0">
              <a:cs typeface="B Nazanin" panose="00000400000000000000" pitchFamily="2" charset="-78"/>
            </a:endParaRPr>
          </a:p>
          <a:p>
            <a:pPr algn="ctr" rtl="1"/>
            <a:r>
              <a:rPr lang="fa-IR" dirty="0">
                <a:cs typeface="B Nazanin" panose="00000400000000000000" pitchFamily="2" charset="-78"/>
              </a:rPr>
              <a:t>دکتر علیرضا طالب پور</a:t>
            </a:r>
            <a:endParaRPr lang="en-US" dirty="0">
              <a:cs typeface="B Nazanin" panose="00000400000000000000" pitchFamily="2" charset="-78"/>
            </a:endParaRPr>
          </a:p>
          <a:p>
            <a:pPr algn="ctr" rtl="1"/>
            <a:r>
              <a:rPr lang="fa-IR" dirty="0">
                <a:cs typeface="B Nazanin" panose="00000400000000000000" pitchFamily="2" charset="-78"/>
              </a:rPr>
              <a:t>استاد مشاور</a:t>
            </a:r>
            <a:endParaRPr lang="en-US" dirty="0">
              <a:cs typeface="B Nazanin" panose="00000400000000000000" pitchFamily="2" charset="-78"/>
            </a:endParaRPr>
          </a:p>
          <a:p>
            <a:pPr algn="ctr"/>
            <a:r>
              <a:rPr lang="fa-IR" dirty="0">
                <a:cs typeface="B Nazanin" panose="00000400000000000000" pitchFamily="2" charset="-78"/>
              </a:rPr>
              <a:t>دکتر مهرنوش شمس فرد</a:t>
            </a:r>
            <a:endParaRPr lang="fa-IR" sz="3200" dirty="0">
              <a:latin typeface="+mj-lt"/>
              <a:ea typeface="+mj-ea"/>
              <a:cs typeface="B Nazanin" panose="00000400000000000000" pitchFamily="2" charset="-78"/>
            </a:endParaRPr>
          </a:p>
          <a:p>
            <a:endParaRPr lang="en-US" sz="3200" dirty="0">
              <a:latin typeface="+mj-lt"/>
              <a:ea typeface="+mj-ea"/>
              <a:cs typeface="B Nazanin" panose="00000400000000000000" pitchFamily="2" charset="-78"/>
            </a:endParaRPr>
          </a:p>
        </p:txBody>
      </p:sp>
      <p:pic>
        <p:nvPicPr>
          <p:cNvPr id="4" name="Picture 3"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87987" y="849401"/>
            <a:ext cx="1216025" cy="1216025"/>
          </a:xfrm>
          <a:prstGeom prst="rect">
            <a:avLst/>
          </a:prstGeom>
          <a:noFill/>
          <a:ln>
            <a:noFill/>
          </a:ln>
        </p:spPr>
      </p:pic>
      <p:sp>
        <p:nvSpPr>
          <p:cNvPr id="5" name="Slide Number Placeholder 4"/>
          <p:cNvSpPr>
            <a:spLocks noGrp="1"/>
          </p:cNvSpPr>
          <p:nvPr>
            <p:ph type="sldNum" sz="quarter" idx="12"/>
          </p:nvPr>
        </p:nvSpPr>
        <p:spPr/>
        <p:txBody>
          <a:bodyPr/>
          <a:lstStyle/>
          <a:p>
            <a:fld id="{953D7622-F4B3-4CED-AE61-8D3ABB75467F}" type="slidenum">
              <a:rPr lang="en-US" smtClean="0"/>
              <a:pPr/>
              <a:t>1</a:t>
            </a:fld>
            <a:endParaRPr lang="en-US" dirty="0"/>
          </a:p>
        </p:txBody>
      </p:sp>
    </p:spTree>
    <p:extLst>
      <p:ext uri="{BB962C8B-B14F-4D97-AF65-F5344CB8AC3E}">
        <p14:creationId xmlns="" xmlns:p14="http://schemas.microsoft.com/office/powerpoint/2010/main" val="14877703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a:t>
            </a:r>
            <a:r>
              <a:rPr lang="fa-IR" dirty="0" smtClean="0">
                <a:cs typeface="B Nazanin" panose="00000400000000000000" pitchFamily="2" charset="-78"/>
              </a:rPr>
              <a:t>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10</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 xmlns:p14="http://schemas.microsoft.com/office/powerpoint/2010/main" val="25450444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روش</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استخراج </a:t>
            </a:r>
            <a:r>
              <a:rPr lang="fa-IR" dirty="0" smtClean="0">
                <a:cs typeface="B Nazanin" panose="00000400000000000000" pitchFamily="2" charset="-78"/>
              </a:rPr>
              <a:t>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11</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rgbClr val="FF0000"/>
                </a:solidFill>
                <a:cs typeface="B Nazanin" panose="00000400000000000000" pitchFamily="2" charset="-78"/>
              </a:rPr>
              <a:t>الگوهای دست ساز</a:t>
            </a:r>
            <a:endParaRPr lang="en-US" sz="3200" dirty="0" smtClean="0">
              <a:solidFill>
                <a:srgbClr val="FF0000"/>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 xmlns:p14="http://schemas.microsoft.com/office/powerpoint/2010/main" val="426423541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الگوهای </a:t>
            </a:r>
            <a:r>
              <a:rPr lang="fa-IR" dirty="0">
                <a:cs typeface="B Nazanin" panose="00000400000000000000" pitchFamily="2" charset="-78"/>
              </a:rPr>
              <a:t>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بار ایده از </a:t>
            </a:r>
            <a:r>
              <a:rPr lang="en-US" dirty="0" smtClean="0">
                <a:cs typeface="B Nazanin" panose="00000400000000000000" pitchFamily="2" charset="-78"/>
              </a:rPr>
              <a:t>Hearst</a:t>
            </a:r>
            <a:r>
              <a:rPr lang="fa-IR" dirty="0" smtClean="0">
                <a:cs typeface="B Nazanin" panose="00000400000000000000" pitchFamily="2" charset="-78"/>
              </a:rPr>
              <a:t> (1992)</a:t>
            </a:r>
          </a:p>
          <a:p>
            <a:pPr algn="r" rtl="1"/>
            <a:r>
              <a:rPr lang="fa-IR" dirty="0" smtClean="0">
                <a:cs typeface="B Nazanin" panose="00000400000000000000" pitchFamily="2" charset="-78"/>
              </a:rPr>
              <a:t>جمله معروف</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en-US" dirty="0" err="1" smtClean="0">
                <a:solidFill>
                  <a:schemeClr val="tx1"/>
                </a:solidFill>
                <a:cs typeface="B Nazanin" panose="00000400000000000000" pitchFamily="2" charset="-78"/>
              </a:rPr>
              <a:t>Gelidium</a:t>
            </a:r>
            <a:r>
              <a:rPr lang="fa-IR" dirty="0" smtClean="0">
                <a:solidFill>
                  <a:schemeClr val="tx1"/>
                </a:solidFill>
                <a:cs typeface="B Nazanin" panose="00000400000000000000" pitchFamily="2" charset="-78"/>
              </a:rPr>
              <a:t> چیست؟</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12</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067034" y="3016157"/>
            <a:ext cx="5868538" cy="1200329"/>
          </a:xfrm>
          <a:prstGeom prst="rect">
            <a:avLst/>
          </a:prstGeom>
          <a:noFill/>
        </p:spPr>
        <p:txBody>
          <a:bodyPr wrap="square" rtlCol="0">
            <a:spAutoFit/>
          </a:bodyPr>
          <a:lstStyle/>
          <a:p>
            <a:r>
              <a:rPr lang="en-US" dirty="0">
                <a:cs typeface="B Nazanin" panose="00000400000000000000" pitchFamily="2" charset="-78"/>
              </a:rPr>
              <a:t>Agar is a substance prepared from a mixture of</a:t>
            </a:r>
          </a:p>
          <a:p>
            <a:r>
              <a:rPr lang="en-US" dirty="0">
                <a:solidFill>
                  <a:srgbClr val="FF0000"/>
                </a:solidFill>
                <a:cs typeface="B Nazanin" panose="00000400000000000000" pitchFamily="2" charset="-78"/>
              </a:rPr>
              <a:t>red algae, such as </a:t>
            </a:r>
            <a:r>
              <a:rPr lang="en-US" dirty="0" err="1">
                <a:solidFill>
                  <a:srgbClr val="FF0000"/>
                </a:solidFill>
                <a:cs typeface="B Nazanin" panose="00000400000000000000" pitchFamily="2" charset="-78"/>
              </a:rPr>
              <a:t>Gelidium</a:t>
            </a:r>
            <a:r>
              <a:rPr lang="en-US" dirty="0">
                <a:cs typeface="B Nazanin" panose="00000400000000000000" pitchFamily="2" charset="-78"/>
              </a:rPr>
              <a:t>, for laboratory or</a:t>
            </a:r>
          </a:p>
          <a:p>
            <a:r>
              <a:rPr lang="en-US" dirty="0">
                <a:cs typeface="B Nazanin" panose="00000400000000000000" pitchFamily="2" charset="-78"/>
              </a:rPr>
              <a:t>industrial use.</a:t>
            </a:r>
          </a:p>
          <a:p>
            <a:endParaRPr lang="en-US" dirty="0"/>
          </a:p>
        </p:txBody>
      </p:sp>
    </p:spTree>
    <p:extLst>
      <p:ext uri="{BB962C8B-B14F-4D97-AF65-F5344CB8AC3E}">
        <p14:creationId xmlns="" xmlns:p14="http://schemas.microsoft.com/office/powerpoint/2010/main" val="10910684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الگوهای 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ارائه مجموعه ای از الگوهای لغوی-نحوی</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13</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490112" y="3016155"/>
            <a:ext cx="5772999" cy="2308324"/>
          </a:xfrm>
          <a:prstGeom prst="rect">
            <a:avLst/>
          </a:prstGeom>
          <a:noFill/>
        </p:spPr>
        <p:txBody>
          <a:bodyPr wrap="square" rtlCol="0">
            <a:spAutoFit/>
          </a:bodyPr>
          <a:lstStyle/>
          <a:p>
            <a:r>
              <a:rPr lang="en-US" dirty="0"/>
              <a:t>Y such as X ((, X)* (, and/or) X)</a:t>
            </a:r>
          </a:p>
          <a:p>
            <a:r>
              <a:rPr lang="en-US" dirty="0"/>
              <a:t>such Y as X… </a:t>
            </a:r>
          </a:p>
          <a:p>
            <a:r>
              <a:rPr lang="en-US" dirty="0"/>
              <a:t>X… or other Y</a:t>
            </a:r>
          </a:p>
          <a:p>
            <a:r>
              <a:rPr lang="en-US" dirty="0"/>
              <a:t>X… and other Y </a:t>
            </a:r>
          </a:p>
          <a:p>
            <a:r>
              <a:rPr lang="en-US" dirty="0"/>
              <a:t>Y including X… </a:t>
            </a:r>
          </a:p>
          <a:p>
            <a:r>
              <a:rPr lang="en-US" dirty="0"/>
              <a:t>Y, especially X… </a:t>
            </a:r>
            <a:endParaRPr lang="en-US" dirty="0" smtClean="0"/>
          </a:p>
          <a:p>
            <a:endParaRPr lang="en-US" dirty="0"/>
          </a:p>
          <a:p>
            <a:r>
              <a:rPr lang="en-US" dirty="0"/>
              <a:t>Hearst, 1992.  Automatic Acquisition of Hyponyms. </a:t>
            </a:r>
          </a:p>
        </p:txBody>
      </p:sp>
    </p:spTree>
    <p:extLst>
      <p:ext uri="{BB962C8B-B14F-4D97-AF65-F5344CB8AC3E}">
        <p14:creationId xmlns="" xmlns:p14="http://schemas.microsoft.com/office/powerpoint/2010/main" val="18720501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مثالهایی از الگوهای دست ساز</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14</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stretch>
            <a:fillRect/>
          </a:stretch>
        </p:blipFill>
        <p:spPr>
          <a:xfrm>
            <a:off x="3589431" y="2133600"/>
            <a:ext cx="6296025" cy="3533775"/>
          </a:xfrm>
          <a:prstGeom prst="rect">
            <a:avLst/>
          </a:prstGeom>
        </p:spPr>
      </p:pic>
    </p:spTree>
    <p:extLst>
      <p:ext uri="{BB962C8B-B14F-4D97-AF65-F5344CB8AC3E}">
        <p14:creationId xmlns="" xmlns:p14="http://schemas.microsoft.com/office/powerpoint/2010/main" val="29356146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15</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 xmlns:p14="http://schemas.microsoft.com/office/powerpoint/2010/main" val="379615695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با ناظر</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تعریف مجموعه برچسب های خروجی {</a:t>
            </a:r>
            <a:r>
              <a:rPr lang="en-US" dirty="0">
                <a:cs typeface="B Nazanin" panose="00000400000000000000" pitchFamily="2" charset="-78"/>
              </a:rPr>
              <a:t>located-in, employee-of, inventor-of</a:t>
            </a:r>
            <a:r>
              <a:rPr lang="fa-IR" dirty="0">
                <a:cs typeface="B Nazanin" panose="00000400000000000000" pitchFamily="2" charset="-78"/>
              </a:rPr>
              <a:t>}</a:t>
            </a:r>
          </a:p>
          <a:p>
            <a:pPr algn="r" rtl="1"/>
            <a:r>
              <a:rPr lang="fa-IR" dirty="0" smtClean="0">
                <a:cs typeface="B Nazanin" panose="00000400000000000000" pitchFamily="2" charset="-78"/>
              </a:rPr>
              <a:t>شناسایی تمامی موجودیتها</a:t>
            </a:r>
          </a:p>
          <a:p>
            <a:pPr lvl="1" algn="r" rtl="1">
              <a:buFont typeface="Wingdings" panose="05000000000000000000" pitchFamily="2" charset="2"/>
              <a:buChar char="v"/>
            </a:pPr>
            <a:r>
              <a:rPr lang="fa-IR" dirty="0" smtClean="0">
                <a:cs typeface="B Nazanin" panose="00000400000000000000" pitchFamily="2" charset="-78"/>
              </a:rPr>
              <a:t>آیا با هم رابطه دارند {</a:t>
            </a:r>
            <a:r>
              <a:rPr lang="en-US" dirty="0" smtClean="0">
                <a:cs typeface="B Nazanin" panose="00000400000000000000" pitchFamily="2" charset="-78"/>
              </a:rPr>
              <a:t>True, False</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دسته بندی نوع روابط</a:t>
            </a:r>
          </a:p>
          <a:p>
            <a:pPr indent="-285750" algn="r" rtl="1"/>
            <a:r>
              <a:rPr lang="fa-IR" dirty="0" smtClean="0">
                <a:cs typeface="B Nazanin" panose="00000400000000000000" pitchFamily="2" charset="-78"/>
              </a:rPr>
              <a:t>جمع آوری داده های آموزشی برچسب خورده</a:t>
            </a:r>
          </a:p>
          <a:p>
            <a:pPr indent="-285750" algn="r" rtl="1"/>
            <a:r>
              <a:rPr lang="fa-IR" dirty="0" smtClean="0">
                <a:cs typeface="B Nazanin" panose="00000400000000000000" pitchFamily="2" charset="-78"/>
              </a:rPr>
              <a:t>تعریف بردار ویژگی {کلمات، موجودیت ها}</a:t>
            </a:r>
          </a:p>
          <a:p>
            <a:pPr indent="-285750" algn="r" rtl="1"/>
            <a:r>
              <a:rPr lang="fa-IR" dirty="0" smtClean="0">
                <a:cs typeface="B Nazanin" panose="00000400000000000000" pitchFamily="2" charset="-78"/>
              </a:rPr>
              <a:t>انتخاب دسته‌بندی کننده {</a:t>
            </a:r>
            <a:r>
              <a:rPr lang="en-US" dirty="0" smtClean="0">
                <a:cs typeface="B Nazanin" panose="00000400000000000000" pitchFamily="2" charset="-78"/>
              </a:rPr>
              <a:t>Naïve Bayes, </a:t>
            </a:r>
            <a:r>
              <a:rPr lang="en-US" dirty="0" err="1" smtClean="0">
                <a:cs typeface="B Nazanin" panose="00000400000000000000" pitchFamily="2" charset="-78"/>
              </a:rPr>
              <a:t>MaxEnt</a:t>
            </a:r>
            <a:r>
              <a:rPr lang="en-US" dirty="0" smtClean="0">
                <a:cs typeface="B Nazanin" panose="00000400000000000000" pitchFamily="2" charset="-78"/>
              </a:rPr>
              <a:t>, SVM</a:t>
            </a:r>
            <a:r>
              <a:rPr lang="fa-IR" dirty="0" smtClean="0">
                <a:cs typeface="B Nazanin" panose="00000400000000000000" pitchFamily="2" charset="-78"/>
              </a:rPr>
              <a:t>}</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16</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5873158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برچسب ها</a:t>
            </a:r>
            <a:endParaRPr lang="en-US" dirty="0"/>
          </a:p>
        </p:txBody>
      </p:sp>
      <p:sp>
        <p:nvSpPr>
          <p:cNvPr id="3" name="Content Placeholder 2"/>
          <p:cNvSpPr>
            <a:spLocks noGrp="1"/>
          </p:cNvSpPr>
          <p:nvPr>
            <p:ph idx="1"/>
          </p:nvPr>
        </p:nvSpPr>
        <p:spPr>
          <a:xfrm>
            <a:off x="2456597" y="2133600"/>
            <a:ext cx="9522846" cy="3777622"/>
          </a:xfrm>
        </p:spPr>
        <p:txBody>
          <a:bodyPr/>
          <a:lstStyle/>
          <a:p>
            <a:pPr algn="r" rtl="1"/>
            <a:r>
              <a:rPr lang="fa-IR" dirty="0" smtClean="0">
                <a:cs typeface="B Nazanin" pitchFamily="2" charset="-78"/>
              </a:rPr>
              <a:t>در مجموع 6 رابطه و 17 زیر رابطه در کنفرانس </a:t>
            </a:r>
            <a:r>
              <a:rPr lang="en-US" dirty="0" smtClean="0">
                <a:cs typeface="B Nazanin" pitchFamily="2" charset="-78"/>
              </a:rPr>
              <a:t>MUC</a:t>
            </a:r>
            <a:r>
              <a:rPr lang="fa-IR" dirty="0" smtClean="0">
                <a:cs typeface="B Nazanin" pitchFamily="2" charset="-78"/>
              </a:rPr>
              <a:t> در زمینه استخراج اطلاعات معرفی گردید</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17</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787410" y="2701308"/>
            <a:ext cx="8343900" cy="3662853"/>
          </a:xfrm>
          <a:prstGeom prst="rect">
            <a:avLst/>
          </a:prstGeom>
        </p:spPr>
      </p:pic>
    </p:spTree>
    <p:extLst>
      <p:ext uri="{BB962C8B-B14F-4D97-AF65-F5344CB8AC3E}">
        <p14:creationId xmlns="" xmlns:p14="http://schemas.microsoft.com/office/powerpoint/2010/main" val="4756640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تعیین رابطه بین دو موجودیت</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18</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 Box 4"/>
          <p:cNvSpPr txBox="1">
            <a:spLocks noChangeArrowheads="1"/>
          </p:cNvSpPr>
          <p:nvPr/>
        </p:nvSpPr>
        <p:spPr bwMode="auto">
          <a:xfrm>
            <a:off x="2589212" y="2845085"/>
            <a:ext cx="8001000" cy="784830"/>
          </a:xfrm>
          <a:prstGeom prst="rect">
            <a:avLst/>
          </a:prstGeom>
          <a:solidFill>
            <a:srgbClr val="BA9359"/>
          </a:solidFill>
          <a:ln w="9525">
            <a:noFill/>
            <a:miter lim="800000"/>
            <a:headEnd/>
            <a:tailEnd/>
          </a:ln>
          <a:effectLst/>
        </p:spPr>
        <p:txBody>
          <a:bodyPr>
            <a:prstTxWarp prst="textNoShape">
              <a:avLst/>
            </a:prstTxWarp>
            <a:spAutoFit/>
          </a:bodyPr>
          <a:lstStyle/>
          <a:p>
            <a:pPr algn="ctr">
              <a:spcBef>
                <a:spcPct val="50000"/>
              </a:spcBef>
            </a:pPr>
            <a:r>
              <a:rPr lang="en-US" b="1" i="1" dirty="0">
                <a:solidFill>
                  <a:srgbClr val="0000FF"/>
                </a:solidFill>
                <a:latin typeface="Calibri"/>
                <a:cs typeface="Calibri"/>
              </a:rPr>
              <a:t>American Airlines</a:t>
            </a:r>
            <a:r>
              <a:rPr lang="en-US" i="1" dirty="0">
                <a:solidFill>
                  <a:srgbClr val="000000"/>
                </a:solidFill>
                <a:latin typeface="Calibri"/>
                <a:cs typeface="Calibri"/>
              </a:rPr>
              <a:t>, a unit of AMR, immediately matched the move, spokesman </a:t>
            </a:r>
            <a:endParaRPr lang="en-US" i="1" dirty="0" smtClean="0">
              <a:solidFill>
                <a:srgbClr val="000000"/>
              </a:solidFill>
              <a:latin typeface="Calibri"/>
              <a:cs typeface="Calibri"/>
            </a:endParaRPr>
          </a:p>
          <a:p>
            <a:pPr algn="ctr">
              <a:spcBef>
                <a:spcPct val="50000"/>
              </a:spcBef>
            </a:pPr>
            <a:r>
              <a:rPr lang="en-US" b="1" i="1" dirty="0" smtClean="0">
                <a:solidFill>
                  <a:srgbClr val="0000FF"/>
                </a:solidFill>
                <a:latin typeface="Calibri"/>
                <a:cs typeface="Calibri"/>
              </a:rPr>
              <a:t>Tim </a:t>
            </a:r>
            <a:r>
              <a:rPr lang="en-US" b="1" i="1" dirty="0">
                <a:solidFill>
                  <a:srgbClr val="0000FF"/>
                </a:solidFill>
                <a:latin typeface="Calibri"/>
                <a:cs typeface="Calibri"/>
              </a:rPr>
              <a:t>Wagner </a:t>
            </a:r>
            <a:r>
              <a:rPr lang="en-US" i="1" dirty="0">
                <a:solidFill>
                  <a:srgbClr val="000000"/>
                </a:solidFill>
                <a:latin typeface="Calibri"/>
                <a:cs typeface="Calibri"/>
              </a:rPr>
              <a:t>said.</a:t>
            </a:r>
            <a:endParaRPr lang="en-US" dirty="0"/>
          </a:p>
        </p:txBody>
      </p:sp>
      <p:sp>
        <p:nvSpPr>
          <p:cNvPr id="7" name="AutoShape 14"/>
          <p:cNvSpPr>
            <a:spLocks noChangeArrowheads="1"/>
          </p:cNvSpPr>
          <p:nvPr/>
        </p:nvSpPr>
        <p:spPr bwMode="auto">
          <a:xfrm>
            <a:off x="2284412" y="5047682"/>
            <a:ext cx="1828800" cy="685800"/>
          </a:xfrm>
          <a:prstGeom prst="homePlate">
            <a:avLst>
              <a:gd name="adj" fmla="val 0"/>
            </a:avLst>
          </a:prstGeom>
          <a:solidFill>
            <a:srgbClr val="FFCC99"/>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SUBSIDIARY</a:t>
            </a:r>
            <a:endParaRPr lang="en-US" sz="2000" b="1" dirty="0"/>
          </a:p>
        </p:txBody>
      </p:sp>
      <p:sp>
        <p:nvSpPr>
          <p:cNvPr id="8" name="AutoShape 16"/>
          <p:cNvSpPr>
            <a:spLocks noChangeArrowheads="1"/>
          </p:cNvSpPr>
          <p:nvPr/>
        </p:nvSpPr>
        <p:spPr bwMode="auto">
          <a:xfrm>
            <a:off x="2360612" y="4057082"/>
            <a:ext cx="14478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FAMILY</a:t>
            </a:r>
            <a:endParaRPr lang="en-US" sz="2000" b="1" dirty="0"/>
          </a:p>
        </p:txBody>
      </p:sp>
      <p:sp>
        <p:nvSpPr>
          <p:cNvPr id="9" name="AutoShape 17"/>
          <p:cNvSpPr>
            <a:spLocks noChangeArrowheads="1"/>
          </p:cNvSpPr>
          <p:nvPr/>
        </p:nvSpPr>
        <p:spPr bwMode="auto">
          <a:xfrm>
            <a:off x="8913812" y="3828482"/>
            <a:ext cx="19812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EMPLOYMENT</a:t>
            </a:r>
            <a:endParaRPr lang="en-US" sz="2000" b="1" dirty="0"/>
          </a:p>
        </p:txBody>
      </p:sp>
      <p:sp>
        <p:nvSpPr>
          <p:cNvPr id="10" name="AutoShape 19"/>
          <p:cNvSpPr>
            <a:spLocks noChangeArrowheads="1"/>
          </p:cNvSpPr>
          <p:nvPr/>
        </p:nvSpPr>
        <p:spPr bwMode="auto">
          <a:xfrm>
            <a:off x="8228012" y="4057082"/>
            <a:ext cx="609600" cy="685800"/>
          </a:xfrm>
          <a:prstGeom prst="homePlate">
            <a:avLst>
              <a:gd name="adj" fmla="val 746"/>
            </a:avLst>
          </a:prstGeom>
          <a:solidFill>
            <a:schemeClr val="bg1"/>
          </a:solidFill>
          <a:ln w="19050">
            <a:solidFill>
              <a:schemeClr val="tx1"/>
            </a:solidFill>
            <a:miter lim="800000"/>
            <a:headEnd/>
            <a:tailEnd/>
          </a:ln>
          <a:effectLst/>
        </p:spPr>
        <p:txBody>
          <a:bodyPr wrap="none" anchor="ctr">
            <a:prstTxWarp prst="textNoShape">
              <a:avLst/>
            </a:prstTxWarp>
          </a:bodyPr>
          <a:lstStyle/>
          <a:p>
            <a:pPr algn="ctr"/>
            <a:r>
              <a:rPr lang="en-US" sz="2000" b="1" dirty="0"/>
              <a:t>NIL</a:t>
            </a:r>
          </a:p>
        </p:txBody>
      </p:sp>
      <p:sp>
        <p:nvSpPr>
          <p:cNvPr id="11" name="AutoShape 17"/>
          <p:cNvSpPr>
            <a:spLocks noChangeArrowheads="1"/>
          </p:cNvSpPr>
          <p:nvPr/>
        </p:nvSpPr>
        <p:spPr bwMode="auto">
          <a:xfrm>
            <a:off x="4341812" y="5047682"/>
            <a:ext cx="14478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FOUNDER</a:t>
            </a:r>
            <a:endParaRPr lang="en-US" sz="2000" b="1" dirty="0"/>
          </a:p>
        </p:txBody>
      </p:sp>
      <p:sp>
        <p:nvSpPr>
          <p:cNvPr id="12" name="AutoShape 17"/>
          <p:cNvSpPr>
            <a:spLocks noChangeArrowheads="1"/>
          </p:cNvSpPr>
          <p:nvPr/>
        </p:nvSpPr>
        <p:spPr bwMode="auto">
          <a:xfrm>
            <a:off x="3884612" y="42094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CITIZEN</a:t>
            </a:r>
            <a:endParaRPr lang="en-US" sz="2000" b="1" dirty="0"/>
          </a:p>
        </p:txBody>
      </p:sp>
      <p:sp>
        <p:nvSpPr>
          <p:cNvPr id="13" name="AutoShape 16"/>
          <p:cNvSpPr>
            <a:spLocks noChangeArrowheads="1"/>
          </p:cNvSpPr>
          <p:nvPr/>
        </p:nvSpPr>
        <p:spPr bwMode="auto">
          <a:xfrm>
            <a:off x="8304212" y="4895282"/>
            <a:ext cx="16002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INVENTOR</a:t>
            </a:r>
            <a:endParaRPr lang="en-US" sz="2000" b="1" dirty="0"/>
          </a:p>
        </p:txBody>
      </p:sp>
      <p:sp>
        <p:nvSpPr>
          <p:cNvPr id="14" name="AutoShape 17"/>
          <p:cNvSpPr>
            <a:spLocks noChangeArrowheads="1"/>
          </p:cNvSpPr>
          <p:nvPr/>
        </p:nvSpPr>
        <p:spPr bwMode="auto">
          <a:xfrm>
            <a:off x="10044112" y="46666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3200" b="1" dirty="0" smtClean="0"/>
              <a:t>…</a:t>
            </a:r>
            <a:endParaRPr lang="en-US" sz="3200" b="1" dirty="0"/>
          </a:p>
        </p:txBody>
      </p:sp>
      <p:sp>
        <p:nvSpPr>
          <p:cNvPr id="15" name="Rounded Rectangle 14"/>
          <p:cNvSpPr/>
          <p:nvPr/>
        </p:nvSpPr>
        <p:spPr bwMode="auto">
          <a:xfrm>
            <a:off x="2852382" y="2837882"/>
            <a:ext cx="1869425" cy="457200"/>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ounded Rectangle 15"/>
          <p:cNvSpPr/>
          <p:nvPr/>
        </p:nvSpPr>
        <p:spPr bwMode="auto">
          <a:xfrm>
            <a:off x="5556913" y="3226085"/>
            <a:ext cx="1413799" cy="411033"/>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Freeform 16"/>
          <p:cNvSpPr/>
          <p:nvPr/>
        </p:nvSpPr>
        <p:spPr>
          <a:xfrm>
            <a:off x="5140907" y="2666432"/>
            <a:ext cx="626424" cy="381000"/>
          </a:xfrm>
          <a:custGeom>
            <a:avLst/>
            <a:gdLst>
              <a:gd name="connsiteX0" fmla="*/ 39105 w 626424"/>
              <a:gd name="connsiteY0" fmla="*/ 330200 h 381000"/>
              <a:gd name="connsiteX1" fmla="*/ 39105 w 626424"/>
              <a:gd name="connsiteY1" fmla="*/ 266700 h 381000"/>
              <a:gd name="connsiteX2" fmla="*/ 445505 w 626424"/>
              <a:gd name="connsiteY2" fmla="*/ 0 h 381000"/>
              <a:gd name="connsiteX3" fmla="*/ 445505 w 626424"/>
              <a:gd name="connsiteY3" fmla="*/ 0 h 381000"/>
              <a:gd name="connsiteX4" fmla="*/ 623305 w 626424"/>
              <a:gd name="connsiteY4" fmla="*/ 114300 h 381000"/>
              <a:gd name="connsiteX5" fmla="*/ 559805 w 626424"/>
              <a:gd name="connsiteY5"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24" h="381000">
                <a:moveTo>
                  <a:pt x="39105" y="330200"/>
                </a:moveTo>
                <a:cubicBezTo>
                  <a:pt x="5238" y="325966"/>
                  <a:pt x="-28628" y="321733"/>
                  <a:pt x="39105" y="266700"/>
                </a:cubicBezTo>
                <a:cubicBezTo>
                  <a:pt x="106838" y="211667"/>
                  <a:pt x="445505" y="0"/>
                  <a:pt x="445505" y="0"/>
                </a:cubicBezTo>
                <a:lnTo>
                  <a:pt x="445505" y="0"/>
                </a:lnTo>
                <a:cubicBezTo>
                  <a:pt x="475138" y="19050"/>
                  <a:pt x="604255" y="50800"/>
                  <a:pt x="623305" y="114300"/>
                </a:cubicBezTo>
                <a:cubicBezTo>
                  <a:pt x="642355" y="177800"/>
                  <a:pt x="568272" y="342900"/>
                  <a:pt x="559805" y="381000"/>
                </a:cubicBezTo>
              </a:path>
            </a:pathLst>
          </a:custGeom>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18" name="Straight Connector 17"/>
          <p:cNvCxnSpPr/>
          <p:nvPr/>
        </p:nvCxnSpPr>
        <p:spPr bwMode="auto">
          <a:xfrm>
            <a:off x="3656012" y="3295082"/>
            <a:ext cx="3009900" cy="1752600"/>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cxnSp>
        <p:nvCxnSpPr>
          <p:cNvPr id="19" name="Straight Connector 18"/>
          <p:cNvCxnSpPr>
            <a:stCxn id="16" idx="2"/>
          </p:cNvCxnSpPr>
          <p:nvPr/>
        </p:nvCxnSpPr>
        <p:spPr bwMode="auto">
          <a:xfrm>
            <a:off x="6263813" y="3637118"/>
            <a:ext cx="821199" cy="1639164"/>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pic>
        <p:nvPicPr>
          <p:cNvPr id="20" name="Picture 19" descr="200px-Gtk-dialog-question.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475412" y="4666682"/>
            <a:ext cx="1035050" cy="1035050"/>
          </a:xfrm>
          <a:prstGeom prst="rect">
            <a:avLst/>
          </a:prstGeom>
        </p:spPr>
      </p:pic>
    </p:spTree>
    <p:extLst>
      <p:ext uri="{BB962C8B-B14F-4D97-AF65-F5344CB8AC3E}">
        <p14:creationId xmlns="" xmlns:p14="http://schemas.microsoft.com/office/powerpoint/2010/main" val="359756386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19</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solidFill>
                  <a:srgbClr val="FF0000"/>
                </a:solidFill>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 xmlns:p14="http://schemas.microsoft.com/office/powerpoint/2010/main" val="12062167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معرفی استخراج اطلاعات</a:t>
            </a:r>
          </a:p>
          <a:p>
            <a:pPr algn="r" rtl="1"/>
            <a:r>
              <a:rPr lang="fa-IR" dirty="0" smtClean="0">
                <a:cs typeface="B Nazanin" panose="00000400000000000000" pitchFamily="2" charset="-78"/>
              </a:rPr>
              <a:t>زیر شاخه های استخراج اطلاعات</a:t>
            </a:r>
          </a:p>
          <a:p>
            <a:pPr algn="r" rtl="1"/>
            <a:r>
              <a:rPr lang="fa-IR" dirty="0" smtClean="0">
                <a:cs typeface="B Nazanin" panose="00000400000000000000" pitchFamily="2" charset="-78"/>
              </a:rPr>
              <a:t>مروری بر روشهای استخراج روابط مفهومی</a:t>
            </a:r>
          </a:p>
          <a:p>
            <a:pPr algn="r" rtl="1"/>
            <a:r>
              <a:rPr lang="fa-IR" dirty="0" smtClean="0">
                <a:cs typeface="B Nazanin" panose="00000400000000000000" pitchFamily="2" charset="-78"/>
              </a:rPr>
              <a:t>استخراج آزاد اطلاعات</a:t>
            </a:r>
          </a:p>
          <a:p>
            <a:pPr algn="r" rtl="1"/>
            <a:r>
              <a:rPr lang="fa-IR" dirty="0" smtClean="0">
                <a:cs typeface="B Nazanin" panose="00000400000000000000" pitchFamily="2" charset="-78"/>
              </a:rPr>
              <a:t>الگوریتم پیشنهادی</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4" name="Picture 3" descr="C:\Users\info\Desktop\beheshti - Copy.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Slide Number Placeholder 6"/>
          <p:cNvSpPr>
            <a:spLocks noGrp="1"/>
          </p:cNvSpPr>
          <p:nvPr>
            <p:ph type="sldNum" sz="quarter" idx="12"/>
          </p:nvPr>
        </p:nvSpPr>
        <p:spPr/>
        <p:txBody>
          <a:bodyPr/>
          <a:lstStyle/>
          <a:p>
            <a:fld id="{953D7622-F4B3-4CED-AE61-8D3ABB75467F}" type="slidenum">
              <a:rPr lang="en-US" smtClean="0"/>
              <a:pPr/>
              <a:t>2</a:t>
            </a:fld>
            <a:endParaRPr lang="en-US"/>
          </a:p>
        </p:txBody>
      </p:sp>
      <p:graphicFrame>
        <p:nvGraphicFramePr>
          <p:cNvPr id="6" name="Diagram 5"/>
          <p:cNvGraphicFramePr/>
          <p:nvPr/>
        </p:nvGraphicFramePr>
        <p:xfrm>
          <a:off x="1509691" y="1330036"/>
          <a:ext cx="7788702" cy="6056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8546672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خود </a:t>
            </a:r>
            <a:r>
              <a:rPr lang="fa-IR" dirty="0">
                <a:cs typeface="B Nazanin" panose="00000400000000000000" pitchFamily="2" charset="-78"/>
              </a:rPr>
              <a:t>راه </a:t>
            </a:r>
            <a:r>
              <a:rPr lang="fa-IR" dirty="0" smtClean="0">
                <a:cs typeface="B Nazanin" panose="00000400000000000000" pitchFamily="2" charset="-78"/>
              </a:rPr>
              <a:t>انداز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موجود نبودن داده آموزشی برچسب خورده</a:t>
            </a:r>
          </a:p>
          <a:p>
            <a:pPr lvl="1" algn="r" rtl="1">
              <a:buFont typeface="Wingdings" panose="05000000000000000000" pitchFamily="2" charset="2"/>
              <a:buChar char="v"/>
            </a:pPr>
            <a:r>
              <a:rPr lang="fa-IR" dirty="0" smtClean="0">
                <a:cs typeface="B Nazanin" panose="00000400000000000000" pitchFamily="2" charset="-78"/>
              </a:rPr>
              <a:t>شاید چندتا داده آموزشی بتوان تولید کرد. {دانه}</a:t>
            </a:r>
          </a:p>
          <a:p>
            <a:pPr lvl="1" algn="r" rtl="1">
              <a:buFont typeface="Wingdings" panose="05000000000000000000" pitchFamily="2" charset="2"/>
              <a:buChar char="v"/>
            </a:pPr>
            <a:r>
              <a:rPr lang="fa-IR" dirty="0" smtClean="0">
                <a:cs typeface="B Nazanin" panose="00000400000000000000" pitchFamily="2" charset="-78"/>
              </a:rPr>
              <a:t>یا از خروجی چند الگو با دقت بالا بهره برد.</a:t>
            </a:r>
          </a:p>
          <a:p>
            <a:pPr algn="r" rtl="1"/>
            <a:r>
              <a:rPr lang="fa-IR" dirty="0" smtClean="0">
                <a:cs typeface="B Nazanin" panose="00000400000000000000" pitchFamily="2" charset="-78"/>
              </a:rPr>
              <a:t>ایده اصلی استفاده از دانه های موجود برای گسترش روابط</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20</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21996859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خود راه </a:t>
            </a:r>
            <a:r>
              <a:rPr lang="fa-IR" dirty="0" smtClean="0">
                <a:cs typeface="B Nazanin" panose="00000400000000000000" pitchFamily="2" charset="-78"/>
              </a:rPr>
              <a:t>انداز (الگوریتم)</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چند دانه دارای رابطه </a:t>
            </a:r>
            <a:r>
              <a:rPr lang="en-US" dirty="0" smtClean="0">
                <a:cs typeface="B Nazanin" panose="00000400000000000000" pitchFamily="2" charset="-78"/>
              </a:rPr>
              <a:t>R</a:t>
            </a:r>
            <a:r>
              <a:rPr lang="fa-IR" dirty="0" smtClean="0">
                <a:cs typeface="B Nazanin" panose="00000400000000000000" pitchFamily="2" charset="-78"/>
              </a:rPr>
              <a:t> جمع آوری کن</a:t>
            </a:r>
          </a:p>
          <a:p>
            <a:pPr algn="r" rtl="1"/>
            <a:r>
              <a:rPr lang="fa-IR" dirty="0" smtClean="0">
                <a:cs typeface="B Nazanin" panose="00000400000000000000" pitchFamily="2" charset="-78"/>
              </a:rPr>
              <a:t>مراحل زیر را تکرار کن</a:t>
            </a:r>
          </a:p>
          <a:p>
            <a:pPr marL="800100" lvl="1" indent="-342900" algn="r" rtl="1">
              <a:buFont typeface="+mj-lt"/>
              <a:buAutoNum type="arabicPeriod"/>
            </a:pPr>
            <a:r>
              <a:rPr lang="fa-IR" dirty="0" smtClean="0">
                <a:cs typeface="B Nazanin" panose="00000400000000000000" pitchFamily="2" charset="-78"/>
              </a:rPr>
              <a:t>جملات دارای آرگومان های رابطه </a:t>
            </a:r>
            <a:r>
              <a:rPr lang="en-US" dirty="0" smtClean="0">
                <a:cs typeface="B Nazanin" panose="00000400000000000000" pitchFamily="2" charset="-78"/>
              </a:rPr>
              <a:t>R</a:t>
            </a:r>
            <a:r>
              <a:rPr lang="fa-IR" dirty="0" smtClean="0">
                <a:cs typeface="B Nazanin" panose="00000400000000000000" pitchFamily="2" charset="-78"/>
              </a:rPr>
              <a:t> را بیاب</a:t>
            </a:r>
          </a:p>
          <a:p>
            <a:pPr marL="800100" lvl="1" indent="-342900" algn="r" rtl="1">
              <a:buFont typeface="+mj-lt"/>
              <a:buAutoNum type="arabicPeriod"/>
            </a:pPr>
            <a:r>
              <a:rPr lang="fa-IR" dirty="0" smtClean="0">
                <a:cs typeface="B Nazanin" panose="00000400000000000000" pitchFamily="2" charset="-78"/>
              </a:rPr>
              <a:t>به محتوی بین و اطراف آرگومانها در جمله نگاه کن و رابطه </a:t>
            </a:r>
            <a:r>
              <a:rPr lang="en-US" dirty="0" smtClean="0">
                <a:cs typeface="B Nazanin" panose="00000400000000000000" pitchFamily="2" charset="-78"/>
              </a:rPr>
              <a:t>R</a:t>
            </a:r>
            <a:r>
              <a:rPr lang="fa-IR" dirty="0" smtClean="0">
                <a:cs typeface="B Nazanin" panose="00000400000000000000" pitchFamily="2" charset="-78"/>
              </a:rPr>
              <a:t> را گسترش بده</a:t>
            </a:r>
          </a:p>
          <a:p>
            <a:pPr marL="800100" lvl="1" indent="-342900" algn="r" rtl="1">
              <a:buFont typeface="+mj-lt"/>
              <a:buAutoNum type="arabicPeriod"/>
            </a:pPr>
            <a:r>
              <a:rPr lang="fa-IR" dirty="0" smtClean="0">
                <a:cs typeface="B Nazanin" panose="00000400000000000000" pitchFamily="2" charset="-78"/>
              </a:rPr>
              <a:t>از الگوی حاصل برای جستجو دانه های جدید استفاده کن</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21</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337833579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اجرای الگوریتم خود راه انداز</a:t>
            </a:r>
            <a:endParaRPr lang="en-US" dirty="0"/>
          </a:p>
        </p:txBody>
      </p:sp>
      <p:sp>
        <p:nvSpPr>
          <p:cNvPr id="3" name="Content Placeholder 2"/>
          <p:cNvSpPr>
            <a:spLocks noGrp="1"/>
          </p:cNvSpPr>
          <p:nvPr>
            <p:ph idx="1"/>
          </p:nvPr>
        </p:nvSpPr>
        <p:spPr/>
        <p:txBody>
          <a:bodyPr>
            <a:normAutofit lnSpcReduction="10000"/>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(google) for the environments of the seed tuple</a:t>
            </a:r>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sz="2400" dirty="0"/>
              <a:t>Iterate</a:t>
            </a:r>
            <a:endParaRPr lang="en-US" sz="3200" dirty="0"/>
          </a:p>
          <a:p>
            <a:endParaRPr lang="en-US" sz="2400" dirty="0"/>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22</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57564877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23</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solidFill>
                  <a:srgbClr val="FF0000"/>
                </a:solidFill>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 xmlns:p14="http://schemas.microsoft.com/office/powerpoint/2010/main" val="40331922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از دور</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2602860" y="2133600"/>
            <a:ext cx="8915400" cy="3777622"/>
          </a:xfrm>
          <a:blipFill rotWithShape="0">
            <a:blip r:embed="rId2" cstate="print"/>
            <a:stretch>
              <a:fillRect t="-1452" r="-547"/>
            </a:stretch>
          </a:blipFill>
        </p:spPr>
        <p:txBody>
          <a:bodyPr/>
          <a:lstStyle/>
          <a:p>
            <a:pPr>
              <a:buNone/>
            </a:pPr>
            <a:endParaRPr lang="en-US" dirty="0">
              <a:noFill/>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24</a:t>
            </a:fld>
            <a:endParaRPr lang="en-US"/>
          </a:p>
        </p:txBody>
      </p:sp>
      <p:pic>
        <p:nvPicPr>
          <p:cNvPr id="5" name="Picture 4" descr="C:\Users\info\Desktop\beheshti - Copy.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9" name="Picture 8"/>
          <p:cNvPicPr/>
          <p:nvPr/>
        </p:nvPicPr>
        <p:blipFill>
          <a:blip r:embed="rId4" cstate="print"/>
          <a:stretch>
            <a:fillRect/>
          </a:stretch>
        </p:blipFill>
        <p:spPr>
          <a:xfrm>
            <a:off x="1607502" y="4753155"/>
            <a:ext cx="5319395" cy="1800860"/>
          </a:xfrm>
          <a:prstGeom prst="rect">
            <a:avLst/>
          </a:prstGeom>
        </p:spPr>
      </p:pic>
    </p:spTree>
    <p:extLst>
      <p:ext uri="{BB962C8B-B14F-4D97-AF65-F5344CB8AC3E}">
        <p14:creationId xmlns="" xmlns:p14="http://schemas.microsoft.com/office/powerpoint/2010/main" val="34237396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25</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بدون ناظر (داده کاوی، استخراج آزاد)</a:t>
            </a:r>
            <a:endParaRPr lang="en-US" sz="3200" dirty="0" smtClean="0">
              <a:solidFill>
                <a:srgbClr val="FF0000"/>
              </a:solidFill>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 xmlns:p14="http://schemas.microsoft.com/office/powerpoint/2010/main" val="9610078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بدون ناظر (داده‌کاوی)</a:t>
            </a:r>
            <a:endParaRPr lang="en-US" dirty="0"/>
          </a:p>
        </p:txBody>
      </p:sp>
      <p:sp>
        <p:nvSpPr>
          <p:cNvPr id="3"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استخراج آزاد اطلاعات</a:t>
            </a:r>
          </a:p>
          <a:p>
            <a:pPr marL="742950" lvl="2" indent="-342900" algn="r" rtl="1">
              <a:buFont typeface="Wingdings" panose="05000000000000000000" pitchFamily="2" charset="2"/>
              <a:buChar char="v"/>
            </a:pPr>
            <a:r>
              <a:rPr lang="fa-IR" dirty="0">
                <a:cs typeface="B Nazanin" panose="00000400000000000000" pitchFamily="2" charset="-78"/>
              </a:rPr>
              <a:t>استخراج اطلاعات از اینترنت بدون داده آموزشی اولیه و بدون لیست اولیه روابط هدف</a:t>
            </a:r>
          </a:p>
          <a:p>
            <a:pPr algn="r" rtl="1"/>
            <a:r>
              <a:rPr lang="fa-IR" dirty="0">
                <a:cs typeface="B Nazanin" panose="00000400000000000000" pitchFamily="2" charset="-78"/>
              </a:rPr>
              <a:t>با توجه به ساختار لغوی و نحوی زبان در </a:t>
            </a:r>
            <a:r>
              <a:rPr lang="fa-IR" u="sng" dirty="0">
                <a:cs typeface="B Nazanin" panose="00000400000000000000" pitchFamily="2" charset="-78"/>
              </a:rPr>
              <a:t>گروه های اسمی</a:t>
            </a:r>
            <a:r>
              <a:rPr lang="fa-IR" dirty="0">
                <a:cs typeface="B Nazanin" panose="00000400000000000000" pitchFamily="2" charset="-78"/>
              </a:rPr>
              <a:t>، </a:t>
            </a:r>
            <a:r>
              <a:rPr lang="fa-IR" u="sng" dirty="0">
                <a:cs typeface="B Nazanin" panose="00000400000000000000" pitchFamily="2" charset="-78"/>
              </a:rPr>
              <a:t>قیدی</a:t>
            </a:r>
            <a:r>
              <a:rPr lang="fa-IR" dirty="0">
                <a:cs typeface="B Nazanin" panose="00000400000000000000" pitchFamily="2" charset="-78"/>
              </a:rPr>
              <a:t> و </a:t>
            </a:r>
            <a:r>
              <a:rPr lang="fa-IR" u="sng" dirty="0">
                <a:cs typeface="B Nazanin" panose="00000400000000000000" pitchFamily="2" charset="-78"/>
              </a:rPr>
              <a:t>فعلی </a:t>
            </a:r>
            <a:r>
              <a:rPr lang="fa-IR" dirty="0">
                <a:cs typeface="B Nazanin" panose="00000400000000000000" pitchFamily="2" charset="-78"/>
              </a:rPr>
              <a:t>متن به شناسایی روابط </a:t>
            </a:r>
            <a:r>
              <a:rPr lang="fa-IR" dirty="0" smtClean="0">
                <a:cs typeface="B Nazanin" panose="00000400000000000000" pitchFamily="2" charset="-78"/>
              </a:rPr>
              <a:t>می‌پردازد</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smtClean="0">
                <a:cs typeface="B Nazanin" panose="00000400000000000000" pitchFamily="2" charset="-78"/>
              </a:rPr>
              <a:t>در </a:t>
            </a:r>
            <a:r>
              <a:rPr lang="fa-IR" dirty="0">
                <a:cs typeface="B Nazanin" panose="00000400000000000000" pitchFamily="2" charset="-78"/>
              </a:rPr>
              <a:t>واقع </a:t>
            </a:r>
            <a:r>
              <a:rPr lang="fa-IR" u="sng" dirty="0">
                <a:cs typeface="B Nazanin" panose="00000400000000000000" pitchFamily="2" charset="-78"/>
              </a:rPr>
              <a:t>زبان را یادگرفته</a:t>
            </a:r>
            <a:r>
              <a:rPr lang="fa-IR" dirty="0">
                <a:cs typeface="B Nazanin" panose="00000400000000000000" pitchFamily="2" charset="-78"/>
              </a:rPr>
              <a:t> </a:t>
            </a:r>
            <a:r>
              <a:rPr lang="fa-IR" dirty="0" smtClean="0">
                <a:cs typeface="B Nazanin" panose="00000400000000000000" pitchFamily="2" charset="-78"/>
              </a:rPr>
              <a:t>و </a:t>
            </a:r>
            <a:r>
              <a:rPr lang="fa-IR" dirty="0">
                <a:cs typeface="B Nazanin" panose="00000400000000000000" pitchFamily="2" charset="-78"/>
              </a:rPr>
              <a:t>از روی آن روابط را استخراج </a:t>
            </a:r>
            <a:r>
              <a:rPr lang="fa-IR" dirty="0" smtClean="0">
                <a:cs typeface="B Nazanin" panose="00000400000000000000" pitchFamily="2" charset="-78"/>
              </a:rPr>
              <a:t>می‌کند</a:t>
            </a:r>
          </a:p>
          <a:p>
            <a:pPr algn="r" rtl="1"/>
            <a:r>
              <a:rPr lang="fa-IR" dirty="0">
                <a:cs typeface="B Nazanin" panose="00000400000000000000" pitchFamily="2" charset="-78"/>
              </a:rPr>
              <a:t>وابستگی زیاد به پارسرها و گرامر های نحوی </a:t>
            </a:r>
            <a:r>
              <a:rPr lang="fa-IR" dirty="0" smtClean="0">
                <a:cs typeface="B Nazanin" panose="00000400000000000000" pitchFamily="2" charset="-78"/>
              </a:rPr>
              <a:t>زبان دارد</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lvl="1" algn="r" rtl="1">
              <a:buFont typeface="Wingdings" panose="05000000000000000000" pitchFamily="2" charset="2"/>
              <a:buChar char="v"/>
            </a:pP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26</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41826083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cs typeface="B Nazanin" panose="00000400000000000000" pitchFamily="2" charset="-78"/>
              </a:rPr>
              <a:t>استخراج آزاد </a:t>
            </a:r>
            <a:r>
              <a:rPr lang="fa-IR" dirty="0" smtClean="0">
                <a:cs typeface="B Nazanin" panose="00000400000000000000" pitchFamily="2" charset="-78"/>
              </a:rPr>
              <a:t>اطلاعات (الگوریتم)</a:t>
            </a:r>
            <a:endParaRPr lang="fa-IR"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جمله با استفاده از تجزیه گر نحوی پردازش می‌گردد.</a:t>
            </a:r>
          </a:p>
          <a:p>
            <a:pPr algn="r" rtl="1"/>
            <a:r>
              <a:rPr lang="fa-IR" dirty="0" smtClean="0">
                <a:cs typeface="B Nazanin" panose="00000400000000000000" pitchFamily="2" charset="-78"/>
              </a:rPr>
              <a:t>تمام روابط میان گروه های اسمی و موجودیت های درون جمله استخراج می‌گردد</a:t>
            </a:r>
          </a:p>
          <a:p>
            <a:pPr algn="r" rtl="1"/>
            <a:r>
              <a:rPr lang="fa-IR" dirty="0" smtClean="0">
                <a:cs typeface="B Nazanin" panose="00000400000000000000" pitchFamily="2" charset="-78"/>
              </a:rPr>
              <a:t>درجه بندی روابط تولید بر اساس تعداد دفعات تکرار رابطه یا روشهای مکاشفه ای انجام می‌گرد</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27</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2524836" y="3393873"/>
            <a:ext cx="8338784" cy="1200329"/>
          </a:xfrm>
          <a:prstGeom prst="rect">
            <a:avLst/>
          </a:prstGeom>
          <a:noFill/>
        </p:spPr>
        <p:txBody>
          <a:bodyPr wrap="square" rtlCol="0">
            <a:spAutoFit/>
          </a:bodyPr>
          <a:lstStyle/>
          <a:p>
            <a:pPr algn="r" rtl="1"/>
            <a:r>
              <a:rPr lang="fa-IR" i="1" dirty="0"/>
              <a:t>حسن روحانی رئیس جمهور ایران</a:t>
            </a:r>
            <a:r>
              <a:rPr lang="fa-IR" dirty="0"/>
              <a:t> از سفر پنج روزه اش از ایالات متحده امریکا </a:t>
            </a:r>
            <a:r>
              <a:rPr lang="fa-IR" dirty="0" smtClean="0"/>
              <a:t>بازگشت</a:t>
            </a:r>
          </a:p>
          <a:p>
            <a:pPr algn="r" rtl="1"/>
            <a:r>
              <a:rPr lang="fa-IR" dirty="0" smtClean="0"/>
              <a:t>(حسن روحانی، رئیس جمهور بودن، ایران)</a:t>
            </a:r>
            <a:endParaRPr lang="en-US" dirty="0" smtClean="0"/>
          </a:p>
          <a:p>
            <a:pPr algn="r" rtl="1"/>
            <a:r>
              <a:rPr lang="fa-IR" dirty="0" smtClean="0"/>
              <a:t>(حسن روحانی، بازگشتن، از سفر پنج روزه اش از ایالات متحده امریکا) </a:t>
            </a:r>
          </a:p>
          <a:p>
            <a:pPr algn="r" rtl="1"/>
            <a:endParaRPr lang="en-US" dirty="0"/>
          </a:p>
        </p:txBody>
      </p:sp>
      <p:sp>
        <p:nvSpPr>
          <p:cNvPr id="7" name="TextBox 6"/>
          <p:cNvSpPr txBox="1"/>
          <p:nvPr/>
        </p:nvSpPr>
        <p:spPr>
          <a:xfrm>
            <a:off x="3004459" y="4441392"/>
            <a:ext cx="8205850" cy="2308324"/>
          </a:xfrm>
          <a:prstGeom prst="rect">
            <a:avLst/>
          </a:prstGeom>
          <a:noFill/>
        </p:spPr>
        <p:txBody>
          <a:bodyPr wrap="square" rtlCol="0">
            <a:spAutoFit/>
          </a:bodyPr>
          <a:lstStyle/>
          <a:p>
            <a:r>
              <a:rPr lang="en-US" b="1" dirty="0" smtClean="0"/>
              <a:t>Sentence</a:t>
            </a:r>
          </a:p>
          <a:p>
            <a:r>
              <a:rPr lang="en-US" dirty="0" smtClean="0"/>
              <a:t>Bell, a telecommunication company, which is based in Los Angeles,</a:t>
            </a:r>
          </a:p>
          <a:p>
            <a:r>
              <a:rPr lang="en-US" dirty="0" smtClean="0"/>
              <a:t>makes and distributes electronic, computer and building products.</a:t>
            </a:r>
          </a:p>
          <a:p>
            <a:r>
              <a:rPr lang="en-US" b="1" dirty="0" smtClean="0"/>
              <a:t>Extractions/Propositions</a:t>
            </a:r>
          </a:p>
          <a:p>
            <a:r>
              <a:rPr lang="en-US" dirty="0" smtClean="0"/>
              <a:t>(Bell, ’is’, a telecommunication company)</a:t>
            </a:r>
          </a:p>
          <a:p>
            <a:r>
              <a:rPr lang="en-US" dirty="0" smtClean="0"/>
              <a:t>(Bell, is based in, Los Angeles)</a:t>
            </a:r>
          </a:p>
          <a:p>
            <a:r>
              <a:rPr lang="en-US" dirty="0" smtClean="0"/>
              <a:t>(Bell, makes, electronic products)</a:t>
            </a:r>
          </a:p>
          <a:p>
            <a:r>
              <a:rPr lang="en-US" dirty="0" smtClean="0"/>
              <a:t>(Bell, distributes, electronic products)</a:t>
            </a:r>
            <a:endParaRPr lang="en-US" dirty="0"/>
          </a:p>
        </p:txBody>
      </p:sp>
    </p:spTree>
    <p:extLst>
      <p:ext uri="{BB962C8B-B14F-4D97-AF65-F5344CB8AC3E}">
        <p14:creationId xmlns="" xmlns:p14="http://schemas.microsoft.com/office/powerpoint/2010/main" val="5531146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آزاد اطلاعات</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اغلب الگوریتم های </a:t>
            </a:r>
            <a:r>
              <a:rPr lang="en-US" dirty="0" smtClean="0">
                <a:cs typeface="B Nazanin" panose="00000400000000000000" pitchFamily="2" charset="-78"/>
              </a:rPr>
              <a:t>OIE</a:t>
            </a:r>
            <a:r>
              <a:rPr lang="fa-IR" dirty="0" smtClean="0">
                <a:cs typeface="B Nazanin" panose="00000400000000000000" pitchFamily="2" charset="-78"/>
              </a:rPr>
              <a:t> (</a:t>
            </a:r>
            <a:r>
              <a:rPr lang="en-US" dirty="0" smtClean="0"/>
              <a:t>Del </a:t>
            </a:r>
            <a:r>
              <a:rPr lang="en-US" dirty="0" err="1" smtClean="0"/>
              <a:t>Corro</a:t>
            </a:r>
            <a:r>
              <a:rPr lang="en-US" dirty="0" smtClean="0"/>
              <a:t>, 2013</a:t>
            </a:r>
            <a:r>
              <a:rPr lang="fa-IR" dirty="0" smtClean="0">
                <a:cs typeface="B Nazanin" panose="00000400000000000000" pitchFamily="2" charset="-78"/>
              </a:rPr>
              <a:t>)</a:t>
            </a:r>
            <a:endParaRPr lang="en-US"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خروجی خود را به صورت سه گانه </a:t>
            </a:r>
            <a:r>
              <a:rPr lang="en-US" dirty="0" smtClean="0"/>
              <a:t>(arg1; relation; arg2)</a:t>
            </a:r>
            <a:r>
              <a:rPr lang="fa-IR" dirty="0" smtClean="0"/>
              <a:t> </a:t>
            </a:r>
            <a:r>
              <a:rPr lang="fa-IR" dirty="0" smtClean="0">
                <a:cs typeface="B Nazanin" panose="00000400000000000000" pitchFamily="2" charset="-78"/>
              </a:rPr>
              <a:t>ارائه می‌کنند.</a:t>
            </a:r>
          </a:p>
          <a:p>
            <a:pPr lvl="1" algn="r" rtl="1">
              <a:buFont typeface="Wingdings" pitchFamily="2" charset="2"/>
              <a:buChar char="v"/>
            </a:pPr>
            <a:r>
              <a:rPr lang="fa-IR" dirty="0" smtClean="0">
                <a:cs typeface="B Nazanin" panose="00000400000000000000" pitchFamily="2" charset="-78"/>
              </a:rPr>
              <a:t>روابط مبتنی بر فعل جمله را استخراج می‌کنند.</a:t>
            </a:r>
          </a:p>
          <a:p>
            <a:pPr lvl="1" algn="r" rtl="1">
              <a:buFont typeface="Wingdings" pitchFamily="2" charset="2"/>
              <a:buChar char="v"/>
            </a:pPr>
            <a:r>
              <a:rPr lang="fa-IR" dirty="0" smtClean="0">
                <a:cs typeface="B Nazanin" panose="00000400000000000000" pitchFamily="2" charset="-78"/>
              </a:rPr>
              <a:t>آرگومانها محدود به گروه اسمی است.</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28</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364777550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چند سیستم </a:t>
            </a:r>
            <a:r>
              <a:rPr lang="en-US" dirty="0" err="1" smtClean="0">
                <a:cs typeface="B Nazanin" panose="00000400000000000000" pitchFamily="2" charset="-78"/>
              </a:rPr>
              <a:t>openIE</a:t>
            </a:r>
            <a:r>
              <a:rPr lang="fa-IR" dirty="0" smtClean="0">
                <a:cs typeface="B Nazanin" panose="00000400000000000000" pitchFamily="2" charset="-78"/>
              </a:rPr>
              <a:t> (</a:t>
            </a:r>
            <a:r>
              <a:rPr lang="en-US" dirty="0" err="1" smtClean="0">
                <a:cs typeface="B Nazanin" panose="00000400000000000000" pitchFamily="2" charset="-78"/>
              </a:rPr>
              <a:t>ReVerb</a:t>
            </a:r>
            <a:r>
              <a:rPr lang="fa-IR" dirty="0" smtClean="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سیستم های قبلی (مخصوصا </a:t>
            </a:r>
            <a:r>
              <a:rPr lang="en-US" dirty="0" err="1">
                <a:cs typeface="B Nazanin" pitchFamily="2" charset="-78"/>
              </a:rPr>
              <a:t>TextRunner</a:t>
            </a:r>
            <a:r>
              <a:rPr lang="fa-IR" dirty="0">
                <a:cs typeface="B Nazanin" pitchFamily="2" charset="-78"/>
              </a:rPr>
              <a:t>) مورد توجه قرار گرفته است. </a:t>
            </a:r>
            <a:endParaRPr lang="en-US" dirty="0">
              <a:cs typeface="B Nazanin" pitchFamily="2" charset="-78"/>
            </a:endParaRPr>
          </a:p>
          <a:p>
            <a:pPr marL="800100" lvl="1" indent="-342900" algn="r" rtl="1">
              <a:buFont typeface="+mj-lt"/>
              <a:buAutoNum type="arabicPeriod"/>
            </a:pPr>
            <a:r>
              <a:rPr lang="fa-IR" sz="1800" dirty="0">
                <a:cs typeface="B Nazanin" pitchFamily="2" charset="-78"/>
              </a:rPr>
              <a:t>استخراج های بی ربط (</a:t>
            </a:r>
            <a:r>
              <a:rPr lang="fa-IR" sz="1800" dirty="0" smtClean="0">
                <a:cs typeface="B Nazanin" pitchFamily="2" charset="-78"/>
              </a:rPr>
              <a:t>نامفهوم)</a:t>
            </a:r>
            <a:endParaRPr lang="en-US" sz="1800" dirty="0" smtClean="0">
              <a:cs typeface="B Nazanin" pitchFamily="2" charset="-78"/>
            </a:endParaRPr>
          </a:p>
          <a:p>
            <a:pPr marL="800100" lvl="1" indent="-342900" algn="r" rtl="1">
              <a:buFont typeface="+mj-lt"/>
              <a:buAutoNum type="arabicPeriod"/>
            </a:pPr>
            <a:r>
              <a:rPr lang="fa-IR" sz="1800" dirty="0">
                <a:cs typeface="B Nazanin" pitchFamily="2" charset="-78"/>
              </a:rPr>
              <a:t>استخراج های بی ارزش</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29</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1"/>
          <p:cNvPicPr/>
          <p:nvPr/>
        </p:nvPicPr>
        <p:blipFill>
          <a:blip r:embed="rId3" cstate="print"/>
          <a:stretch>
            <a:fillRect/>
          </a:stretch>
        </p:blipFill>
        <p:spPr>
          <a:xfrm>
            <a:off x="2867611" y="2721012"/>
            <a:ext cx="3942621" cy="1755453"/>
          </a:xfrm>
          <a:prstGeom prst="rect">
            <a:avLst/>
          </a:prstGeom>
        </p:spPr>
      </p:pic>
      <p:pic>
        <p:nvPicPr>
          <p:cNvPr id="13" name="Picture 12"/>
          <p:cNvPicPr/>
          <p:nvPr/>
        </p:nvPicPr>
        <p:blipFill>
          <a:blip r:embed="rId4" cstate="print"/>
          <a:stretch>
            <a:fillRect/>
          </a:stretch>
        </p:blipFill>
        <p:spPr>
          <a:xfrm>
            <a:off x="2867612" y="4746970"/>
            <a:ext cx="3942620" cy="1546389"/>
          </a:xfrm>
          <a:prstGeom prst="rect">
            <a:avLst/>
          </a:prstGeom>
        </p:spPr>
      </p:pic>
    </p:spTree>
    <p:extLst>
      <p:ext uri="{BB962C8B-B14F-4D97-AF65-F5344CB8AC3E}">
        <p14:creationId xmlns="" xmlns:p14="http://schemas.microsoft.com/office/powerpoint/2010/main" val="39733553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معرفی استخراج </a:t>
            </a:r>
            <a:r>
              <a:rPr lang="fa-IR" dirty="0" smtClean="0">
                <a:cs typeface="B Nazanin" panose="00000400000000000000" pitchFamily="2" charset="-78"/>
              </a:rPr>
              <a:t>اطلاعات</a:t>
            </a:r>
            <a:endParaRPr lang="en-US" dirty="0"/>
          </a:p>
        </p:txBody>
      </p:sp>
      <p:sp>
        <p:nvSpPr>
          <p:cNvPr id="3" name="Content Placeholder 2"/>
          <p:cNvSpPr>
            <a:spLocks noGrp="1"/>
          </p:cNvSpPr>
          <p:nvPr>
            <p:ph idx="1"/>
          </p:nvPr>
        </p:nvSpPr>
        <p:spPr>
          <a:xfrm>
            <a:off x="2589212" y="2133599"/>
            <a:ext cx="8915400" cy="4526507"/>
          </a:xfrm>
        </p:spPr>
        <p:txBody>
          <a:bodyPr/>
          <a:lstStyle/>
          <a:p>
            <a:pPr algn="r" rtl="1"/>
            <a:r>
              <a:rPr lang="fa-IR" dirty="0">
                <a:cs typeface="B Nazanin" panose="00000400000000000000" pitchFamily="2" charset="-78"/>
              </a:rPr>
              <a:t>استخراج </a:t>
            </a:r>
            <a:r>
              <a:rPr lang="fa-IR" dirty="0" smtClean="0">
                <a:cs typeface="B Nazanin" panose="00000400000000000000" pitchFamily="2" charset="-78"/>
              </a:rPr>
              <a:t>اطلاعات </a:t>
            </a:r>
            <a:r>
              <a:rPr lang="fa-IR" dirty="0">
                <a:cs typeface="B Nazanin" panose="00000400000000000000" pitchFamily="2" charset="-78"/>
              </a:rPr>
              <a:t>روشی برای بدست آوردن دانش ساخت یافته ساده از متن است. </a:t>
            </a:r>
            <a:endParaRPr lang="fa-IR" dirty="0" smtClean="0">
              <a:cs typeface="B Nazanin" panose="00000400000000000000" pitchFamily="2" charset="-78"/>
            </a:endParaRPr>
          </a:p>
          <a:p>
            <a:pPr algn="r" rtl="1"/>
            <a:r>
              <a:rPr lang="fa-IR" dirty="0" smtClean="0">
                <a:cs typeface="B Nazanin" panose="00000400000000000000" pitchFamily="2" charset="-78"/>
              </a:rPr>
              <a:t>از </a:t>
            </a:r>
            <a:r>
              <a:rPr lang="fa-IR" dirty="0">
                <a:cs typeface="B Nazanin" panose="00000400000000000000" pitchFamily="2" charset="-78"/>
              </a:rPr>
              <a:t>اطلاعات بدست آمده در این سیستمها می‌توان برای تولید پایگاه دانش </a:t>
            </a:r>
          </a:p>
          <a:p>
            <a:pPr marL="0" indent="0" algn="r" rtl="1">
              <a:buNone/>
            </a:pPr>
            <a:r>
              <a:rPr lang="fa-IR" dirty="0" smtClean="0">
                <a:cs typeface="B Nazanin" panose="00000400000000000000" pitchFamily="2" charset="-78"/>
              </a:rPr>
              <a:t>	و هستان شناسی ها </a:t>
            </a:r>
            <a:r>
              <a:rPr lang="fa-IR" dirty="0">
                <a:cs typeface="B Nazanin" panose="00000400000000000000" pitchFamily="2" charset="-78"/>
              </a:rPr>
              <a:t>بهره برد</a:t>
            </a:r>
            <a:r>
              <a:rPr lang="fa-IR" dirty="0" smtClean="0">
                <a:cs typeface="B Nazanin" panose="00000400000000000000" pitchFamily="2" charset="-78"/>
              </a:rPr>
              <a:t>.</a:t>
            </a:r>
          </a:p>
          <a:p>
            <a:pPr algn="r" rtl="1"/>
            <a:r>
              <a:rPr lang="fa-IR" dirty="0">
                <a:cs typeface="B Nazanin" panose="00000400000000000000" pitchFamily="2" charset="-78"/>
              </a:rPr>
              <a:t>این سیستم ها دو هدف عمده را دنبال می‌کنند</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سازمان </a:t>
            </a:r>
            <a:r>
              <a:rPr lang="fa-IR" dirty="0">
                <a:cs typeface="B Nazanin" panose="00000400000000000000" pitchFamily="2" charset="-78"/>
              </a:rPr>
              <a:t>دهی روابط داخل متن به نحوی کارا برای استفاده. </a:t>
            </a:r>
          </a:p>
          <a:p>
            <a:pPr lvl="1" algn="r" rtl="1">
              <a:buFont typeface="Wingdings" panose="05000000000000000000" pitchFamily="2" charset="2"/>
              <a:buChar char="v"/>
            </a:pPr>
            <a:r>
              <a:rPr lang="fa-IR" dirty="0" smtClean="0">
                <a:cs typeface="B Nazanin" panose="00000400000000000000" pitchFamily="2" charset="-78"/>
              </a:rPr>
              <a:t>قرار </a:t>
            </a:r>
            <a:r>
              <a:rPr lang="fa-IR" dirty="0">
                <a:cs typeface="B Nazanin" panose="00000400000000000000" pitchFamily="2" charset="-78"/>
              </a:rPr>
              <a:t>دادن روابط در یک فرم دقیق منطقی که اجازه استنتاج و بررسی بیشتر </a:t>
            </a:r>
            <a:r>
              <a:rPr lang="fa-IR" dirty="0" smtClean="0">
                <a:cs typeface="B Nazanin" panose="00000400000000000000" pitchFamily="2" charset="-78"/>
              </a:rPr>
              <a:t>را</a:t>
            </a:r>
          </a:p>
          <a:p>
            <a:pPr marL="457200" lvl="1" indent="0" algn="r" rtl="1">
              <a:buNone/>
            </a:pPr>
            <a:r>
              <a:rPr lang="fa-IR" dirty="0" smtClean="0">
                <a:cs typeface="B Nazanin" panose="00000400000000000000" pitchFamily="2" charset="-78"/>
              </a:rPr>
              <a:t> </a:t>
            </a:r>
            <a:r>
              <a:rPr lang="fa-IR" dirty="0">
                <a:cs typeface="B Nazanin" panose="00000400000000000000" pitchFamily="2" charset="-78"/>
              </a:rPr>
              <a:t>به الگوریتم ها و روش های کامپیوتری دیگر می‌دهد</a:t>
            </a:r>
            <a:r>
              <a:rPr lang="fa-IR" dirty="0" smtClean="0">
                <a:cs typeface="B Nazanin" panose="00000400000000000000" pitchFamily="2" charset="-78"/>
              </a:rPr>
              <a:t>.</a:t>
            </a:r>
            <a:endParaRPr lang="fa-IR" dirty="0">
              <a:cs typeface="B Nazanin" panose="00000400000000000000" pitchFamily="2" charset="-78"/>
            </a:endParaRPr>
          </a:p>
          <a:p>
            <a:pPr algn="r" rtl="1"/>
            <a:r>
              <a:rPr lang="fa-IR" dirty="0" smtClean="0">
                <a:cs typeface="B Nazanin" panose="00000400000000000000" pitchFamily="2" charset="-78"/>
              </a:rPr>
              <a:t>دارای سه زیر شاخه مهم است</a:t>
            </a:r>
          </a:p>
          <a:p>
            <a:pPr marL="800100" lvl="1" indent="-342900" algn="r" rtl="1">
              <a:buFont typeface="+mj-lt"/>
              <a:buAutoNum type="arabicPeriod"/>
            </a:pPr>
            <a:r>
              <a:rPr lang="fa-IR" dirty="0" smtClean="0">
                <a:cs typeface="B Nazanin" panose="00000400000000000000" pitchFamily="2" charset="-78"/>
              </a:rPr>
              <a:t>شناسایی موجودیت نامدار</a:t>
            </a:r>
          </a:p>
          <a:p>
            <a:pPr marL="800100" lvl="1" indent="-342900" algn="r" rtl="1">
              <a:buFont typeface="+mj-lt"/>
              <a:buAutoNum type="arabicPeriod"/>
            </a:pPr>
            <a:r>
              <a:rPr lang="fa-IR" dirty="0" smtClean="0">
                <a:cs typeface="B Nazanin" panose="00000400000000000000" pitchFamily="2" charset="-78"/>
              </a:rPr>
              <a:t>رفع ابهام مرجع گروه اسمی</a:t>
            </a:r>
          </a:p>
          <a:p>
            <a:pPr marL="800100" lvl="1" indent="-342900" algn="r" rtl="1">
              <a:buFont typeface="+mj-lt"/>
              <a:buAutoNum type="arabicPeriod"/>
            </a:pPr>
            <a:r>
              <a:rPr lang="fa-IR" dirty="0" smtClean="0">
                <a:cs typeface="B Nazanin" panose="00000400000000000000" pitchFamily="2" charset="-78"/>
              </a:rPr>
              <a:t>استخراج روابط</a:t>
            </a:r>
          </a:p>
          <a:p>
            <a:pPr marL="800100" lvl="1" indent="-342900" algn="r" rtl="1">
              <a:buFont typeface="+mj-lt"/>
              <a:buAutoNum type="arabicPeriod"/>
            </a:pPr>
            <a:endParaRPr lang="en-US" dirty="0">
              <a:cs typeface="B Nazanin" panose="00000400000000000000" pitchFamily="2" charset="-78"/>
            </a:endParaRPr>
          </a:p>
        </p:txBody>
      </p:sp>
      <p:pic>
        <p:nvPicPr>
          <p:cNvPr id="6" name="Picture 5"/>
          <p:cNvPicPr/>
          <p:nvPr/>
        </p:nvPicPr>
        <p:blipFill>
          <a:blip r:embed="rId3" cstate="print"/>
          <a:stretch>
            <a:fillRect/>
          </a:stretch>
        </p:blipFill>
        <p:spPr>
          <a:xfrm>
            <a:off x="1175933" y="2884227"/>
            <a:ext cx="4419647" cy="3298209"/>
          </a:xfrm>
          <a:prstGeom prst="rect">
            <a:avLst/>
          </a:prstGeom>
        </p:spPr>
      </p:pic>
      <p:sp>
        <p:nvSpPr>
          <p:cNvPr id="7" name="Slide Number Placeholder 6"/>
          <p:cNvSpPr>
            <a:spLocks noGrp="1"/>
          </p:cNvSpPr>
          <p:nvPr>
            <p:ph type="sldNum" sz="quarter" idx="12"/>
          </p:nvPr>
        </p:nvSpPr>
        <p:spPr/>
        <p:txBody>
          <a:bodyPr/>
          <a:lstStyle/>
          <a:p>
            <a:fld id="{953D7622-F4B3-4CED-AE61-8D3ABB75467F}" type="slidenum">
              <a:rPr lang="en-US" smtClean="0"/>
              <a:pPr/>
              <a:t>3</a:t>
            </a:fld>
            <a:endParaRPr lang="en-US"/>
          </a:p>
        </p:txBody>
      </p:sp>
      <p:pic>
        <p:nvPicPr>
          <p:cNvPr id="8" name="Picture 7" descr="C:\Users\info\Desktop\beheshti - Copy.jpg"/>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22022995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ReVerb</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a:t>
            </a:r>
            <a:r>
              <a:rPr lang="fa-IR" dirty="0">
                <a:cs typeface="B Nazanin" pitchFamily="2" charset="-78"/>
              </a:rPr>
              <a:t>حل دو مشکل </a:t>
            </a:r>
            <a:r>
              <a:rPr lang="fa-IR" dirty="0" smtClean="0">
                <a:cs typeface="B Nazanin" pitchFamily="2" charset="-78"/>
              </a:rPr>
              <a:t>ارائه شده دو محدودیت در نظر گرفته </a:t>
            </a:r>
            <a:r>
              <a:rPr lang="fa-IR" dirty="0">
                <a:cs typeface="B Nazanin" pitchFamily="2" charset="-78"/>
              </a:rPr>
              <a:t>است. </a:t>
            </a:r>
            <a:endParaRPr lang="fa-IR" dirty="0" smtClean="0">
              <a:cs typeface="B Nazanin" pitchFamily="2" charset="-78"/>
            </a:endParaRPr>
          </a:p>
          <a:p>
            <a:pPr marL="800100" lvl="1" indent="-342900" algn="r" rtl="1">
              <a:buFont typeface="+mj-lt"/>
              <a:buAutoNum type="arabicPeriod"/>
            </a:pPr>
            <a:r>
              <a:rPr lang="fa-IR" sz="1800" dirty="0" smtClean="0">
                <a:cs typeface="B Nazanin" pitchFamily="2" charset="-78"/>
              </a:rPr>
              <a:t>محدودیت </a:t>
            </a:r>
            <a:r>
              <a:rPr lang="fa-IR" sz="1800" dirty="0">
                <a:cs typeface="B Nazanin" pitchFamily="2" charset="-78"/>
              </a:rPr>
              <a:t>نحوی</a:t>
            </a: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r>
              <a:rPr lang="fa-IR" sz="1800" dirty="0">
                <a:cs typeface="B Nazanin" pitchFamily="2" charset="-78"/>
              </a:rPr>
              <a:t>محدودیت لغوی: این محدودیت می‌گوید یک رابطه در صورتی مناسب است که با آرگومانهای متفاوت زیادی در یک دادگان بزرگ آمده باشد. </a:t>
            </a:r>
          </a:p>
          <a:p>
            <a:pPr algn="r" rtl="1"/>
            <a:r>
              <a:rPr lang="fa-IR" dirty="0" smtClean="0">
                <a:cs typeface="B Nazanin" pitchFamily="2" charset="-78"/>
              </a:rPr>
              <a:t>تنها روابط مبتنی بر فعل را </a:t>
            </a:r>
            <a:r>
              <a:rPr lang="fa-IR" dirty="0">
                <a:cs typeface="B Nazanin" pitchFamily="2" charset="-78"/>
              </a:rPr>
              <a:t>استخراج می‌کند</a:t>
            </a:r>
            <a:r>
              <a:rPr lang="fa-IR" dirty="0" smtClean="0">
                <a:cs typeface="B Nazanin" pitchFamily="2" charset="-78"/>
              </a:rPr>
              <a:t>.</a:t>
            </a:r>
          </a:p>
          <a:p>
            <a:pPr marL="342900" lvl="1" indent="-342900" algn="r" rtl="1"/>
            <a:r>
              <a:rPr lang="fa-IR" sz="1800" dirty="0" smtClean="0">
                <a:cs typeface="B Nazanin" pitchFamily="2" charset="-78"/>
              </a:rPr>
              <a:t>در نظر نگرفتن زمینه متن در هنگام استخراج اطلاعات</a:t>
            </a:r>
          </a:p>
          <a:p>
            <a:pPr algn="r" rtl="1"/>
            <a:endParaRPr lang="fa-IR"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30</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p:nvPr/>
        </p:nvPicPr>
        <p:blipFill>
          <a:blip r:embed="rId3" cstate="print"/>
          <a:stretch>
            <a:fillRect/>
          </a:stretch>
        </p:blipFill>
        <p:spPr>
          <a:xfrm>
            <a:off x="2795401" y="2793467"/>
            <a:ext cx="3073135" cy="1150733"/>
          </a:xfrm>
          <a:prstGeom prst="rect">
            <a:avLst/>
          </a:prstGeom>
        </p:spPr>
      </p:pic>
    </p:spTree>
    <p:extLst>
      <p:ext uri="{BB962C8B-B14F-4D97-AF65-F5344CB8AC3E}">
        <p14:creationId xmlns="" xmlns:p14="http://schemas.microsoft.com/office/powerpoint/2010/main" val="1684392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a:t>OLLIE</a:t>
            </a:r>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a:t>
            </a:r>
            <a:r>
              <a:rPr lang="en-US" dirty="0">
                <a:cs typeface="B Nazanin" pitchFamily="2" charset="-78"/>
              </a:rPr>
              <a:t>Reverb</a:t>
            </a:r>
            <a:r>
              <a:rPr lang="fa-IR" dirty="0">
                <a:cs typeface="B Nazanin" pitchFamily="2" charset="-78"/>
              </a:rPr>
              <a:t>:</a:t>
            </a:r>
          </a:p>
          <a:p>
            <a:pPr lvl="1" algn="r" rtl="1"/>
            <a:r>
              <a:rPr lang="fa-IR" sz="1800" dirty="0">
                <a:cs typeface="B Nazanin" pitchFamily="2" charset="-78"/>
              </a:rPr>
              <a:t>استخراج روابط تنها بر مبنای فعل.</a:t>
            </a:r>
          </a:p>
          <a:p>
            <a:pPr lvl="1" algn="r" rtl="1"/>
            <a:r>
              <a:rPr lang="fa-IR" sz="1800" dirty="0">
                <a:cs typeface="B Nazanin" pitchFamily="2" charset="-78"/>
              </a:rPr>
              <a:t>در نظر نگرفتن زمینه متن در هنگام </a:t>
            </a:r>
            <a:r>
              <a:rPr lang="fa-IR" sz="1800" dirty="0" smtClean="0">
                <a:cs typeface="B Nazanin" pitchFamily="2" charset="-78"/>
              </a:rPr>
              <a:t>استخراج اطلاعات</a:t>
            </a:r>
            <a:endParaRPr lang="fa-IR" sz="1800" dirty="0">
              <a:cs typeface="B Nazanin" pitchFamily="2" charset="-78"/>
            </a:endParaRPr>
          </a:p>
          <a:p>
            <a:pPr lvl="1" algn="r" rtl="1"/>
            <a:endParaRPr lang="fa-IR" sz="1800" dirty="0">
              <a:cs typeface="B Nazanin" pitchFamily="2" charset="-78"/>
            </a:endParaRPr>
          </a:p>
          <a:p>
            <a:pPr algn="r" rtl="1"/>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31</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 xmlns:p14="http://schemas.microsoft.com/office/powerpoint/2010/main" val="1473588813"/>
              </p:ext>
            </p:extLst>
          </p:nvPr>
        </p:nvGraphicFramePr>
        <p:xfrm>
          <a:off x="1738180" y="1936218"/>
          <a:ext cx="5064917" cy="4416552"/>
        </p:xfrm>
        <a:graphic>
          <a:graphicData uri="http://schemas.openxmlformats.org/drawingml/2006/table">
            <a:tbl>
              <a:tblPr rtl="1" firstRow="1" firstCol="1" bandRow="1">
                <a:tableStyleId>{5C22544A-7EE6-4342-B048-85BDC9FD1C3A}</a:tableStyleId>
              </a:tblPr>
              <a:tblGrid>
                <a:gridCol w="5064917"/>
              </a:tblGrid>
              <a:tr h="0">
                <a:tc>
                  <a:txBody>
                    <a:bodyPr/>
                    <a:lstStyle/>
                    <a:p>
                      <a:pPr marL="0" marR="0" rtl="0">
                        <a:lnSpc>
                          <a:spcPct val="115000"/>
                        </a:lnSpc>
                        <a:spcBef>
                          <a:spcPts val="0"/>
                        </a:spcBef>
                        <a:spcAft>
                          <a:spcPts val="0"/>
                        </a:spcAft>
                      </a:pPr>
                      <a:r>
                        <a:rPr lang="en-US" sz="1400" dirty="0">
                          <a:solidFill>
                            <a:schemeClr val="tx1"/>
                          </a:solidFill>
                          <a:effectLst/>
                        </a:rPr>
                        <a:t>1. “After winning the Super bowl, the Saints are now the top dogs of the NFL.”</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Saints; win; the Super bowl)</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2. </a:t>
                      </a:r>
                      <a:r>
                        <a:rPr lang="en-US" sz="1400" dirty="0" smtClean="0">
                          <a:solidFill>
                            <a:schemeClr val="tx1"/>
                          </a:solidFill>
                          <a:effectLst/>
                        </a:rPr>
                        <a:t>“There </a:t>
                      </a:r>
                      <a:r>
                        <a:rPr lang="en-US" sz="1400" dirty="0">
                          <a:solidFill>
                            <a:schemeClr val="tx1"/>
                          </a:solidFill>
                          <a:effectLst/>
                        </a:rPr>
                        <a:t>are plenty of taxis available at Bali airport.”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(taxis; be available at; Bali airport)</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3. “Microsoft co-founder Bill Gates spoke at ...”</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(Bill Gates; be co-founder of; Microsoft</a:t>
                      </a:r>
                      <a:r>
                        <a:rPr lang="en-US" sz="1400" dirty="0" smtClean="0">
                          <a:solidFill>
                            <a:schemeClr val="tx1"/>
                          </a:solidFill>
                          <a:effectLst/>
                        </a:rPr>
                        <a:t>)</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rtl="0">
                        <a:lnSpc>
                          <a:spcPct val="115000"/>
                        </a:lnSpc>
                        <a:spcBef>
                          <a:spcPts val="0"/>
                        </a:spcBef>
                        <a:spcAft>
                          <a:spcPts val="0"/>
                        </a:spcAft>
                      </a:pPr>
                      <a:r>
                        <a:rPr lang="en-US" sz="1400" dirty="0">
                          <a:solidFill>
                            <a:schemeClr val="tx1"/>
                          </a:solidFill>
                          <a:effectLst/>
                        </a:rPr>
                        <a:t>4. “Early astronomers believed that the earth is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W: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earth; be the center of; the universe) </a:t>
                      </a:r>
                      <a:r>
                        <a:rPr lang="en-US" sz="1400" dirty="0" err="1">
                          <a:solidFill>
                            <a:schemeClr val="tx1"/>
                          </a:solidFill>
                          <a:effectLst/>
                        </a:rPr>
                        <a:t>AttributedTo</a:t>
                      </a:r>
                      <a:r>
                        <a:rPr lang="en-US" sz="1400" dirty="0">
                          <a:solidFill>
                            <a:schemeClr val="tx1"/>
                          </a:solidFill>
                          <a:effectLst/>
                        </a:rPr>
                        <a:t> believe; Early astronomers)</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5. “If he wins five key states,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R,W: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((Romney; will be elected; President) </a:t>
                      </a:r>
                      <a:r>
                        <a:rPr lang="en-US" sz="1400" dirty="0" err="1">
                          <a:solidFill>
                            <a:schemeClr val="tx1"/>
                          </a:solidFill>
                          <a:effectLst/>
                        </a:rPr>
                        <a:t>ClausalModifier</a:t>
                      </a:r>
                      <a:r>
                        <a:rPr lang="en-US" sz="1400" dirty="0">
                          <a:solidFill>
                            <a:schemeClr val="tx1"/>
                          </a:solidFill>
                          <a:effectLst/>
                        </a:rPr>
                        <a:t> if; he wins five key states)</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 xmlns:p14="http://schemas.microsoft.com/office/powerpoint/2010/main" val="31808042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OLLIE</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نمونه الگوهای باز استخراج شده:</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32</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1480723" y="2884601"/>
            <a:ext cx="10267784" cy="2439396"/>
          </a:xfrm>
          <a:prstGeom prst="rect">
            <a:avLst/>
          </a:prstGeom>
        </p:spPr>
      </p:pic>
    </p:spTree>
    <p:extLst>
      <p:ext uri="{BB962C8B-B14F-4D97-AF65-F5344CB8AC3E}">
        <p14:creationId xmlns="" xmlns:p14="http://schemas.microsoft.com/office/powerpoint/2010/main" val="12732241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cs typeface="B Nazanin" panose="00000400000000000000" pitchFamily="2" charset="-78"/>
              </a:rPr>
              <a:t>OLLIE</a:t>
            </a:r>
            <a:r>
              <a:rPr lang="fa-IR" dirty="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برای استخراج اطلاعات از روی الگوهای تولید شده از پارسر وابستگی استفاده </a:t>
            </a:r>
            <a:r>
              <a:rPr lang="fa-IR" sz="1800" dirty="0" smtClean="0">
                <a:cs typeface="B Nazanin" panose="00000400000000000000" pitchFamily="2" charset="-78"/>
              </a:rPr>
              <a:t>می‌کند</a:t>
            </a:r>
            <a:r>
              <a:rPr lang="fa-IR" sz="1800" dirty="0">
                <a:cs typeface="B Nazanin" panose="00000400000000000000" pitchFamily="2" charset="-78"/>
              </a:rPr>
              <a:t>.</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33</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3509442" y="2456598"/>
            <a:ext cx="5915624" cy="4075208"/>
          </a:xfrm>
          <a:prstGeom prst="rect">
            <a:avLst/>
          </a:prstGeom>
        </p:spPr>
      </p:pic>
    </p:spTree>
    <p:extLst>
      <p:ext uri="{BB962C8B-B14F-4D97-AF65-F5344CB8AC3E}">
        <p14:creationId xmlns="" xmlns:p14="http://schemas.microsoft.com/office/powerpoint/2010/main" val="10842931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dirty="0">
                <a:cs typeface="B Nazanin" panose="00000400000000000000" pitchFamily="2" charset="-78"/>
              </a:rPr>
              <a:t>مقایسه روش های </a:t>
            </a:r>
            <a:r>
              <a:rPr lang="fa-IR" dirty="0" smtClean="0">
                <a:cs typeface="B Nazanin" panose="00000400000000000000" pitchFamily="2" charset="-78"/>
              </a:rPr>
              <a:t>موجود برای استخراج اطلاعات</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1562467044"/>
              </p:ext>
            </p:extLst>
          </p:nvPr>
        </p:nvGraphicFramePr>
        <p:xfrm>
          <a:off x="313900" y="1269240"/>
          <a:ext cx="11665543" cy="5576379"/>
        </p:xfrm>
        <a:graphic>
          <a:graphicData uri="http://schemas.openxmlformats.org/drawingml/2006/table">
            <a:tbl>
              <a:tblPr firstRow="1" firstCol="1" bandRow="1">
                <a:tableStyleId>{5C22544A-7EE6-4342-B048-85BDC9FD1C3A}</a:tableStyleId>
              </a:tblPr>
              <a:tblGrid>
                <a:gridCol w="3001064"/>
                <a:gridCol w="1303696"/>
                <a:gridCol w="1630900"/>
                <a:gridCol w="1319038"/>
                <a:gridCol w="2381167"/>
                <a:gridCol w="2029678"/>
              </a:tblGrid>
              <a:tr h="616593">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مشکلات/ مزایا / توضیحات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لیست روابط قابل استخراج</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رابطه (طبقه­ای/غیر طبقه­ای ) و جایگاه آن</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موجودیت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ایده اصلی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دسته</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301">
                <a:tc>
                  <a:txBody>
                    <a:bodyPr/>
                    <a:lstStyle/>
                    <a:p>
                      <a:pPr marL="0" marR="0" algn="ctr" rtl="1">
                        <a:lnSpc>
                          <a:spcPct val="115000"/>
                        </a:lnSpc>
                        <a:spcBef>
                          <a:spcPts val="0"/>
                        </a:spcBef>
                        <a:spcAft>
                          <a:spcPts val="0"/>
                        </a:spcAft>
                      </a:pPr>
                      <a:r>
                        <a:rPr lang="ar-SA" sz="1200" dirty="0" smtClean="0">
                          <a:solidFill>
                            <a:schemeClr val="tx1"/>
                          </a:solidFill>
                          <a:effectLst/>
                          <a:cs typeface="B Nazanin" panose="00000400000000000000" pitchFamily="2" charset="-78"/>
                        </a:rPr>
                        <a:t>زمان</a:t>
                      </a:r>
                      <a:r>
                        <a:rPr lang="fa-IR" sz="1200" dirty="0" smtClean="0">
                          <a:cs typeface="B Nazanin" pitchFamily="2" charset="-78"/>
                        </a:rPr>
                        <a:t>‌</a:t>
                      </a:r>
                      <a:r>
                        <a:rPr lang="ar-SA" sz="1200" dirty="0" smtClean="0">
                          <a:solidFill>
                            <a:schemeClr val="tx1"/>
                          </a:solidFill>
                          <a:effectLst/>
                          <a:cs typeface="B Nazanin" panose="00000400000000000000" pitchFamily="2" charset="-78"/>
                        </a:rPr>
                        <a:t>بر </a:t>
                      </a:r>
                      <a:r>
                        <a:rPr lang="ar-SA" sz="1200" dirty="0">
                          <a:solidFill>
                            <a:schemeClr val="tx1"/>
                          </a:solidFill>
                          <a:effectLst/>
                          <a:cs typeface="B Nazanin" panose="00000400000000000000" pitchFamily="2" charset="-78"/>
                        </a:rPr>
                        <a:t>و پر هزینه، محدود به ژانر خاص، فراخوان کم، تولید و پشتیبانی از الگوها مشکل است، دقت پایین</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ای-غیر 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تولید دستی مجموعه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Hand build patterns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151632">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 رانش معنایی، انتشار خطا در طول زمان، حساس به مجموعه اولیه دانه، نیاز به دانه برای هر رابطه، معمولا پارامترهای زیادی برای تنظیم دارد، هیچ تفسیر احتمالاتی وجود ندارد بنابراین به سختی میتوان معیار اعتماد به روابط مستخرج داد، دقت چندان بالا نیست.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ای-غیر 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شروع با </a:t>
                      </a:r>
                      <a:r>
                        <a:rPr lang="fa-IR" sz="1200" dirty="0">
                          <a:solidFill>
                            <a:schemeClr val="tx1"/>
                          </a:solidFill>
                          <a:effectLst/>
                          <a:cs typeface="B Nazanin" panose="00000400000000000000" pitchFamily="2" charset="-78"/>
                        </a:rPr>
                        <a:t>مجموعه کوچک دانه، جستجو در وب یا پیکره های بزرگ برای گسترش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a:solidFill>
                            <a:schemeClr val="tx1"/>
                          </a:solidFill>
                          <a:effectLst/>
                          <a:cs typeface="B Nazanin" panose="00000400000000000000" pitchFamily="2" charset="-78"/>
                        </a:rPr>
                        <a:t>Bootstrapping (semi supervised)</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097">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تهیه دادگان برچسب خورده،</a:t>
                      </a:r>
                      <a:endParaRPr lang="en-US" sz="12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 به متن و ژانر خاص و مشکل بیش برازش، محدود به مجموعه مشخص از روابط، دقت بالا</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استخراج ویژگی از متن، انتخاب دسته بندی کننده، تشخیص وجود رابطه، تعیین برچسب رابطه از میان مجموعه مشخص</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234195">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نویز در داده های آموزشی بخاطر فرض اولیه ضعیف، محدود به متن و ژانر خاص نیست، نیاز به سیستم شناساگر موجودیت های نامدار، محدود به مجموعه پیش فرض از روابط، دقت بالا، نیاز به پایگاه روابط مانند </a:t>
                      </a:r>
                      <a:r>
                        <a:rPr lang="en-US" sz="1200">
                          <a:solidFill>
                            <a:schemeClr val="tx1"/>
                          </a:solidFill>
                          <a:effectLst/>
                          <a:cs typeface="B Nazanin" panose="00000400000000000000" pitchFamily="2" charset="-78"/>
                        </a:rPr>
                        <a:t>Freebase</a:t>
                      </a:r>
                      <a:r>
                        <a:rPr lang="ar-SA" sz="1200">
                          <a:solidFill>
                            <a:schemeClr val="tx1"/>
                          </a:solidFill>
                          <a:effectLst/>
                          <a:cs typeface="B Nazanin" panose="00000400000000000000" pitchFamily="2" charset="-78"/>
                        </a:rPr>
                        <a:t> که در آنها نوع دو موجودیت دخیل در رابطه و خود رابطه تعیین شده اند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حاصل ترکیب روش </a:t>
                      </a:r>
                      <a:r>
                        <a:rPr lang="en-US" sz="1200">
                          <a:solidFill>
                            <a:schemeClr val="tx1"/>
                          </a:solidFill>
                          <a:effectLst/>
                          <a:cs typeface="B Nazanin" panose="00000400000000000000" pitchFamily="2" charset="-78"/>
                        </a:rPr>
                        <a:t>Bootstrapping </a:t>
                      </a:r>
                      <a:r>
                        <a:rPr lang="ar-SA" sz="1200">
                          <a:solidFill>
                            <a:schemeClr val="tx1"/>
                          </a:solidFill>
                          <a:effectLst/>
                          <a:cs typeface="B Nazanin" panose="00000400000000000000" pitchFamily="2" charset="-78"/>
                        </a:rPr>
                        <a:t>با </a:t>
                      </a:r>
                      <a:r>
                        <a:rPr lang="en-US" sz="1200">
                          <a:solidFill>
                            <a:schemeClr val="tx1"/>
                          </a:solidFill>
                          <a:effectLst/>
                          <a:cs typeface="B Nazanin" panose="00000400000000000000" pitchFamily="2" charset="-78"/>
                        </a:rPr>
                        <a:t>Supervised methods</a:t>
                      </a:r>
                      <a:r>
                        <a:rPr lang="fa-IR" sz="1200">
                          <a:solidFill>
                            <a:schemeClr val="tx1"/>
                          </a:solidFill>
                          <a:effectLst/>
                          <a:cs typeface="B Nazanin" panose="00000400000000000000" pitchFamily="2" charset="-78"/>
                        </a:rPr>
                        <a:t>، فرض ضعیف در نظارت دور این است که برای هر سه­گانه (</a:t>
                      </a:r>
                      <a:r>
                        <a:rPr lang="en-US" sz="1200">
                          <a:solidFill>
                            <a:schemeClr val="tx1"/>
                          </a:solidFill>
                          <a:effectLst/>
                          <a:cs typeface="B Nazanin" panose="00000400000000000000" pitchFamily="2" charset="-78"/>
                        </a:rPr>
                        <a:t>e1,r,e2</a:t>
                      </a:r>
                      <a:r>
                        <a:rPr lang="fa-IR" sz="1200">
                          <a:solidFill>
                            <a:schemeClr val="tx1"/>
                          </a:solidFill>
                          <a:effectLst/>
                          <a:cs typeface="B Nazanin" panose="00000400000000000000" pitchFamily="2" charset="-78"/>
                        </a:rPr>
                        <a:t>) در پایگاه دانش هر جمله ای که در آن دو موجودیت </a:t>
                      </a:r>
                      <a:r>
                        <a:rPr lang="en-US" sz="1200">
                          <a:solidFill>
                            <a:schemeClr val="tx1"/>
                          </a:solidFill>
                          <a:effectLst/>
                          <a:cs typeface="B Nazanin" panose="00000400000000000000" pitchFamily="2" charset="-78"/>
                        </a:rPr>
                        <a:t>e1 </a:t>
                      </a:r>
                      <a:r>
                        <a:rPr lang="fa-IR" sz="1200">
                          <a:solidFill>
                            <a:schemeClr val="tx1"/>
                          </a:solidFill>
                          <a:effectLst/>
                          <a:cs typeface="B Nazanin" panose="00000400000000000000" pitchFamily="2" charset="-78"/>
                        </a:rPr>
                        <a:t>و </a:t>
                      </a:r>
                      <a:r>
                        <a:rPr lang="en-US" sz="1200">
                          <a:solidFill>
                            <a:schemeClr val="tx1"/>
                          </a:solidFill>
                          <a:effectLst/>
                          <a:cs typeface="B Nazanin" panose="00000400000000000000" pitchFamily="2" charset="-78"/>
                        </a:rPr>
                        <a:t>e2 </a:t>
                      </a:r>
                      <a:r>
                        <a:rPr lang="fa-IR" sz="1200">
                          <a:solidFill>
                            <a:schemeClr val="tx1"/>
                          </a:solidFill>
                          <a:effectLst/>
                          <a:cs typeface="B Nazanin" panose="00000400000000000000" pitchFamily="2" charset="-78"/>
                        </a:rPr>
                        <a:t>ذکر شده اند؛ دارای رابطه </a:t>
                      </a:r>
                      <a:r>
                        <a:rPr lang="en-US" sz="1200">
                          <a:solidFill>
                            <a:schemeClr val="tx1"/>
                          </a:solidFill>
                          <a:effectLst/>
                          <a:cs typeface="B Nazanin" panose="00000400000000000000" pitchFamily="2" charset="-78"/>
                        </a:rPr>
                        <a:t>r </a:t>
                      </a:r>
                      <a:r>
                        <a:rPr lang="fa-IR" sz="1200">
                          <a:solidFill>
                            <a:schemeClr val="tx1"/>
                          </a:solidFill>
                          <a:effectLst/>
                          <a:cs typeface="B Nazanin" panose="00000400000000000000" pitchFamily="2" charset="-78"/>
                        </a:rPr>
                        <a:t>است.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Distant supervision</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30702">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فراخوان بالا، وابستگی زیاد به پارسرها و گرامر های نحوی زبان، عموما نیازمند یک مرحله اضافه شامل نگاشت روابط استخراج شده به روابط موجود در هستان شناسی هستند، عدم محدودیت به ژانر و متن خاص، سرعت بالا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نامحدود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ای-غیر 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شبیه به </a:t>
                      </a:r>
                      <a:r>
                        <a:rPr lang="en-US" sz="1200" dirty="0">
                          <a:solidFill>
                            <a:schemeClr val="tx1"/>
                          </a:solidFill>
                          <a:effectLst/>
                          <a:cs typeface="B Nazanin" panose="00000400000000000000" pitchFamily="2" charset="-78"/>
                        </a:rPr>
                        <a:t>Hand build patterns</a:t>
                      </a:r>
                      <a:r>
                        <a:rPr lang="ar-SA" sz="1200" dirty="0">
                          <a:solidFill>
                            <a:schemeClr val="tx1"/>
                          </a:solidFill>
                          <a:effectLst/>
                          <a:cs typeface="B Nazanin" panose="00000400000000000000" pitchFamily="2" charset="-78"/>
                        </a:rPr>
                        <a:t> است ولی الگوها به صورت اتوماتیک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شوند</a:t>
                      </a:r>
                      <a:r>
                        <a:rPr lang="ar-SA" sz="1200" dirty="0">
                          <a:solidFill>
                            <a:schemeClr val="tx1"/>
                          </a:solidFill>
                          <a:effectLst/>
                          <a:cs typeface="B Nazanin" panose="00000400000000000000" pitchFamily="2" charset="-78"/>
                        </a:rPr>
                        <a:t>، با توجه به ساختار لغوی و نحوی زبان در گروه های اسمی، قیدی و فعلی متن به شناسایی روابط می­پردازد. در واقع زبان را یادگرفته و از روی آن روابط را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کنند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Unsupervised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sp>
        <p:nvSpPr>
          <p:cNvPr id="4" name="Slide Number Placeholder 3"/>
          <p:cNvSpPr>
            <a:spLocks noGrp="1"/>
          </p:cNvSpPr>
          <p:nvPr>
            <p:ph type="sldNum" sz="quarter" idx="12"/>
          </p:nvPr>
        </p:nvSpPr>
        <p:spPr/>
        <p:txBody>
          <a:bodyPr/>
          <a:lstStyle/>
          <a:p>
            <a:fld id="{953D7622-F4B3-4CED-AE61-8D3ABB75467F}" type="slidenum">
              <a:rPr lang="en-US" smtClean="0"/>
              <a:pPr/>
              <a:t>34</a:t>
            </a:fld>
            <a:endParaRPr lang="en-US" dirty="0"/>
          </a:p>
        </p:txBody>
      </p:sp>
      <p:pic>
        <p:nvPicPr>
          <p:cNvPr id="5" name="Picture 4" descr="C:\Users\info\Desktop\beheshti - Copy.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Rectangle 1"/>
          <p:cNvSpPr>
            <a:spLocks noChangeArrowheads="1"/>
          </p:cNvSpPr>
          <p:nvPr/>
        </p:nvSpPr>
        <p:spPr bwMode="auto">
          <a:xfrm>
            <a:off x="5838825" y="1631920"/>
            <a:ext cx="1847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
            </a:r>
            <a:br>
              <a:rPr kumimoji="0" lang="en-US" altLang="en-US" sz="1000" b="0" i="0" u="none" strike="noStrike" cap="none" normalizeH="0" baseline="0" smtClean="0">
                <a:ln>
                  <a:noFill/>
                </a:ln>
                <a:solidFill>
                  <a:schemeClr val="tx1"/>
                </a:solidFill>
                <a:effectLst/>
                <a:latin typeface="Arial" panose="020B0604020202020204" pitchFamily="34" charset="0"/>
              </a:rPr>
            </a:br>
            <a:endParaRPr kumimoji="0" lang="en-US" altLang="en-US"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6872474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مقایسه روشهای استخراج </a:t>
            </a:r>
            <a:r>
              <a:rPr lang="fa-IR" dirty="0" smtClean="0">
                <a:cs typeface="B Nazanin" panose="00000400000000000000" pitchFamily="2" charset="-78"/>
              </a:rPr>
              <a:t>آزاد اطلاعات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35</a:t>
            </a:fld>
            <a:endParaRPr lang="en-US" dirty="0"/>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 xmlns:p14="http://schemas.microsoft.com/office/powerpoint/2010/main" val="546314611"/>
              </p:ext>
            </p:extLst>
          </p:nvPr>
        </p:nvGraphicFramePr>
        <p:xfrm>
          <a:off x="1610436" y="1296538"/>
          <a:ext cx="10369007" cy="5482316"/>
        </p:xfrm>
        <a:graphic>
          <a:graphicData uri="http://schemas.openxmlformats.org/drawingml/2006/table">
            <a:tbl>
              <a:tblPr firstRow="1" firstCol="1" bandRow="1">
                <a:tableStyleId>{5C22544A-7EE6-4342-B048-85BDC9FD1C3A}</a:tableStyleId>
              </a:tblPr>
              <a:tblGrid>
                <a:gridCol w="3354145"/>
                <a:gridCol w="1333693"/>
                <a:gridCol w="1809235"/>
                <a:gridCol w="1497838"/>
                <a:gridCol w="859357"/>
                <a:gridCol w="1514739"/>
              </a:tblGrid>
              <a:tr h="615141">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مشکلات/ مزایا / روش انجام کار / توضیحات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تعیین نوع موجودیت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تعیین نوع رابطه (طبقه­ای/غیر طبقه­ای ) و جایگاه آن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محل استخراج رابطه</a:t>
                      </a:r>
                      <a:endParaRPr lang="en-US" sz="1300" dirty="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(فعل-اسم-قید)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سال انجام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نام سیستم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6218">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اولین بار معرفی استخراج آزاد اطلاعات(روش های بدون ناظر)، مشکل استخراج های بی ربط (نا مفهوم) و استخراج های بی ارزش، استخراج رابطه تنها از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2007</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err="1">
                          <a:solidFill>
                            <a:schemeClr val="tx1"/>
                          </a:solidFill>
                          <a:effectLst/>
                          <a:cs typeface="B Nazanin" panose="00000400000000000000" pitchFamily="2" charset="-78"/>
                        </a:rPr>
                        <a:t>TextRunner</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822525">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اعمال دو محدودیت نحوی و لغوی برای حل مشکلات </a:t>
                      </a:r>
                      <a:r>
                        <a:rPr lang="en-US" sz="1300" dirty="0" err="1">
                          <a:solidFill>
                            <a:schemeClr val="tx1"/>
                          </a:solidFill>
                          <a:effectLst/>
                          <a:cs typeface="B Nazanin" panose="00000400000000000000" pitchFamily="2" charset="-78"/>
                        </a:rPr>
                        <a:t>TextRunner</a:t>
                      </a:r>
                      <a:r>
                        <a:rPr lang="fa-IR" sz="1300" dirty="0">
                          <a:solidFill>
                            <a:schemeClr val="tx1"/>
                          </a:solidFill>
                          <a:effectLst/>
                          <a:cs typeface="B Nazanin" panose="00000400000000000000" pitchFamily="2" charset="-78"/>
                        </a:rPr>
                        <a:t>، ابتدا رابطه تعیین </a:t>
                      </a:r>
                      <a:r>
                        <a:rPr lang="fa-IR" sz="1300" dirty="0" smtClean="0">
                          <a:solidFill>
                            <a:schemeClr val="tx1"/>
                          </a:solidFill>
                          <a:effectLst/>
                          <a:cs typeface="B Nazanin" panose="00000400000000000000" pitchFamily="2" charset="-78"/>
                        </a:rPr>
                        <a:t>می</a:t>
                      </a:r>
                      <a:r>
                        <a:rPr lang="fa-IR" sz="1400" dirty="0" smtClean="0">
                          <a:cs typeface="B Nazanin" panose="00000400000000000000" pitchFamily="2" charset="-78"/>
                        </a:rPr>
                        <a:t>‌</a:t>
                      </a:r>
                      <a:r>
                        <a:rPr lang="fa-IR" sz="1300" dirty="0" smtClean="0">
                          <a:solidFill>
                            <a:schemeClr val="tx1"/>
                          </a:solidFill>
                          <a:effectLst/>
                          <a:cs typeface="B Nazanin" panose="00000400000000000000" pitchFamily="2" charset="-78"/>
                        </a:rPr>
                        <a:t>شد </a:t>
                      </a:r>
                      <a:r>
                        <a:rPr lang="fa-IR" sz="1300" dirty="0">
                          <a:solidFill>
                            <a:schemeClr val="tx1"/>
                          </a:solidFill>
                          <a:effectLst/>
                          <a:cs typeface="B Nazanin" panose="00000400000000000000" pitchFamily="2" charset="-78"/>
                        </a:rPr>
                        <a:t>بعد آرگومانهای آن، خطای بالا در تعیین آرگومانهای رابطه، محدودیت به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ReVerb</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8833">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بهبود مشکل تعیین آرکومانهای رابطه در روش </a:t>
                      </a:r>
                      <a:r>
                        <a:rPr lang="en-US" sz="1300" dirty="0" err="1">
                          <a:solidFill>
                            <a:schemeClr val="tx1"/>
                          </a:solidFill>
                          <a:effectLst/>
                          <a:cs typeface="B Nazanin" panose="00000400000000000000" pitchFamily="2" charset="-78"/>
                        </a:rPr>
                        <a:t>ReVerb</a:t>
                      </a:r>
                      <a:r>
                        <a:rPr lang="ar-SA" sz="1300" dirty="0">
                          <a:solidFill>
                            <a:schemeClr val="tx1"/>
                          </a:solidFill>
                          <a:effectLst/>
                          <a:cs typeface="B Nazanin" panose="00000400000000000000" pitchFamily="2" charset="-78"/>
                        </a:rPr>
                        <a:t> با استفاده از سه دسته بندی کننده</a:t>
                      </a:r>
                      <a:r>
                        <a:rPr lang="fa-IR" sz="1300" dirty="0">
                          <a:solidFill>
                            <a:schemeClr val="tx1"/>
                          </a:solidFill>
                          <a:effectLst/>
                          <a:cs typeface="B Nazanin" panose="00000400000000000000" pitchFamily="2" charset="-78"/>
                        </a:rPr>
                        <a:t>، محدودیت روابط به فعل، عدم توجه به زمینه متن</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R2A2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926218">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حل دو مشکل محدودیت به فعل و عدم توجه به زمینه متن در </a:t>
                      </a:r>
                      <a:r>
                        <a:rPr lang="en-US" sz="1300" dirty="0">
                          <a:solidFill>
                            <a:schemeClr val="tx1"/>
                          </a:solidFill>
                          <a:effectLst/>
                          <a:cs typeface="B Nazanin" panose="00000400000000000000" pitchFamily="2" charset="-78"/>
                        </a:rPr>
                        <a:t>R2A2</a:t>
                      </a:r>
                      <a:r>
                        <a:rPr lang="fa-IR" sz="1300" dirty="0">
                          <a:solidFill>
                            <a:schemeClr val="tx1"/>
                          </a:solidFill>
                          <a:effectLst/>
                          <a:cs typeface="B Nazanin" panose="00000400000000000000" pitchFamily="2" charset="-78"/>
                        </a:rPr>
                        <a:t>، ناتوانی در تعیین جایگاه رابطه در هستان شناسی، فراخوان بالا، دقت خوب، وابستگی شدید به گرامر زبان و نیاز به پارسرها، </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2012</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OLLIE</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40988">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الگوریتم نیمه اتوماتیک (نیاز به تعامل با کاربر انسانی برای جلوگیری از انتشار خطا)، رانش معنایی، توانایی تعیین موجودیت های نامدار، دقت در ابتدای کار پایین بوده اکنون بهتر شده است، پروژه همچنان ادامه دارد، ایده اصلی خواندن وب و استخراج اطلاعات و بهتر انجام دادن اینکار در مرور زمان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طبقه ای - </a:t>
                      </a: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معرفی 2012 بهبود 2014</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NELL (Carlson, 2012)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bl>
          </a:graphicData>
        </a:graphic>
      </p:graphicFrame>
    </p:spTree>
    <p:extLst>
      <p:ext uri="{BB962C8B-B14F-4D97-AF65-F5344CB8AC3E}">
        <p14:creationId xmlns="" xmlns:p14="http://schemas.microsoft.com/office/powerpoint/2010/main" val="282769681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استخراج روابط مفهومی در زبان فارسی </a:t>
            </a:r>
            <a:endParaRPr lang="en-US" dirty="0"/>
          </a:p>
        </p:txBody>
      </p:sp>
      <p:sp>
        <p:nvSpPr>
          <p:cNvPr id="3" name="Content Placeholder 2"/>
          <p:cNvSpPr>
            <a:spLocks noGrp="1"/>
          </p:cNvSpPr>
          <p:nvPr>
            <p:ph idx="1"/>
          </p:nvPr>
        </p:nvSpPr>
        <p:spPr>
          <a:xfrm>
            <a:off x="2589212" y="2133600"/>
            <a:ext cx="8915400" cy="3777622"/>
          </a:xfrm>
        </p:spPr>
        <p:txBody>
          <a:bodyPr>
            <a:normAutofit lnSpcReduction="10000"/>
          </a:bodyPr>
          <a:lstStyle/>
          <a:p>
            <a:pPr algn="r" rtl="1"/>
            <a:r>
              <a:rPr lang="fa-IR" dirty="0">
                <a:cs typeface="B Nazanin" panose="00000400000000000000" pitchFamily="2" charset="-78"/>
              </a:rPr>
              <a:t>در </a:t>
            </a:r>
            <a:r>
              <a:rPr lang="fa-IR" dirty="0" smtClean="0">
                <a:cs typeface="B Nazanin" panose="00000400000000000000" pitchFamily="2" charset="-78"/>
              </a:rPr>
              <a:t>مقاله </a:t>
            </a:r>
            <a:r>
              <a:rPr lang="en-US" dirty="0" smtClean="0">
                <a:cs typeface="B Nazanin" panose="00000400000000000000" pitchFamily="2" charset="-78"/>
              </a:rPr>
              <a:t>(</a:t>
            </a:r>
            <a:r>
              <a:rPr lang="en-US" dirty="0" err="1" smtClean="0">
                <a:cs typeface="B Nazanin" panose="00000400000000000000" pitchFamily="2" charset="-78"/>
              </a:rPr>
              <a:t>Shamsfard</a:t>
            </a:r>
            <a:r>
              <a:rPr lang="en-US" dirty="0" smtClean="0">
                <a:cs typeface="B Nazanin" panose="00000400000000000000" pitchFamily="2" charset="-78"/>
              </a:rPr>
              <a:t> </a:t>
            </a:r>
            <a:r>
              <a:rPr lang="en-US" dirty="0">
                <a:cs typeface="B Nazanin" panose="00000400000000000000" pitchFamily="2" charset="-78"/>
              </a:rPr>
              <a:t>M. , 2010</a:t>
            </a:r>
            <a:r>
              <a:rPr lang="en-US" dirty="0" smtClean="0">
                <a:cs typeface="B Nazanin" panose="00000400000000000000" pitchFamily="2" charset="-78"/>
              </a:rPr>
              <a:t>)</a:t>
            </a:r>
            <a:r>
              <a:rPr lang="fa-IR" dirty="0" smtClean="0">
                <a:cs typeface="B Nazanin" panose="00000400000000000000" pitchFamily="2" charset="-78"/>
              </a:rPr>
              <a:t> بر </a:t>
            </a:r>
            <a:r>
              <a:rPr lang="fa-IR" dirty="0">
                <a:cs typeface="B Nazanin" panose="00000400000000000000" pitchFamily="2" charset="-78"/>
              </a:rPr>
              <a:t>روی </a:t>
            </a:r>
            <a:r>
              <a:rPr lang="fa-IR" u="sng" dirty="0">
                <a:cs typeface="B Nazanin" panose="00000400000000000000" pitchFamily="2" charset="-78"/>
              </a:rPr>
              <a:t>جملات ساده فارسی</a:t>
            </a:r>
            <a:r>
              <a:rPr lang="fa-IR" dirty="0">
                <a:cs typeface="B Nazanin" panose="00000400000000000000" pitchFamily="2" charset="-78"/>
              </a:rPr>
              <a:t> برای استخراج دانش از آنها کار شده </a:t>
            </a:r>
            <a:r>
              <a:rPr lang="fa-IR" dirty="0" smtClean="0">
                <a:cs typeface="B Nazanin" panose="00000400000000000000" pitchFamily="2" charset="-78"/>
              </a:rPr>
              <a:t>است</a:t>
            </a:r>
          </a:p>
          <a:p>
            <a:pPr lvl="1" algn="r" rtl="1"/>
            <a:r>
              <a:rPr lang="fa-IR" dirty="0">
                <a:cs typeface="B Nazanin" panose="00000400000000000000" pitchFamily="2" charset="-78"/>
              </a:rPr>
              <a:t>معرفی 4 دسته </a:t>
            </a:r>
            <a:r>
              <a:rPr lang="fa-IR" dirty="0" smtClean="0">
                <a:cs typeface="B Nazanin" panose="00000400000000000000" pitchFamily="2" charset="-78"/>
              </a:rPr>
              <a:t>الگوی </a:t>
            </a:r>
            <a:r>
              <a:rPr lang="fa-IR" dirty="0">
                <a:cs typeface="B Nazanin" panose="00000400000000000000" pitchFamily="2" charset="-78"/>
              </a:rPr>
              <a:t>مفهومی</a:t>
            </a:r>
          </a:p>
          <a:p>
            <a:pPr marL="1257300" lvl="2" indent="-342900" algn="r" rtl="1">
              <a:buFont typeface="+mj-lt"/>
              <a:buAutoNum type="arabicPeriod"/>
            </a:pPr>
            <a:r>
              <a:rPr lang="fa-IR" dirty="0">
                <a:cs typeface="B Nazanin" panose="00000400000000000000" pitchFamily="2" charset="-78"/>
              </a:rPr>
              <a:t>الگوهای گروه اسمی مانند صفت موصوف و مضاف مضاف الیه</a:t>
            </a:r>
          </a:p>
          <a:p>
            <a:pPr marL="1257300" lvl="2" indent="-342900" algn="r" rtl="1">
              <a:buFont typeface="+mj-lt"/>
              <a:buAutoNum type="arabicPeriod"/>
            </a:pPr>
            <a:r>
              <a:rPr lang="fa-IR" dirty="0">
                <a:cs typeface="B Nazanin" panose="00000400000000000000" pitchFamily="2" charset="-78"/>
              </a:rPr>
              <a:t>الگوهای افعال مدال مانند افعال «است» «بود» و «شد»</a:t>
            </a:r>
          </a:p>
          <a:p>
            <a:pPr marL="1257300" lvl="2" indent="-342900" algn="r" rtl="1">
              <a:buFont typeface="+mj-lt"/>
              <a:buAutoNum type="arabicPeriod"/>
            </a:pPr>
            <a:r>
              <a:rPr lang="fa-IR" dirty="0">
                <a:cs typeface="B Nazanin" panose="00000400000000000000" pitchFamily="2" charset="-78"/>
              </a:rPr>
              <a:t>الگوهای فعلی غیر مدال که بیانگر روابط غیر سلسله ای هستند</a:t>
            </a:r>
          </a:p>
          <a:p>
            <a:pPr marL="1257300" lvl="2" indent="-342900" algn="r" rtl="1">
              <a:buFont typeface="+mj-lt"/>
              <a:buAutoNum type="arabicPeriod"/>
            </a:pPr>
            <a:r>
              <a:rPr lang="fa-IR" dirty="0">
                <a:cs typeface="B Nazanin" panose="00000400000000000000" pitchFamily="2" charset="-78"/>
              </a:rPr>
              <a:t>الگوهای اصول موضوعه مانند مقدم و تالی و شرطی</a:t>
            </a:r>
          </a:p>
          <a:p>
            <a:pPr lvl="1" algn="r" rtl="1"/>
            <a:r>
              <a:rPr lang="fa-IR" dirty="0" smtClean="0">
                <a:cs typeface="B Nazanin" panose="00000400000000000000" pitchFamily="2" charset="-78"/>
              </a:rPr>
              <a:t>روش </a:t>
            </a:r>
            <a:r>
              <a:rPr lang="fa-IR" dirty="0">
                <a:cs typeface="B Nazanin" panose="00000400000000000000" pitchFamily="2" charset="-78"/>
              </a:rPr>
              <a:t>های مبتنی بر الگو و قالب و روش های زبانی از موفق ترین روشهای استخراج اطلاعات </a:t>
            </a:r>
            <a:r>
              <a:rPr lang="fa-IR" dirty="0" smtClean="0">
                <a:cs typeface="B Nazanin" panose="00000400000000000000" pitchFamily="2" charset="-78"/>
              </a:rPr>
              <a:t>هستند</a:t>
            </a:r>
          </a:p>
          <a:p>
            <a:pPr lvl="1" algn="r" rtl="1"/>
            <a:r>
              <a:rPr lang="fa-IR" dirty="0" smtClean="0">
                <a:cs typeface="B Nazanin" panose="00000400000000000000" pitchFamily="2" charset="-78"/>
              </a:rPr>
              <a:t>وفق دادن برخی از الگوهای موجود در زبان انگلیسی</a:t>
            </a:r>
            <a:r>
              <a:rPr lang="fa-IR" dirty="0">
                <a:cs typeface="B Nazanin" panose="00000400000000000000" pitchFamily="2" charset="-78"/>
              </a:rPr>
              <a:t> {الگوهای هیرست}</a:t>
            </a:r>
            <a:r>
              <a:rPr lang="fa-IR" dirty="0" smtClean="0">
                <a:cs typeface="B Nazanin" panose="00000400000000000000" pitchFamily="2" charset="-78"/>
              </a:rPr>
              <a:t> برای فارسی</a:t>
            </a:r>
          </a:p>
          <a:p>
            <a:pPr lvl="1" algn="r" rtl="1"/>
            <a:r>
              <a:rPr lang="fa-IR" dirty="0" smtClean="0">
                <a:cs typeface="B Nazanin" panose="00000400000000000000" pitchFamily="2" charset="-78"/>
              </a:rPr>
              <a:t>برای </a:t>
            </a:r>
            <a:r>
              <a:rPr lang="fa-IR" dirty="0">
                <a:cs typeface="B Nazanin" panose="00000400000000000000" pitchFamily="2" charset="-78"/>
              </a:rPr>
              <a:t>کارهای آینده تولید مجموعه کامل قالبها، تشخیص انواع گروه اسمی و انجام تست روی دادگان بزرگتر </a:t>
            </a:r>
            <a:endParaRPr lang="fa-IR" dirty="0" smtClean="0">
              <a:cs typeface="B Nazanin" panose="00000400000000000000" pitchFamily="2" charset="-78"/>
            </a:endParaRPr>
          </a:p>
          <a:p>
            <a:pPr lvl="1" algn="r" rtl="1"/>
            <a:r>
              <a:rPr lang="fa-IR" dirty="0" smtClean="0">
                <a:cs typeface="B Nazanin" panose="00000400000000000000" pitchFamily="2" charset="-78"/>
              </a:rPr>
              <a:t>فراخوان الگوهای مطرح شده</a:t>
            </a:r>
            <a:r>
              <a:rPr lang="fa-IR" dirty="0">
                <a:cs typeface="B Nazanin" panose="00000400000000000000" pitchFamily="2" charset="-78"/>
              </a:rPr>
              <a:t> بسیار</a:t>
            </a:r>
            <a:r>
              <a:rPr lang="fa-IR" dirty="0" smtClean="0">
                <a:cs typeface="B Nazanin" panose="00000400000000000000" pitchFamily="2" charset="-78"/>
              </a:rPr>
              <a:t> پایین است. {مخصوصا روی الگوهای فعلی}</a:t>
            </a:r>
          </a:p>
          <a:p>
            <a:pPr lvl="1" algn="r" rtl="1"/>
            <a:r>
              <a:rPr lang="fa-IR" dirty="0" smtClean="0">
                <a:cs typeface="B Nazanin" panose="00000400000000000000" pitchFamily="2" charset="-78"/>
              </a:rPr>
              <a:t>در مجموع 20 الگو معرفی گردیده است.</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36</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323089241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با توجه به مطالب ذکر شده سعی شده است موارد زیر در پروژه پیشنهادی گنجانده شود</a:t>
            </a:r>
          </a:p>
          <a:p>
            <a:pPr marL="800100" lvl="1" indent="-342900" algn="r" rtl="1">
              <a:buFont typeface="+mj-lt"/>
              <a:buAutoNum type="arabicPeriod"/>
            </a:pPr>
            <a:r>
              <a:rPr lang="fa-IR" sz="1800" dirty="0">
                <a:cs typeface="B Nazanin" pitchFamily="2" charset="-78"/>
              </a:rPr>
              <a:t>زبان فارسی به عنوان زبان هدف در این پروژه قرار داده شده </a:t>
            </a:r>
            <a:r>
              <a:rPr lang="fa-IR" sz="1800" dirty="0" smtClean="0">
                <a:cs typeface="B Nazanin" pitchFamily="2" charset="-78"/>
              </a:rPr>
              <a:t>است. این زبان بدلیل ویژگی های خاص خود، دارای پیچیدگی ها و مشکلات زیادی در زمینه پردازش متن است. همچنین منابع زبانی موجود برای آن شامل دادگان و الگوریتم ها و کد های متن باز محدود است (خلقانی, تابستان 1393) (فدائی, 1388). </a:t>
            </a:r>
          </a:p>
          <a:p>
            <a:pPr marL="800100" lvl="1" indent="-342900" algn="r" rtl="1">
              <a:buFont typeface="+mj-lt"/>
              <a:buAutoNum type="arabicPeriod"/>
            </a:pPr>
            <a:r>
              <a:rPr lang="fa-IR" sz="1800" dirty="0" smtClean="0">
                <a:cs typeface="B Nazanin" pitchFamily="2" charset="-78"/>
              </a:rPr>
              <a:t>برای کاهش مشکل ضعف در پارسرها و قطعه بند زبان فارسی، ایده ما برگرفته از </a:t>
            </a:r>
            <a:r>
              <a:rPr lang="en-US" sz="1800" dirty="0" smtClean="0">
                <a:cs typeface="B Nazanin" pitchFamily="2" charset="-78"/>
              </a:rPr>
              <a:t>(Schmitz M. e., 2012)</a:t>
            </a:r>
            <a:r>
              <a:rPr lang="fa-IR" sz="1800" dirty="0" smtClean="0">
                <a:cs typeface="B Nazanin" pitchFamily="2" charset="-78"/>
              </a:rPr>
              <a:t> استفاده از قالب جمله برای زبان فارسی است. در این ایده کار پارسرها به عهده قالب ها گذاشته شده است. تا قبل از این در تمامی سیستمها از یکسری الگو که فقط بخشی از جمله را شامل می‌شوند، برای استخراج رابطه استفاده شده است که طبیعتا دارای دو ضعف عمده است. </a:t>
            </a:r>
          </a:p>
          <a:p>
            <a:pPr marL="1200150" lvl="2" indent="-342900" algn="r" rtl="1">
              <a:buFont typeface="+mj-lt"/>
              <a:buAutoNum type="arabicPeriod"/>
            </a:pPr>
            <a:r>
              <a:rPr lang="fa-IR" sz="1800" dirty="0" smtClean="0">
                <a:cs typeface="B Nazanin" pitchFamily="2" charset="-78"/>
              </a:rPr>
              <a:t>این الگوها تمام جمله را شامل نمی‌شوند، </a:t>
            </a:r>
          </a:p>
          <a:p>
            <a:pPr marL="1200150" lvl="2" indent="-342900" algn="r" rtl="1">
              <a:buFont typeface="+mj-lt"/>
              <a:buAutoNum type="arabicPeriod"/>
            </a:pPr>
            <a:r>
              <a:rPr lang="fa-IR" sz="1800" dirty="0" smtClean="0">
                <a:cs typeface="B Nazanin" pitchFamily="2" charset="-78"/>
              </a:rPr>
              <a:t>در استخراج روابط چندگانه و ویژگی های همراه رابطه ناتوان هستند. </a:t>
            </a:r>
          </a:p>
        </p:txBody>
      </p:sp>
      <p:sp>
        <p:nvSpPr>
          <p:cNvPr id="4" name="Slide Number Placeholder 3"/>
          <p:cNvSpPr>
            <a:spLocks noGrp="1"/>
          </p:cNvSpPr>
          <p:nvPr>
            <p:ph type="sldNum" sz="quarter" idx="12"/>
          </p:nvPr>
        </p:nvSpPr>
        <p:spPr/>
        <p:txBody>
          <a:bodyPr/>
          <a:lstStyle/>
          <a:p>
            <a:fld id="{953D7622-F4B3-4CED-AE61-8D3ABB75467F}" type="slidenum">
              <a:rPr lang="en-US" smtClean="0"/>
              <a:pPr/>
              <a:t>37</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25457690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برای انجام این پژوهش نیاز به انجام مراحل چهارگانه زیر </a:t>
            </a:r>
            <a:r>
              <a:rPr lang="fa-IR" dirty="0" smtClean="0">
                <a:cs typeface="B Nazanin" pitchFamily="2" charset="-78"/>
              </a:rPr>
              <a:t>می‌باشد</a:t>
            </a:r>
            <a:r>
              <a:rPr lang="fa-IR" dirty="0">
                <a:cs typeface="B Nazanin" pitchFamily="2" charset="-78"/>
              </a:rPr>
              <a:t>:</a:t>
            </a:r>
            <a:endParaRPr lang="en-US" dirty="0">
              <a:cs typeface="B Nazanin" pitchFamily="2" charset="-78"/>
            </a:endParaRPr>
          </a:p>
          <a:p>
            <a:pPr lvl="1" algn="r" rtl="1">
              <a:buFont typeface="+mj-lt"/>
              <a:buAutoNum type="arabicPeriod"/>
            </a:pPr>
            <a:r>
              <a:rPr lang="fa-IR" sz="1800" dirty="0">
                <a:cs typeface="B Nazanin" pitchFamily="2" charset="-78"/>
              </a:rPr>
              <a:t>ایجاد بانک قالب های جملات برای زبان فارسی </a:t>
            </a:r>
            <a:endParaRPr lang="fa-IR" sz="1800" dirty="0" smtClean="0">
              <a:cs typeface="B Nazanin" pitchFamily="2" charset="-78"/>
            </a:endParaRPr>
          </a:p>
          <a:p>
            <a:pPr lvl="1" algn="r" rtl="1">
              <a:buFont typeface="+mj-lt"/>
              <a:buAutoNum type="arabicPeriod"/>
            </a:pPr>
            <a:r>
              <a:rPr lang="fa-IR" sz="1800" dirty="0">
                <a:cs typeface="B Nazanin" pitchFamily="2" charset="-78"/>
              </a:rPr>
              <a:t>تایید </a:t>
            </a:r>
            <a:r>
              <a:rPr lang="fa-IR" sz="1800" dirty="0" smtClean="0">
                <a:cs typeface="B Nazanin" pitchFamily="2" charset="-78"/>
              </a:rPr>
              <a:t>قالب‌ها </a:t>
            </a:r>
            <a:r>
              <a:rPr lang="fa-IR" sz="1800" dirty="0">
                <a:cs typeface="B Nazanin" pitchFamily="2" charset="-78"/>
              </a:rPr>
              <a:t>و تعیین مجموعه روابط و استلزامات قابل استخراج از هر قالب به کمک نیروی انسانی </a:t>
            </a:r>
            <a:endParaRPr lang="fa-IR" sz="1800" dirty="0" smtClean="0">
              <a:cs typeface="B Nazanin" pitchFamily="2" charset="-78"/>
            </a:endParaRPr>
          </a:p>
          <a:p>
            <a:pPr lvl="1" algn="r" rtl="1">
              <a:buFont typeface="+mj-lt"/>
              <a:buAutoNum type="arabicPeriod"/>
            </a:pPr>
            <a:r>
              <a:rPr lang="fa-IR" sz="1800" dirty="0">
                <a:cs typeface="B Nazanin" pitchFamily="2" charset="-78"/>
              </a:rPr>
              <a:t>استخراج روابط مفهومی جمله ورودی با استفاده از بانک </a:t>
            </a:r>
            <a:r>
              <a:rPr lang="fa-IR" sz="1800" dirty="0" smtClean="0">
                <a:cs typeface="B Nazanin" pitchFamily="2" charset="-78"/>
              </a:rPr>
              <a:t>قالب‌ها </a:t>
            </a:r>
          </a:p>
          <a:p>
            <a:pPr lvl="1" algn="r" rtl="1">
              <a:buFont typeface="+mj-lt"/>
              <a:buAutoNum type="arabicPeriod"/>
            </a:pPr>
            <a:r>
              <a:rPr lang="fa-IR" sz="1800" dirty="0">
                <a:cs typeface="B Nazanin" pitchFamily="2" charset="-78"/>
              </a:rPr>
              <a:t> یافتن اطلاعات جدید مرتبط با رابطه های استخراج شده به کمک </a:t>
            </a:r>
            <a:r>
              <a:rPr lang="fa-IR" sz="1800" dirty="0" smtClean="0">
                <a:cs typeface="B Nazanin" pitchFamily="2" charset="-78"/>
              </a:rPr>
              <a:t>هستان‌شناسی‌ها</a:t>
            </a:r>
            <a:r>
              <a:rPr lang="fa-IR" sz="1800" dirty="0">
                <a:cs typeface="B Nazanin" pitchFamily="2" charset="-78"/>
              </a:rPr>
              <a:t>.</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38</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357441574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الگوریتم تولید قالب جمله</a:t>
            </a:r>
            <a:endParaRPr lang="en-US" dirty="0"/>
          </a:p>
        </p:txBody>
      </p:sp>
      <p:sp>
        <p:nvSpPr>
          <p:cNvPr id="3" name="Content Placeholder 2"/>
          <p:cNvSpPr>
            <a:spLocks noGrp="1"/>
          </p:cNvSpPr>
          <p:nvPr>
            <p:ph idx="1"/>
          </p:nvPr>
        </p:nvSpPr>
        <p:spPr>
          <a:xfrm>
            <a:off x="2589212" y="1628631"/>
            <a:ext cx="8915400" cy="3777622"/>
          </a:xfrm>
        </p:spPr>
        <p:txBody>
          <a:bodyPr>
            <a:noAutofit/>
          </a:bodyPr>
          <a:lstStyle/>
          <a:p>
            <a:pPr lvl="0" algn="r" rtl="1">
              <a:buFont typeface="+mj-lt"/>
              <a:buAutoNum type="arabicPeriod"/>
            </a:pPr>
            <a:r>
              <a:rPr lang="fa-IR" dirty="0">
                <a:cs typeface="B Nazanin" panose="00000400000000000000" pitchFamily="2" charset="-78"/>
              </a:rPr>
              <a:t>تشخیص فعل جمله (کمکی بودن یا اصلی بودن، مرکب بودن یا بسیط بودن، فاصله دار بودن یا بدون فاصله)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فعل های کمکی مانند «است و بود و شد» در قالب باقی </a:t>
            </a:r>
            <a:r>
              <a:rPr lang="fa-IR" dirty="0" smtClean="0">
                <a:cs typeface="B Nazanin" panose="00000400000000000000" pitchFamily="2" charset="-78"/>
              </a:rPr>
              <a:t>می‌مانند </a:t>
            </a:r>
            <a:r>
              <a:rPr lang="fa-IR" dirty="0">
                <a:cs typeface="B Nazanin" panose="00000400000000000000" pitchFamily="2" charset="-78"/>
              </a:rPr>
              <a:t>مگر اینکه ترکیب شوند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تمامی قیود و متمم های جمله مانند قید زمان، قید مکان، قید حالت و حالت تعلیل (برای) از اسکلت اصلی جمله جدا </a:t>
            </a:r>
            <a:r>
              <a:rPr lang="fa-IR" dirty="0" smtClean="0">
                <a:cs typeface="B Nazanin" panose="00000400000000000000" pitchFamily="2" charset="-78"/>
              </a:rPr>
              <a:t>می‌شوند</a:t>
            </a:r>
            <a:r>
              <a:rPr lang="fa-IR" dirty="0">
                <a:cs typeface="B Nazanin" panose="00000400000000000000" pitchFamily="2" charset="-78"/>
              </a:rPr>
              <a:t>. همچنین با داشتن لیست حروف اضافه که شامل و نه محدود به «به، از، غیر، در، تا، الا، بر، حتی، را» </a:t>
            </a:r>
            <a:r>
              <a:rPr lang="fa-IR" dirty="0" smtClean="0">
                <a:cs typeface="B Nazanin" panose="00000400000000000000" pitchFamily="2" charset="-78"/>
              </a:rPr>
              <a:t>می‌شوند</a:t>
            </a:r>
            <a:r>
              <a:rPr lang="fa-IR" dirty="0">
                <a:cs typeface="B Nazanin" panose="00000400000000000000" pitchFamily="2" charset="-78"/>
              </a:rPr>
              <a:t>، این حروف به همراه گروه اسمی بعد از آنها از قالب حذف </a:t>
            </a:r>
            <a:r>
              <a:rPr lang="fa-IR" dirty="0" smtClean="0">
                <a:cs typeface="B Nazanin" panose="00000400000000000000" pitchFamily="2" charset="-78"/>
              </a:rPr>
              <a:t>می‌شوند</a:t>
            </a:r>
            <a:r>
              <a:rPr lang="fa-IR" dirty="0">
                <a:cs typeface="B Nazanin" panose="00000400000000000000" pitchFamily="2" charset="-78"/>
              </a:rPr>
              <a:t>. در زمان تولید قالب جملات امکان اضافه و کم نمودن این لیست وجود دارد. </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«را» و گروه اسمی قبل از آن در قالب باقی </a:t>
            </a:r>
            <a:r>
              <a:rPr lang="fa-IR" dirty="0" smtClean="0">
                <a:cs typeface="B Nazanin" panose="00000400000000000000" pitchFamily="2" charset="-78"/>
              </a:rPr>
              <a:t>می‌ماند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کلمات دارای معنای استلزامی مانند «به معنای، و دیگر، همچون، مانند» در قالب باقی </a:t>
            </a:r>
            <a:r>
              <a:rPr lang="fa-IR" dirty="0" smtClean="0">
                <a:cs typeface="B Nazanin" panose="00000400000000000000" pitchFamily="2" charset="-78"/>
              </a:rPr>
              <a:t>می‌مانند</a:t>
            </a:r>
            <a:r>
              <a:rPr lang="fa-IR" dirty="0">
                <a:cs typeface="B Nazanin" panose="00000400000000000000" pitchFamily="2" charset="-78"/>
              </a:rPr>
              <a:t>.</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کلمات بیانگر حالت شرطی در قالب باقی </a:t>
            </a:r>
            <a:r>
              <a:rPr lang="fa-IR" dirty="0" smtClean="0">
                <a:cs typeface="B Nazanin" panose="00000400000000000000" pitchFamily="2" charset="-78"/>
              </a:rPr>
              <a:t>می</a:t>
            </a:r>
            <a:r>
              <a:rPr lang="fa-IR" dirty="0" smtClean="0">
                <a:cs typeface="B Nazanin" pitchFamily="2" charset="-78"/>
              </a:rPr>
              <a:t>‌</a:t>
            </a:r>
            <a:r>
              <a:rPr lang="fa-IR" dirty="0" smtClean="0">
                <a:cs typeface="B Nazanin" panose="00000400000000000000" pitchFamily="2" charset="-78"/>
              </a:rPr>
              <a:t>مانند</a:t>
            </a:r>
            <a:r>
              <a:rPr lang="fa-IR" dirty="0">
                <a:cs typeface="B Nazanin" panose="00000400000000000000" pitchFamily="2" charset="-78"/>
              </a:rPr>
              <a:t>. مانند «اگر، چنانچه، درصورتیکه»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تاکیدات حذف </a:t>
            </a:r>
            <a:r>
              <a:rPr lang="fa-IR" dirty="0" smtClean="0">
                <a:cs typeface="B Nazanin" panose="00000400000000000000" pitchFamily="2" charset="-78"/>
              </a:rPr>
              <a:t>می‌شوند</a:t>
            </a:r>
            <a:r>
              <a:rPr lang="fa-IR" dirty="0">
                <a:cs typeface="B Nazanin" panose="00000400000000000000" pitchFamily="2" charset="-78"/>
              </a:rPr>
              <a:t>. مانند «بعید است، یقینا، حتما»</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کلیه بخش هایی که حذف </a:t>
            </a:r>
            <a:r>
              <a:rPr lang="fa-IR" dirty="0" smtClean="0">
                <a:cs typeface="B Nazanin" panose="00000400000000000000" pitchFamily="2" charset="-78"/>
              </a:rPr>
              <a:t>می</a:t>
            </a:r>
            <a:r>
              <a:rPr lang="fa-IR" dirty="0" smtClean="0">
                <a:cs typeface="B Nazanin" pitchFamily="2" charset="-78"/>
              </a:rPr>
              <a:t>‌</a:t>
            </a:r>
            <a:r>
              <a:rPr lang="fa-IR" dirty="0" smtClean="0">
                <a:cs typeface="B Nazanin" panose="00000400000000000000" pitchFamily="2" charset="-78"/>
              </a:rPr>
              <a:t>شوند </a:t>
            </a:r>
            <a:r>
              <a:rPr lang="fa-IR" dirty="0">
                <a:cs typeface="B Nazanin" panose="00000400000000000000" pitchFamily="2" charset="-78"/>
              </a:rPr>
              <a:t>به مناسبترین جزء قالب به صورت عمودی پیوند </a:t>
            </a:r>
            <a:r>
              <a:rPr lang="fa-IR" dirty="0" smtClean="0">
                <a:cs typeface="B Nazanin" panose="00000400000000000000" pitchFamily="2" charset="-78"/>
              </a:rPr>
              <a:t>می‌شوند</a:t>
            </a:r>
            <a:r>
              <a:rPr lang="fa-IR" dirty="0">
                <a:cs typeface="B Nazanin" panose="00000400000000000000" pitchFamily="2" charset="-78"/>
              </a:rPr>
              <a:t>. (یعنی نقش آنها باید مشخص شود)</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پس از ساخت قالب، لیست روابط قابل استخراج از آن قالب توسط یک متخصص تدوین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a:p>
            <a:pPr algn="r" rtl="1">
              <a:buFont typeface="+mj-lt"/>
              <a:buAutoNum type="arabicPeriod"/>
            </a:pPr>
            <a:r>
              <a:rPr lang="fa-IR" dirty="0">
                <a:cs typeface="B Nazanin" panose="00000400000000000000" pitchFamily="2" charset="-78"/>
              </a:rPr>
              <a:t>با توجه به معنای حروف اضافه لیست روابط مستتر در هر قالب متناسب با هر یک از این معانی گروه بندی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39</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176302138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شناسایی موجودیت‌های نامدار</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15"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یافتن اسامی در متن</a:t>
            </a:r>
          </a:p>
          <a:p>
            <a:pPr algn="r" rtl="1"/>
            <a:r>
              <a:rPr lang="fa-IR" dirty="0" smtClean="0">
                <a:cs typeface="B Nazanin" panose="00000400000000000000" pitchFamily="2" charset="-78"/>
              </a:rPr>
              <a:t>دسته بندی آنها بر اساس نوع {سازمان، شخص، مکان، زمان، متفرقه}</a:t>
            </a:r>
          </a:p>
          <a:p>
            <a:pPr algn="r" rtl="1"/>
            <a:endParaRPr lang="en-US" dirty="0">
              <a:cs typeface="B Nazanin" panose="00000400000000000000" pitchFamily="2" charset="-78"/>
            </a:endParaRPr>
          </a:p>
        </p:txBody>
      </p:sp>
      <p:pic>
        <p:nvPicPr>
          <p:cNvPr id="16" name="Picture 15"/>
          <p:cNvPicPr>
            <a:picLocks noChangeAspect="1"/>
          </p:cNvPicPr>
          <p:nvPr/>
        </p:nvPicPr>
        <p:blipFill>
          <a:blip r:embed="rId3" cstate="print"/>
          <a:stretch>
            <a:fillRect/>
          </a:stretch>
        </p:blipFill>
        <p:spPr>
          <a:xfrm>
            <a:off x="3594194" y="3234697"/>
            <a:ext cx="6286500" cy="2676525"/>
          </a:xfrm>
          <a:prstGeom prst="rect">
            <a:avLst/>
          </a:prstGeom>
        </p:spPr>
      </p:pic>
    </p:spTree>
    <p:extLst>
      <p:ext uri="{BB962C8B-B14F-4D97-AF65-F5344CB8AC3E}">
        <p14:creationId xmlns="" xmlns:p14="http://schemas.microsoft.com/office/powerpoint/2010/main" val="340648435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استخراج رابطه از جمله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در شروع این الگوریتم فرض می‌کنیم که لیست قالب های جملات ساده فارسی به همراه لیست روابط قابل استخراج از هر قالب را داریم.</a:t>
            </a:r>
          </a:p>
          <a:p>
            <a:pPr lvl="1" algn="r" rtl="1">
              <a:buFont typeface="+mj-lt"/>
              <a:buAutoNum type="arabicPeriod"/>
            </a:pPr>
            <a:r>
              <a:rPr lang="fa-IR" sz="1800" dirty="0" smtClean="0">
                <a:cs typeface="B Nazanin" pitchFamily="2" charset="-78"/>
              </a:rPr>
              <a:t>ابتدا قالب مناسب برای جمله تعیین می‌شود. در صورت عدم موفقیت، قالب جمله با استفاده از الگوریتم مذکور استخراج شده و به بانک قالب افزوده می‌شود</a:t>
            </a:r>
          </a:p>
          <a:p>
            <a:pPr lvl="1" algn="r" rtl="1">
              <a:buFont typeface="+mj-lt"/>
              <a:buAutoNum type="arabicPeriod"/>
            </a:pPr>
            <a:r>
              <a:rPr lang="fa-IR" sz="1800" dirty="0" smtClean="0">
                <a:cs typeface="B Nazanin" pitchFamily="2" charset="-78"/>
              </a:rPr>
              <a:t>تعیین معنای حروف اضافه، (کمکی، شرطی، ...) درون جمله</a:t>
            </a:r>
          </a:p>
          <a:p>
            <a:pPr lvl="1" algn="r" rtl="1">
              <a:buFont typeface="+mj-lt"/>
              <a:buAutoNum type="arabicPeriod"/>
            </a:pPr>
            <a:r>
              <a:rPr lang="fa-IR" sz="1800" dirty="0" smtClean="0">
                <a:cs typeface="B Nazanin" pitchFamily="2" charset="-78"/>
              </a:rPr>
              <a:t>با توجه به معانی حروف اضافه روابط متناسب با آن معنی از جمله استخراج می‌گردد.</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40</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14156261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چالشها</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پیاده سازی این الگوریتم با چالشهایی مواجه هستیم که باید با تولید ماژول های مناسب آنها را حل کنیم. </a:t>
            </a:r>
          </a:p>
          <a:p>
            <a:pPr marL="800100" lvl="1" indent="-342900" algn="r" rtl="1">
              <a:buFont typeface="+mj-lt"/>
              <a:buAutoNum type="arabicPeriod"/>
            </a:pPr>
            <a:r>
              <a:rPr lang="fa-IR" sz="1800" dirty="0" smtClean="0">
                <a:cs typeface="B Nazanin" pitchFamily="2" charset="-78"/>
              </a:rPr>
              <a:t>گروه های اسمی درون جمله باید مشخص گردند. </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محل و نحوه اتصال گروه های حذف شده باید تعیین گردد</a:t>
            </a:r>
          </a:p>
          <a:p>
            <a:pPr marL="1200150" lvl="2" indent="-342900" algn="r" rtl="1"/>
            <a:r>
              <a:rPr lang="fa-IR" sz="1800" dirty="0" smtClean="0">
                <a:cs typeface="B Nazanin" pitchFamily="2" charset="-78"/>
              </a:rPr>
              <a:t>برخی از بخش های حذف شده به گروه اسمی قبل از خود یا به فعل جمله پیوند می‌شوند.</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معنای حروف اضافه باید تعیین گردد</a:t>
            </a:r>
          </a:p>
          <a:p>
            <a:pPr marL="800100" lvl="1" indent="-342900" algn="r" rtl="1">
              <a:buFont typeface="+mj-lt"/>
              <a:buAutoNum type="arabicPeriod"/>
            </a:pPr>
            <a:r>
              <a:rPr lang="fa-IR" sz="1800" dirty="0" smtClean="0">
                <a:cs typeface="B Nazanin" pitchFamily="2" charset="-78"/>
              </a:rPr>
              <a:t>هزینه دار بودن ایجاد بانک قالبهای جملات فارسی و استخراج روابط آنها</a:t>
            </a:r>
          </a:p>
          <a:p>
            <a:pPr marL="457200" lvl="1" indent="0" algn="r" rtl="1">
              <a:buNone/>
            </a:pPr>
            <a:endParaRPr lang="fa-IR" sz="1800" dirty="0" smtClean="0">
              <a:cs typeface="B Nazanin" pitchFamily="2" charset="-78"/>
            </a:endParaRPr>
          </a:p>
          <a:p>
            <a:pPr marL="1200150" lvl="2" indent="-342900" algn="r" rtl="1"/>
            <a:endParaRPr lang="fa-IR" sz="1800"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41</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14156261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ماژول تعیین معنای حروف اضافه</a:t>
            </a:r>
            <a:endParaRPr lang="en-US" dirty="0"/>
          </a:p>
        </p:txBody>
      </p:sp>
      <p:sp>
        <p:nvSpPr>
          <p:cNvPr id="3" name="Content Placeholder 2"/>
          <p:cNvSpPr>
            <a:spLocks noGrp="1"/>
          </p:cNvSpPr>
          <p:nvPr>
            <p:ph idx="1"/>
          </p:nvPr>
        </p:nvSpPr>
        <p:spPr/>
        <p:txBody>
          <a:bodyPr>
            <a:noAutofit/>
          </a:bodyPr>
          <a:lstStyle/>
          <a:p>
            <a:pPr algn="r" rtl="1"/>
            <a:r>
              <a:rPr lang="fa-IR" dirty="0" smtClean="0">
                <a:cs typeface="B Nazanin" pitchFamily="2" charset="-78"/>
              </a:rPr>
              <a:t>حروف اضافه و قیود درون جمله می‌توانند معانی متفاوتی داشته باشند.</a:t>
            </a:r>
          </a:p>
          <a:p>
            <a:pPr lvl="1" algn="r" rtl="1"/>
            <a:r>
              <a:rPr lang="fa-IR" sz="1800" dirty="0" smtClean="0">
                <a:cs typeface="B Nazanin" pitchFamily="2" charset="-78"/>
              </a:rPr>
              <a:t>من با حسن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ماشین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ناراحتی آمدم</a:t>
            </a:r>
            <a:r>
              <a:rPr lang="en-US" sz="1800" dirty="0" smtClean="0">
                <a:cs typeface="B Nazanin" pitchFamily="2" charset="-78"/>
              </a:rPr>
              <a:t>.</a:t>
            </a:r>
            <a:endParaRPr lang="fa-IR" sz="1800" dirty="0" smtClean="0">
              <a:cs typeface="B Nazanin" pitchFamily="2" charset="-78"/>
            </a:endParaRPr>
          </a:p>
          <a:p>
            <a:pPr algn="r" rtl="1"/>
            <a:r>
              <a:rPr lang="fa-IR" dirty="0" smtClean="0">
                <a:cs typeface="B Nazanin" pitchFamily="2" charset="-78"/>
              </a:rPr>
              <a:t>پیشنهاد می‌شود برای تعیین معنای حروف اضافه از یک دسته‌بندی کننده (مانند </a:t>
            </a:r>
            <a:r>
              <a:rPr lang="en-US" dirty="0" smtClean="0">
                <a:cs typeface="B Nazanin" pitchFamily="2" charset="-78"/>
              </a:rPr>
              <a:t>Conditional Random Field</a:t>
            </a:r>
            <a:r>
              <a:rPr lang="fa-IR" dirty="0" smtClean="0">
                <a:cs typeface="B Nazanin" pitchFamily="2" charset="-78"/>
              </a:rPr>
              <a:t> یا </a:t>
            </a:r>
            <a:r>
              <a:rPr lang="en-US" dirty="0" smtClean="0">
                <a:cs typeface="B Nazanin" pitchFamily="2" charset="-78"/>
              </a:rPr>
              <a:t>Logistic Regression</a:t>
            </a:r>
            <a:r>
              <a:rPr lang="fa-IR" dirty="0" smtClean="0">
                <a:cs typeface="B Nazanin" pitchFamily="2" charset="-78"/>
              </a:rPr>
              <a:t>) استفاده شود. برای اینکار باید از جمله ویژگی استخراج شود. ویژگی های مانند:</a:t>
            </a:r>
          </a:p>
          <a:p>
            <a:pPr lvl="1" algn="r" rtl="1"/>
            <a:r>
              <a:rPr lang="fa-IR" sz="1800" dirty="0" smtClean="0">
                <a:cs typeface="B Nazanin" pitchFamily="2" charset="-78"/>
              </a:rPr>
              <a:t>موجودیت های نامدار اطراف حرف اضافه</a:t>
            </a:r>
          </a:p>
          <a:p>
            <a:pPr lvl="1" algn="r" rtl="1"/>
            <a:r>
              <a:rPr lang="fa-IR" sz="1800" dirty="0" smtClean="0">
                <a:cs typeface="B Nazanin" pitchFamily="2" charset="-78"/>
              </a:rPr>
              <a:t>نقش دستوری کلمات اطراف حروف اضافه</a:t>
            </a:r>
          </a:p>
          <a:p>
            <a:pPr lvl="1" algn="r" rtl="1"/>
            <a:r>
              <a:rPr lang="fa-IR" sz="1800" dirty="0" smtClean="0">
                <a:cs typeface="B Nazanin" pitchFamily="2" charset="-78"/>
              </a:rPr>
              <a:t>فعل جمله</a:t>
            </a:r>
          </a:p>
          <a:p>
            <a:pPr lvl="1" algn="r" rtl="1"/>
            <a:r>
              <a:rPr lang="fa-IR" sz="1800" dirty="0" smtClean="0">
                <a:cs typeface="B Nazanin" pitchFamily="2" charset="-78"/>
              </a:rPr>
              <a:t>خود کلمات </a:t>
            </a:r>
          </a:p>
          <a:p>
            <a:pPr lvl="1" algn="r" rtl="1"/>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42</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3601127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itchFamily="2" charset="-78"/>
              </a:rPr>
              <a:t>فلوچارت الگوریتم</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43</a:t>
            </a:fld>
            <a:endParaRPr lang="en-US"/>
          </a:p>
        </p:txBody>
      </p:sp>
      <p:graphicFrame>
        <p:nvGraphicFramePr>
          <p:cNvPr id="6" name="Diagram 5"/>
          <p:cNvGraphicFramePr/>
          <p:nvPr>
            <p:extLst>
              <p:ext uri="{D42A27DB-BD31-4B8C-83A1-F6EECF244321}">
                <p14:modId xmlns="" xmlns:p14="http://schemas.microsoft.com/office/powerpoint/2010/main" val="3797132528"/>
              </p:ext>
            </p:extLst>
          </p:nvPr>
        </p:nvGraphicFramePr>
        <p:xfrm>
          <a:off x="5486232" y="1435545"/>
          <a:ext cx="452334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nip Single Corner Rectangle 13"/>
          <p:cNvSpPr/>
          <p:nvPr/>
        </p:nvSpPr>
        <p:spPr>
          <a:xfrm>
            <a:off x="2825088" y="2693661"/>
            <a:ext cx="1826871"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بانک قالب</a:t>
            </a:r>
            <a:endParaRPr lang="en-US" sz="2000" dirty="0">
              <a:cs typeface="B Nazanin" panose="00000400000000000000" pitchFamily="2" charset="-78"/>
            </a:endParaRPr>
          </a:p>
        </p:txBody>
      </p:sp>
      <p:sp>
        <p:nvSpPr>
          <p:cNvPr id="15" name="Snip Single Corner Rectangle 14"/>
          <p:cNvSpPr/>
          <p:nvPr/>
        </p:nvSpPr>
        <p:spPr>
          <a:xfrm>
            <a:off x="2825087" y="5393222"/>
            <a:ext cx="1826872"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استخراج نحو جمله</a:t>
            </a:r>
            <a:endParaRPr lang="en-US" sz="2000" dirty="0">
              <a:cs typeface="B Nazanin" panose="00000400000000000000" pitchFamily="2" charset="-78"/>
            </a:endParaRPr>
          </a:p>
        </p:txBody>
      </p:sp>
      <p:sp>
        <p:nvSpPr>
          <p:cNvPr id="9" name="Left-Right Arrow 8"/>
          <p:cNvSpPr/>
          <p:nvPr/>
        </p:nvSpPr>
        <p:spPr>
          <a:xfrm>
            <a:off x="4747098" y="2840477"/>
            <a:ext cx="642025" cy="379379"/>
          </a:xfrm>
          <a:prstGeom prst="leftRigh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Left-Right Arrow 10"/>
          <p:cNvSpPr/>
          <p:nvPr/>
        </p:nvSpPr>
        <p:spPr>
          <a:xfrm>
            <a:off x="4714673" y="5531796"/>
            <a:ext cx="642025" cy="379379"/>
          </a:xfrm>
          <a:prstGeom prst="leftRightArrow">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154932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پیاده سازی الگوریتم روی جملات ساده فارسی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44</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 xmlns:p14="http://schemas.microsoft.com/office/powerpoint/2010/main" val="3395802773"/>
              </p:ext>
            </p:extLst>
          </p:nvPr>
        </p:nvGraphicFramePr>
        <p:xfrm>
          <a:off x="2315181" y="1283870"/>
          <a:ext cx="9241278" cy="5418667"/>
        </p:xfrm>
        <a:graphic>
          <a:graphicData uri="http://schemas.openxmlformats.org/drawingml/2006/table">
            <a:tbl>
              <a:tblPr rtl="1"/>
              <a:tblGrid>
                <a:gridCol w="4620639"/>
                <a:gridCol w="4620639"/>
              </a:tblGrid>
              <a:tr h="216747">
                <a:tc>
                  <a:txBody>
                    <a:bodyPr/>
                    <a:lstStyle/>
                    <a:p>
                      <a:pPr marL="0" marR="0" algn="ctr" rtl="1">
                        <a:lnSpc>
                          <a:spcPct val="115000"/>
                        </a:lnSpc>
                        <a:spcBef>
                          <a:spcPts val="0"/>
                        </a:spcBef>
                        <a:spcAft>
                          <a:spcPts val="0"/>
                        </a:spcAft>
                      </a:pPr>
                      <a:r>
                        <a:rPr lang="fa-IR" sz="1200" b="1" dirty="0">
                          <a:latin typeface="Cambria"/>
                          <a:ea typeface="Times New Roman"/>
                          <a:cs typeface="B Nazanin"/>
                        </a:rPr>
                        <a:t>جمله</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a:latin typeface="Cambria"/>
                          <a:ea typeface="Times New Roman"/>
                          <a:cs typeface="B Nazanin"/>
                        </a:rPr>
                        <a:t>قالب تولیدی</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ctr" rtl="1">
                        <a:lnSpc>
                          <a:spcPct val="115000"/>
                        </a:lnSpc>
                        <a:spcBef>
                          <a:spcPts val="0"/>
                        </a:spcBef>
                        <a:spcAft>
                          <a:spcPts val="0"/>
                        </a:spcAft>
                      </a:pPr>
                      <a:r>
                        <a:rPr lang="fa-IR" sz="1200" b="1" u="sng" dirty="0">
                          <a:latin typeface="Cambria"/>
                          <a:ea typeface="Times New Roman"/>
                          <a:cs typeface="B Nazanin"/>
                        </a:rPr>
                        <a:t>آیت الله مکارم:</a:t>
                      </a:r>
                      <a:r>
                        <a:rPr lang="fa-IR" sz="1200" b="1" dirty="0">
                          <a:latin typeface="Cambria"/>
                          <a:ea typeface="Times New Roman"/>
                          <a:cs typeface="B Nazanin"/>
                        </a:rPr>
                        <a:t> ریشه تکفیری ها باید خشکانده شود.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u="sng" dirty="0">
                          <a:latin typeface="Cambria"/>
                          <a:ea typeface="Times New Roman"/>
                          <a:cs typeface="B Nazanin"/>
                        </a:rPr>
                        <a:t>ابراهیم جعفری:</a:t>
                      </a:r>
                      <a:r>
                        <a:rPr lang="fa-IR" sz="1200" b="1" dirty="0">
                          <a:latin typeface="Cambria"/>
                          <a:ea typeface="Times New Roman"/>
                          <a:cs typeface="B Nazanin"/>
                        </a:rPr>
                        <a:t> مسلمان واقعی در برابر داعش خضوع </a:t>
                      </a:r>
                      <a:r>
                        <a:rPr lang="fa-IR" sz="1200" b="1" dirty="0" smtClean="0">
                          <a:latin typeface="Cambria"/>
                          <a:ea typeface="Times New Roman"/>
                          <a:cs typeface="B Nazanin"/>
                        </a:rPr>
                        <a:t>نمی</a:t>
                      </a:r>
                      <a:r>
                        <a:rPr lang="fa-IR" sz="1200" dirty="0" smtClean="0">
                          <a:cs typeface="B Nazanin" pitchFamily="2" charset="-78"/>
                        </a:rPr>
                        <a:t>‌</a:t>
                      </a:r>
                      <a:r>
                        <a:rPr lang="fa-IR" sz="1200" b="1" dirty="0" smtClean="0">
                          <a:latin typeface="Cambria"/>
                          <a:ea typeface="Times New Roman"/>
                          <a:cs typeface="B Nazanin"/>
                        </a:rPr>
                        <a:t>کند</a:t>
                      </a:r>
                      <a:r>
                        <a:rPr lang="fa-IR" sz="1200" b="1" dirty="0">
                          <a:latin typeface="Cambria"/>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1</a:t>
                      </a:r>
                      <a:r>
                        <a:rPr lang="en-US" sz="1200" b="1" dirty="0" smtClean="0">
                          <a:latin typeface="Calibri"/>
                          <a:ea typeface="Times New Roman"/>
                          <a:cs typeface="B Nazanin"/>
                        </a:rPr>
                        <a:t>~</a:t>
                      </a:r>
                      <a:endParaRPr lang="en-US" sz="1200" b="1" dirty="0" smtClean="0">
                        <a:latin typeface="Calibri"/>
                        <a:ea typeface="Times New Roman"/>
                        <a:cs typeface="Arial"/>
                      </a:endParaRP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{در برابر </a:t>
                      </a:r>
                      <a:r>
                        <a:rPr lang="en-US" sz="1200" b="1" dirty="0">
                          <a:latin typeface="Calibri"/>
                          <a:ea typeface="Times New Roman"/>
                          <a:cs typeface="B Nazanin"/>
                        </a:rPr>
                        <a:t>B</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u="sng" dirty="0">
                          <a:latin typeface="Cambria"/>
                          <a:ea typeface="Times New Roman"/>
                          <a:cs typeface="B Nazanin"/>
                        </a:rPr>
                        <a:t>توضیح فرهادی درباره امضای نامه حمایت از فتنه:</a:t>
                      </a:r>
                      <a:r>
                        <a:rPr lang="fa-IR" sz="1200" b="1" dirty="0">
                          <a:latin typeface="Cambria"/>
                          <a:ea typeface="Times New Roman"/>
                          <a:cs typeface="B Nazanin"/>
                        </a:rPr>
                        <a:t> وزیر پیشنهادی اعلام برائت کرد.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B A</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dirty="0">
                          <a:latin typeface="Cambria"/>
                          <a:ea typeface="Times New Roman"/>
                          <a:cs typeface="B Nazanin"/>
                        </a:rPr>
                        <a:t>اگر مذاکرات هسته ای شکست بخورد ما بازنده نیستیم.</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smtClean="0">
                          <a:latin typeface="Calibri"/>
                          <a:ea typeface="Times New Roman"/>
                          <a:cs typeface="B Nazanin"/>
                        </a:rPr>
                        <a:t>اگر</a:t>
                      </a:r>
                      <a:r>
                        <a:rPr lang="en-US" sz="1200" b="1" dirty="0" smtClean="0">
                          <a:latin typeface="Calibri"/>
                          <a:ea typeface="Times New Roman"/>
                          <a:cs typeface="B Nazanin"/>
                        </a:rPr>
                        <a:t>~ B V</a:t>
                      </a:r>
                      <a:r>
                        <a:rPr lang="en-US" sz="1200" b="1" baseline="-25000" dirty="0" smtClean="0">
                          <a:latin typeface="Calibri"/>
                          <a:ea typeface="Times New Roman"/>
                          <a:cs typeface="B Nazanin"/>
                        </a:rPr>
                        <a:t>1 </a:t>
                      </a: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2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ملت ایران با روحیه بسیجی زیر بار خواسته های آمریکا </a:t>
                      </a:r>
                      <a:r>
                        <a:rPr lang="fa-IR" sz="1200" b="1" dirty="0" smtClean="0">
                          <a:latin typeface="Cambria"/>
                          <a:ea typeface="Times New Roman"/>
                          <a:cs typeface="B Nazanin"/>
                        </a:rPr>
                        <a:t>نمی</a:t>
                      </a:r>
                      <a:r>
                        <a:rPr lang="fa-IR" sz="1200" dirty="0" smtClean="0">
                          <a:cs typeface="B Nazanin" pitchFamily="2" charset="-78"/>
                        </a:rPr>
                        <a:t>‌</a:t>
                      </a:r>
                      <a:r>
                        <a:rPr lang="fa-IR" sz="1200" b="1" dirty="0" smtClean="0">
                          <a:latin typeface="Cambria"/>
                          <a:ea typeface="Times New Roman"/>
                          <a:cs typeface="B Nazanin"/>
                        </a:rPr>
                        <a:t>رود</a:t>
                      </a:r>
                      <a:r>
                        <a:rPr lang="fa-IR" sz="1200" b="1" dirty="0">
                          <a:latin typeface="Cambria"/>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B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{با </a:t>
                      </a:r>
                      <a:r>
                        <a:rPr lang="en-US" sz="1200" b="1" dirty="0" smtClean="0">
                          <a:latin typeface="Calibri"/>
                          <a:ea typeface="Times New Roman"/>
                          <a:cs typeface="B Nazanin"/>
                        </a:rPr>
                        <a:t>C</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r" rtl="1">
                        <a:lnSpc>
                          <a:spcPct val="115000"/>
                        </a:lnSpc>
                        <a:spcBef>
                          <a:spcPts val="0"/>
                        </a:spcBef>
                        <a:spcAft>
                          <a:spcPts val="0"/>
                        </a:spcAft>
                      </a:pPr>
                      <a:r>
                        <a:rPr lang="fa-IR" sz="1200" b="1" dirty="0">
                          <a:latin typeface="Cambria"/>
                          <a:ea typeface="Times New Roman"/>
                          <a:cs typeface="B Nazanin"/>
                        </a:rPr>
                        <a:t>نتیجه مذاکرات باید لغو یکجای تمامی </a:t>
                      </a:r>
                      <a:r>
                        <a:rPr lang="fa-IR" sz="1200" b="1" dirty="0" smtClean="0">
                          <a:latin typeface="Cambria"/>
                          <a:ea typeface="Times New Roman"/>
                          <a:cs typeface="B Nazanin"/>
                        </a:rPr>
                        <a:t>تحریم</a:t>
                      </a:r>
                      <a:r>
                        <a:rPr lang="fa-IR" sz="1200" dirty="0" smtClean="0">
                          <a:cs typeface="B Nazanin" pitchFamily="2" charset="-78"/>
                        </a:rPr>
                        <a:t>‌</a:t>
                      </a:r>
                      <a:r>
                        <a:rPr lang="fa-IR" sz="1200" b="1" dirty="0" smtClean="0">
                          <a:latin typeface="Cambria"/>
                          <a:ea typeface="Times New Roman"/>
                          <a:cs typeface="B Nazanin"/>
                        </a:rPr>
                        <a:t>ها </a:t>
                      </a:r>
                      <a:r>
                        <a:rPr lang="fa-IR" sz="1200" b="1" dirty="0">
                          <a:latin typeface="Cambria"/>
                          <a:ea typeface="Times New Roman"/>
                          <a:cs typeface="B Nazanin"/>
                        </a:rPr>
                        <a:t>باشد.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B</a:t>
                      </a:r>
                      <a:r>
                        <a:rPr lang="fa-IR" sz="1200" b="1" dirty="0">
                          <a:latin typeface="Calibri"/>
                          <a:ea typeface="Times New Roman"/>
                          <a:cs typeface="B Nazanin"/>
                        </a:rPr>
                        <a:t> باشد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برای استمرار امینت و حفظ مصالح نظام، ملاحظه هیچ کس و گروهی را </a:t>
                      </a:r>
                      <a:r>
                        <a:rPr lang="fa-IR" sz="1200" b="1" dirty="0" smtClean="0">
                          <a:latin typeface="Cambria"/>
                          <a:ea typeface="Times New Roman"/>
                          <a:cs typeface="B Nazanin"/>
                        </a:rPr>
                        <a:t>نمی</a:t>
                      </a:r>
                      <a:r>
                        <a:rPr lang="fa-IR" sz="1200" dirty="0" smtClean="0">
                          <a:cs typeface="B Nazanin" pitchFamily="2" charset="-78"/>
                        </a:rPr>
                        <a:t>‌</a:t>
                      </a:r>
                      <a:r>
                        <a:rPr lang="fa-IR" sz="1200" b="1" dirty="0" smtClean="0">
                          <a:latin typeface="Cambria"/>
                          <a:ea typeface="Times New Roman"/>
                          <a:cs typeface="B Nazanin"/>
                        </a:rPr>
                        <a:t>کنیم</a:t>
                      </a:r>
                      <a:r>
                        <a:rPr lang="fa-IR" sz="1200" b="1" dirty="0">
                          <a:latin typeface="Cambria"/>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a:t>
                      </a:r>
                      <a:r>
                        <a:rPr lang="fa-IR" sz="1200" b="1" dirty="0" smtClean="0">
                          <a:latin typeface="Calibri"/>
                          <a:ea typeface="Times New Roman"/>
                          <a:cs typeface="B Nazanin"/>
                        </a:rPr>
                        <a:t>را </a:t>
                      </a: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Arial"/>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{برای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توافق هسته ای به هر نحوی منظور نیست.</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تبدیل فردو به مرکز تحقیقاتی به معنای تعطیلی آن است.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به معنای </a:t>
                      </a:r>
                      <a:r>
                        <a:rPr lang="en-US" sz="1200" b="1" dirty="0">
                          <a:latin typeface="Calibri"/>
                          <a:ea typeface="Times New Roman"/>
                          <a:cs typeface="B Nazanin"/>
                        </a:rPr>
                        <a:t>B</a:t>
                      </a:r>
                      <a:r>
                        <a:rPr lang="fa-IR" sz="1200" b="1" dirty="0">
                          <a:latin typeface="Calibri"/>
                          <a:ea typeface="Times New Roman"/>
                          <a:cs typeface="B Nazanin"/>
                        </a:rPr>
                        <a:t> است</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C</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مسئولین مذاکره کننده به روند طولانی مذاکرات تن ندهند.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a:latin typeface="Calibri"/>
                          <a:ea typeface="Times New Roman"/>
                          <a:cs typeface="Arial"/>
                        </a:rPr>
                        <a:t>↑</a:t>
                      </a:r>
                      <a:r>
                        <a:rPr lang="fa-IR" sz="1200" b="1" dirty="0">
                          <a:latin typeface="Calibri"/>
                          <a:ea typeface="Times New Roman"/>
                          <a:cs typeface="B Nazanin"/>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 xmlns:p14="http://schemas.microsoft.com/office/powerpoint/2010/main" val="36011279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a:t>
            </a:r>
            <a:r>
              <a:rPr lang="fa-IR" dirty="0">
                <a:cs typeface="B Nazanin" panose="00000400000000000000" pitchFamily="2" charset="-78"/>
              </a:rPr>
              <a:t>پیاده سازی الگوریتم روی جملات ساده فارسی</a:t>
            </a:r>
            <a:endParaRPr lang="en-US" dirty="0"/>
          </a:p>
        </p:txBody>
      </p:sp>
      <p:sp>
        <p:nvSpPr>
          <p:cNvPr id="3" name="Content Placeholder 2"/>
          <p:cNvSpPr>
            <a:spLocks noGrp="1"/>
          </p:cNvSpPr>
          <p:nvPr>
            <p:ph idx="1"/>
          </p:nvPr>
        </p:nvSpPr>
        <p:spPr>
          <a:xfrm>
            <a:off x="2589212" y="1369323"/>
            <a:ext cx="8915400" cy="3777622"/>
          </a:xfrm>
        </p:spPr>
        <p:txBody>
          <a:bodyPr/>
          <a:lstStyle/>
          <a:p>
            <a:pPr algn="r" rtl="1"/>
            <a:r>
              <a:rPr lang="fa-IR" dirty="0" smtClean="0">
                <a:cs typeface="B Nazanin" panose="00000400000000000000" pitchFamily="2" charset="-78"/>
              </a:rPr>
              <a:t>با استفاده از یک آزمایش روی 70 جمله کوتاه فارسی نشان داده ایم که قالب ها در جملات تکرار می‌شوند.</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45</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 xmlns:p14="http://schemas.microsoft.com/office/powerpoint/2010/main" val="2043525255"/>
              </p:ext>
            </p:extLst>
          </p:nvPr>
        </p:nvGraphicFramePr>
        <p:xfrm>
          <a:off x="2493678" y="1850403"/>
          <a:ext cx="9284338" cy="4907280"/>
        </p:xfrm>
        <a:graphic>
          <a:graphicData uri="http://schemas.openxmlformats.org/drawingml/2006/table">
            <a:tbl>
              <a:tblPr rtl="1" firstRow="1" firstCol="1" bandRow="1">
                <a:tableStyleId>{5C22544A-7EE6-4342-B048-85BDC9FD1C3A}</a:tableStyleId>
              </a:tblPr>
              <a:tblGrid>
                <a:gridCol w="3865096"/>
                <a:gridCol w="1554146"/>
                <a:gridCol w="3865096"/>
              </a:tblGrid>
              <a:tr h="235026">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قالب اصلی</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قالب و پیوند</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6">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15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a:t>
                      </a:r>
                      <a:r>
                        <a:rPr lang="fa-IR" sz="1400" dirty="0" smtClean="0">
                          <a:solidFill>
                            <a:schemeClr val="tx1"/>
                          </a:solidFill>
                          <a:effectLst/>
                          <a:cs typeface="B Nazanin" panose="00000400000000000000" pitchFamily="2" charset="-78"/>
                        </a:rPr>
                        <a:t>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(از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(برای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6</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tabLst>
                          <a:tab pos="1231265" algn="l"/>
                          <a:tab pos="1565910" algn="ctr"/>
                        </a:tabLs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برابر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4">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برای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(به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4</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a:solidFill>
                            <a:schemeClr val="tx1"/>
                          </a:solidFill>
                          <a:effectLst/>
                          <a:cs typeface="B Nazanin" panose="00000400000000000000" pitchFamily="2" charset="-78"/>
                        </a:rPr>
                        <a:t>A V</a:t>
                      </a:r>
                      <a:r>
                        <a:rPr lang="en-US" sz="1400" baseline="-25000" dirty="0">
                          <a:solidFill>
                            <a:schemeClr val="tx1"/>
                          </a:solidFill>
                          <a:effectLst/>
                          <a:cs typeface="B Nazanin" panose="00000400000000000000" pitchFamily="2" charset="-78"/>
                        </a:rPr>
                        <a:t>1</a:t>
                      </a:r>
                      <a:r>
                        <a:rPr lang="en-US" sz="1400" dirty="0">
                          <a:solidFill>
                            <a:schemeClr val="tx1"/>
                          </a:solidFill>
                          <a:effectLst/>
                          <a:cs typeface="B Nazanin" panose="00000400000000000000" pitchFamily="2" charset="-78"/>
                        </a:rPr>
                        <a:t> B V</a:t>
                      </a:r>
                      <a:r>
                        <a:rPr lang="en-US" sz="1400" baseline="-25000" dirty="0">
                          <a:solidFill>
                            <a:schemeClr val="tx1"/>
                          </a:solidFill>
                          <a:effectLst/>
                          <a:cs typeface="B Nazanin" panose="00000400000000000000" pitchFamily="2" charset="-78"/>
                        </a:rPr>
                        <a:t>2</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dirty="0" smtClean="0">
                          <a:solidFill>
                            <a:schemeClr val="tx1"/>
                          </a:solidFill>
                          <a:effectLst/>
                          <a:latin typeface="+mn-lt"/>
                          <a:ea typeface="+mn-ea"/>
                          <a:cs typeface="B Nazanin" panose="00000400000000000000" pitchFamily="2" charset="-78"/>
                        </a:rPr>
                        <a:t>4</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smtClean="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 xmlns:p14="http://schemas.microsoft.com/office/powerpoint/2010/main" val="7263153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پایان</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با تشکر از توجه شما</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46</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3035300" y="2438400"/>
            <a:ext cx="8304212"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t>Anthony Fader, S. S. (2011). Identifying Relations for Open Information Extraction. </a:t>
            </a:r>
            <a:r>
              <a:rPr lang="en-US" sz="1400" i="1" dirty="0"/>
              <a:t>Proceedings of the Conference on Empirical Methods in Natural Language Processing. Association for Computational Linguistics</a:t>
            </a:r>
            <a:r>
              <a:rPr lang="en-US" sz="1400" dirty="0"/>
              <a:t>, 1535-1545</a:t>
            </a:r>
            <a:r>
              <a:rPr lang="en-US" sz="1400" dirty="0" smtClean="0"/>
              <a:t>.</a:t>
            </a:r>
          </a:p>
          <a:p>
            <a:pPr marL="285750" indent="-285750">
              <a:buFont typeface="Arial" panose="020B0604020202020204" pitchFamily="34" charset="0"/>
              <a:buChar char="•"/>
            </a:pPr>
            <a:r>
              <a:rPr lang="en-US" sz="1400" dirty="0"/>
              <a:t>Carlson, A. a. (2012). Toward an Architecture for Never-Ending Language Learning. </a:t>
            </a:r>
            <a:r>
              <a:rPr lang="en-US" sz="1400" i="1" dirty="0"/>
              <a:t>AAAI</a:t>
            </a:r>
            <a:r>
              <a:rPr lang="en-US" sz="1400" dirty="0"/>
              <a:t>, volume=5, pages=3</a:t>
            </a:r>
            <a:r>
              <a:rPr lang="en-US" sz="1400" dirty="0" smtClean="0"/>
              <a:t>.</a:t>
            </a:r>
          </a:p>
          <a:p>
            <a:pPr marL="285750" indent="-285750">
              <a:buFont typeface="Arial" panose="020B0604020202020204" pitchFamily="34" charset="0"/>
              <a:buChar char="•"/>
            </a:pPr>
            <a:r>
              <a:rPr lang="en-US" sz="1400" dirty="0" err="1"/>
              <a:t>Etzioni</a:t>
            </a:r>
            <a:r>
              <a:rPr lang="en-US" sz="1400" dirty="0"/>
              <a:t>, O. (2011). Search needs a shake-up. </a:t>
            </a:r>
            <a:r>
              <a:rPr lang="en-US" sz="1400" i="1" dirty="0"/>
              <a:t>Nature, volume 476, number 7358</a:t>
            </a:r>
            <a:r>
              <a:rPr lang="en-US" sz="1400" dirty="0"/>
              <a:t>, 25-26</a:t>
            </a:r>
            <a:r>
              <a:rPr lang="en-US" sz="1400" dirty="0" smtClean="0"/>
              <a:t>.</a:t>
            </a:r>
          </a:p>
          <a:p>
            <a:pPr marL="285750" indent="-285750">
              <a:buFont typeface="Arial" panose="020B0604020202020204" pitchFamily="34" charset="0"/>
              <a:buChar char="•"/>
            </a:pPr>
            <a:r>
              <a:rPr lang="en-US" sz="1400" dirty="0" err="1"/>
              <a:t>Etzioni</a:t>
            </a:r>
            <a:r>
              <a:rPr lang="en-US" sz="1400" dirty="0"/>
              <a:t>, O. a. (2011). Open Information Extraction: The Second Generation. </a:t>
            </a:r>
            <a:r>
              <a:rPr lang="en-US" sz="1400" i="1" dirty="0"/>
              <a:t>IJCAI Vol. 11.</a:t>
            </a:r>
            <a:r>
              <a:rPr lang="en-US" sz="1400" dirty="0"/>
              <a:t>, 3-10</a:t>
            </a:r>
            <a:r>
              <a:rPr lang="en-US" sz="1400" dirty="0" smtClean="0"/>
              <a:t>.</a:t>
            </a:r>
          </a:p>
          <a:p>
            <a:pPr marL="285750" indent="-285750">
              <a:buFont typeface="Arial" panose="020B0604020202020204" pitchFamily="34" charset="0"/>
              <a:buChar char="•"/>
            </a:pPr>
            <a:r>
              <a:rPr lang="en-US" sz="1400" dirty="0" err="1"/>
              <a:t>Noferesti</a:t>
            </a:r>
            <a:r>
              <a:rPr lang="en-US" sz="1400" dirty="0"/>
              <a:t>, S. a. (2014). A Hybrid Algorithm for Recognizing the Position of Ezafe Constructions in Persian Texts. </a:t>
            </a:r>
            <a:r>
              <a:rPr lang="en-US" sz="1400" i="1" dirty="0"/>
              <a:t>IJIMAI</a:t>
            </a:r>
            <a:r>
              <a:rPr lang="en-US" sz="1400" dirty="0"/>
              <a:t>, volume=2, number=6, pages=17-25</a:t>
            </a:r>
            <a:r>
              <a:rPr lang="en-US" sz="1400" dirty="0" smtClean="0"/>
              <a:t>.</a:t>
            </a:r>
          </a:p>
          <a:p>
            <a:pPr marL="285750" indent="-285750">
              <a:buFont typeface="Arial" panose="020B0604020202020204" pitchFamily="34" charset="0"/>
              <a:buChar char="•"/>
            </a:pPr>
            <a:r>
              <a:rPr lang="en-US" sz="1400" dirty="0" err="1"/>
              <a:t>Pershina</a:t>
            </a:r>
            <a:r>
              <a:rPr lang="en-US" sz="1400" dirty="0"/>
              <a:t>, M. a. (2014). Infusion of labeled data into distant supervision for relation extraction. </a:t>
            </a:r>
            <a:r>
              <a:rPr lang="en-US" sz="1400" i="1" dirty="0"/>
              <a:t>ACL</a:t>
            </a:r>
            <a:r>
              <a:rPr lang="en-US" sz="1400" dirty="0"/>
              <a:t>, 732-738</a:t>
            </a:r>
            <a:r>
              <a:rPr lang="en-US" sz="1400" dirty="0" smtClean="0"/>
              <a:t>.</a:t>
            </a:r>
          </a:p>
          <a:p>
            <a:pPr marL="285750" indent="-285750">
              <a:buFont typeface="Arial" panose="020B0604020202020204" pitchFamily="34" charset="0"/>
              <a:buChar char="•"/>
            </a:pPr>
            <a:r>
              <a:rPr lang="en-US" sz="1400" dirty="0"/>
              <a:t>Schmitz, M. a. (2012). Open language learning for information extraction. </a:t>
            </a:r>
            <a:r>
              <a:rPr lang="en-US" sz="1400" i="1" dirty="0"/>
              <a:t>Proceedings of the 2012 Joint Conference on Empirical Methods in Natural Language Processing and Computational Natural Language Learning</a:t>
            </a:r>
            <a:r>
              <a:rPr lang="en-US" sz="1400" dirty="0" smtClean="0"/>
              <a:t>.</a:t>
            </a:r>
          </a:p>
          <a:p>
            <a:pPr marL="285750" indent="-285750">
              <a:buFont typeface="Arial" panose="020B0604020202020204" pitchFamily="34" charset="0"/>
              <a:buChar char="•"/>
            </a:pPr>
            <a:r>
              <a:rPr lang="en-US" sz="1400" dirty="0" err="1"/>
              <a:t>Shamsfard</a:t>
            </a:r>
            <a:r>
              <a:rPr lang="en-US" sz="1400" dirty="0"/>
              <a:t>, M. (2011). Challenges and open problems in Persian text processing. </a:t>
            </a:r>
            <a:r>
              <a:rPr lang="en-US" sz="1400" i="1" dirty="0"/>
              <a:t>5th Language &amp; Technology Conference (LTC): Human Language Technologies as a Challenge for Computer Science and Linguistics</a:t>
            </a:r>
            <a:r>
              <a:rPr lang="en-US" sz="1400" dirty="0"/>
              <a:t>, 65-69</a:t>
            </a:r>
            <a:r>
              <a:rPr lang="en-US" sz="1400" dirty="0" smtClean="0"/>
              <a:t>.</a:t>
            </a:r>
          </a:p>
          <a:p>
            <a:pPr marL="285750" indent="-285750">
              <a:buFont typeface="Arial" panose="020B0604020202020204" pitchFamily="34" charset="0"/>
              <a:buChar char="•"/>
            </a:pPr>
            <a:r>
              <a:rPr lang="ar-SA" sz="1400" dirty="0"/>
              <a:t>خلقانی</a:t>
            </a:r>
            <a:r>
              <a:rPr lang="en-US" sz="1400" dirty="0"/>
              <a:t>, </a:t>
            </a:r>
            <a:r>
              <a:rPr lang="ar-SA" sz="1400" dirty="0"/>
              <a:t>ف</a:t>
            </a:r>
            <a:r>
              <a:rPr lang="en-US" sz="1400" dirty="0"/>
              <a:t>. (</a:t>
            </a:r>
            <a:r>
              <a:rPr lang="ar-SA" sz="1400" dirty="0"/>
              <a:t>تابستان </a:t>
            </a:r>
            <a:r>
              <a:rPr lang="en-US" sz="1400" dirty="0"/>
              <a:t>1393). </a:t>
            </a:r>
            <a:r>
              <a:rPr lang="ar-SA" sz="1400" dirty="0"/>
              <a:t>برچسب گذاری مفاهیم و روابط مفهومی در زبان فارسی</a:t>
            </a:r>
            <a:r>
              <a:rPr lang="en-US" sz="1400" dirty="0"/>
              <a:t>. </a:t>
            </a:r>
            <a:r>
              <a:rPr lang="ar-SA" sz="1400" i="1" dirty="0"/>
              <a:t>استاد راهنما دکتر شمس فرد دانشکده مهندسی برق و کامپیوتر شهید بهشتی </a:t>
            </a:r>
            <a:r>
              <a:rPr lang="en-US" sz="1400" dirty="0"/>
              <a:t>.</a:t>
            </a:r>
          </a:p>
        </p:txBody>
      </p:sp>
    </p:spTree>
    <p:extLst>
      <p:ext uri="{BB962C8B-B14F-4D97-AF65-F5344CB8AC3E}">
        <p14:creationId xmlns="" xmlns:p14="http://schemas.microsoft.com/office/powerpoint/2010/main" val="173795141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چهارچوب الگوریتم ارائه شده</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47</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3" name="Rounded Rectangle 2"/>
          <p:cNvSpPr/>
          <p:nvPr/>
        </p:nvSpPr>
        <p:spPr>
          <a:xfrm>
            <a:off x="6353949" y="2590312"/>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یافتن قالب</a:t>
            </a:r>
            <a:endParaRPr lang="en-US" dirty="0">
              <a:cs typeface="B Nazanin" panose="00000400000000000000" pitchFamily="2" charset="-78"/>
            </a:endParaRPr>
          </a:p>
        </p:txBody>
      </p:sp>
      <p:sp>
        <p:nvSpPr>
          <p:cNvPr id="6" name="Rounded Rectangle 5"/>
          <p:cNvSpPr/>
          <p:nvPr/>
        </p:nvSpPr>
        <p:spPr>
          <a:xfrm>
            <a:off x="6353949" y="3453128"/>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تایید قالب</a:t>
            </a:r>
            <a:endParaRPr lang="en-US" dirty="0">
              <a:cs typeface="B Nazanin" panose="00000400000000000000" pitchFamily="2" charset="-78"/>
            </a:endParaRPr>
          </a:p>
        </p:txBody>
      </p:sp>
      <p:sp>
        <p:nvSpPr>
          <p:cNvPr id="7" name="Rounded Rectangle 6"/>
          <p:cNvSpPr/>
          <p:nvPr/>
        </p:nvSpPr>
        <p:spPr>
          <a:xfrm>
            <a:off x="6353949" y="4315944"/>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استخراج روابط</a:t>
            </a:r>
            <a:endParaRPr lang="en-US" dirty="0">
              <a:cs typeface="B Nazanin" panose="00000400000000000000" pitchFamily="2" charset="-78"/>
            </a:endParaRPr>
          </a:p>
        </p:txBody>
      </p:sp>
      <p:sp>
        <p:nvSpPr>
          <p:cNvPr id="8" name="Rounded Rectangle 7"/>
          <p:cNvSpPr/>
          <p:nvPr/>
        </p:nvSpPr>
        <p:spPr>
          <a:xfrm>
            <a:off x="6367597" y="5178760"/>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بانک قالب و روابط</a:t>
            </a:r>
            <a:endParaRPr lang="en-US" dirty="0">
              <a:cs typeface="B Nazanin" panose="00000400000000000000" pitchFamily="2" charset="-78"/>
            </a:endParaRPr>
          </a:p>
        </p:txBody>
      </p:sp>
      <p:sp>
        <p:nvSpPr>
          <p:cNvPr id="9" name="Rounded Rectangle 8"/>
          <p:cNvSpPr/>
          <p:nvPr/>
        </p:nvSpPr>
        <p:spPr>
          <a:xfrm>
            <a:off x="4483164"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افزودن قیودات</a:t>
            </a:r>
            <a:endParaRPr lang="en-US" dirty="0">
              <a:cs typeface="B Nazanin" panose="00000400000000000000" pitchFamily="2" charset="-78"/>
            </a:endParaRPr>
          </a:p>
        </p:txBody>
      </p:sp>
      <p:sp>
        <p:nvSpPr>
          <p:cNvPr id="10" name="Rounded Rectangle 9"/>
          <p:cNvSpPr/>
          <p:nvPr/>
        </p:nvSpPr>
        <p:spPr>
          <a:xfrm>
            <a:off x="2532512" y="5947167"/>
            <a:ext cx="1521751" cy="627808"/>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dirty="0" smtClean="0">
                <a:cs typeface="B Nazanin" panose="00000400000000000000" pitchFamily="2" charset="-78"/>
              </a:rPr>
              <a:t>ارتباطات مفهومی</a:t>
            </a:r>
            <a:endParaRPr lang="en-US" dirty="0">
              <a:cs typeface="B Nazanin" panose="00000400000000000000" pitchFamily="2" charset="-78"/>
            </a:endParaRPr>
          </a:p>
        </p:txBody>
      </p:sp>
      <p:sp>
        <p:nvSpPr>
          <p:cNvPr id="11" name="Snip Single Corner Rectangle 10"/>
          <p:cNvSpPr/>
          <p:nvPr/>
        </p:nvSpPr>
        <p:spPr>
          <a:xfrm>
            <a:off x="4483164" y="1709705"/>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پیکره</a:t>
            </a:r>
            <a:endParaRPr lang="en-US" sz="2000" dirty="0">
              <a:cs typeface="B Nazanin" panose="00000400000000000000" pitchFamily="2" charset="-78"/>
            </a:endParaRPr>
          </a:p>
        </p:txBody>
      </p:sp>
      <p:sp>
        <p:nvSpPr>
          <p:cNvPr id="12" name="Snip Single Corner Rectangle 11"/>
          <p:cNvSpPr/>
          <p:nvPr/>
        </p:nvSpPr>
        <p:spPr>
          <a:xfrm>
            <a:off x="8477530" y="1709706"/>
            <a:ext cx="1296538" cy="660781"/>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a-IR" sz="2000" dirty="0" smtClean="0">
                <a:cs typeface="B Nazanin" panose="00000400000000000000" pitchFamily="2" charset="-78"/>
              </a:rPr>
              <a:t>جملات جدید</a:t>
            </a:r>
            <a:endParaRPr lang="en-US" sz="2000" dirty="0">
              <a:cs typeface="B Nazanin" panose="00000400000000000000" pitchFamily="2" charset="-78"/>
            </a:endParaRPr>
          </a:p>
        </p:txBody>
      </p:sp>
      <p:cxnSp>
        <p:nvCxnSpPr>
          <p:cNvPr id="14" name="Straight Connector 13"/>
          <p:cNvCxnSpPr/>
          <p:nvPr/>
        </p:nvCxnSpPr>
        <p:spPr>
          <a:xfrm>
            <a:off x="5779702" y="2040095"/>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6999" y="2048946"/>
            <a:ext cx="10305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10233"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33178" y="2048946"/>
            <a:ext cx="0" cy="54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24130" y="3218120"/>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24130" y="4080936"/>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124130" y="4943752"/>
            <a:ext cx="0" cy="23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004915" y="6213866"/>
            <a:ext cx="1119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4054263" y="6213866"/>
            <a:ext cx="428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9348" y="2879680"/>
            <a:ext cx="3811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70542" y="2879680"/>
            <a:ext cx="13648" cy="2552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889348" y="5431811"/>
            <a:ext cx="394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24130" y="5806568"/>
            <a:ext cx="0" cy="407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004915" y="5431811"/>
            <a:ext cx="349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04915" y="3780432"/>
            <a:ext cx="0" cy="1651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04915" y="3780432"/>
            <a:ext cx="349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219707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رفع ابهام مرجع گروه اسمی</a:t>
            </a:r>
            <a:endParaRPr lang="en-US" dirty="0"/>
          </a:p>
        </p:txBody>
      </p:sp>
      <p:sp>
        <p:nvSpPr>
          <p:cNvPr id="3" name="Content Placeholder 2"/>
          <p:cNvSpPr>
            <a:spLocks noGrp="1"/>
          </p:cNvSpPr>
          <p:nvPr>
            <p:ph idx="1"/>
          </p:nvPr>
        </p:nvSpPr>
        <p:spPr>
          <a:xfrm>
            <a:off x="2548268" y="2119952"/>
            <a:ext cx="8915400" cy="3777622"/>
          </a:xfrm>
        </p:spPr>
        <p:txBody>
          <a:bodyPr/>
          <a:lstStyle/>
          <a:p>
            <a:pPr algn="r" rtl="1"/>
            <a:r>
              <a:rPr lang="fa-IR" dirty="0" smtClean="0">
                <a:cs typeface="B Nazanin" panose="00000400000000000000" pitchFamily="2" charset="-78"/>
              </a:rPr>
              <a:t>بازگرداندن ضمایر {شخصی، ملکی، اشاره ای} </a:t>
            </a:r>
            <a:r>
              <a:rPr lang="fa-IR" dirty="0">
                <a:cs typeface="B Nazanin" panose="00000400000000000000" pitchFamily="2" charset="-78"/>
              </a:rPr>
              <a:t>و گروه های اسمی </a:t>
            </a:r>
            <a:r>
              <a:rPr lang="fa-IR" dirty="0" smtClean="0">
                <a:cs typeface="B Nazanin" panose="00000400000000000000" pitchFamily="2" charset="-78"/>
              </a:rPr>
              <a:t>به مرجع اصلی یشان</a:t>
            </a:r>
            <a:endParaRPr lang="fa-IR" dirty="0"/>
          </a:p>
          <a:p>
            <a:pPr algn="r" rtl="1"/>
            <a:r>
              <a:rPr lang="fa-IR" dirty="0" smtClean="0">
                <a:cs typeface="B Nazanin" panose="00000400000000000000" pitchFamily="2" charset="-78"/>
              </a:rPr>
              <a:t>به 4 دسته مختلف </a:t>
            </a:r>
            <a:r>
              <a:rPr lang="fa-IR" dirty="0">
                <a:cs typeface="B Nazanin" panose="00000400000000000000" pitchFamily="2" charset="-78"/>
              </a:rPr>
              <a:t>تقسیم می‌گردد</a:t>
            </a:r>
            <a:r>
              <a:rPr lang="fa-IR" dirty="0" smtClean="0">
                <a:cs typeface="B Nazanin" panose="00000400000000000000" pitchFamily="2" charset="-78"/>
              </a:rPr>
              <a:t>:</a:t>
            </a:r>
          </a:p>
          <a:p>
            <a:pPr marL="800100" lvl="1" indent="-342900" algn="r" rtl="1">
              <a:buFont typeface="+mj-lt"/>
              <a:buAutoNum type="arabicPeriod"/>
            </a:pPr>
            <a:r>
              <a:rPr lang="fa-IR" dirty="0" smtClean="0">
                <a:cs typeface="B Nazanin" panose="00000400000000000000" pitchFamily="2" charset="-78"/>
              </a:rPr>
              <a:t>ارجاع پیشین‌سوی «</a:t>
            </a:r>
            <a:r>
              <a:rPr lang="fa-IR" dirty="0" smtClean="0">
                <a:solidFill>
                  <a:srgbClr val="FF0000"/>
                </a:solidFill>
                <a:cs typeface="B Nazanin" panose="00000400000000000000" pitchFamily="2" charset="-78"/>
              </a:rPr>
              <a:t>صدای موسیقی</a:t>
            </a:r>
            <a:r>
              <a:rPr lang="fa-IR" dirty="0" smtClean="0">
                <a:cs typeface="B Nazanin" panose="00000400000000000000" pitchFamily="2" charset="-78"/>
              </a:rPr>
              <a:t> بسیار بلند است. نمی‌توان از </a:t>
            </a:r>
            <a:r>
              <a:rPr lang="fa-IR" dirty="0" smtClean="0">
                <a:solidFill>
                  <a:srgbClr val="FF0000"/>
                </a:solidFill>
                <a:cs typeface="B Nazanin" panose="00000400000000000000" pitchFamily="2" charset="-78"/>
              </a:rPr>
              <a:t>آن</a:t>
            </a:r>
            <a:r>
              <a:rPr lang="fa-IR" dirty="0" smtClean="0">
                <a:cs typeface="B Nazanin" panose="00000400000000000000" pitchFamily="2" charset="-78"/>
              </a:rPr>
              <a:t> لذت برد»</a:t>
            </a:r>
          </a:p>
          <a:p>
            <a:pPr marL="800100" lvl="1" indent="-342900" algn="r" rtl="1">
              <a:buFont typeface="+mj-lt"/>
              <a:buAutoNum type="arabicPeriod"/>
            </a:pPr>
            <a:r>
              <a:rPr lang="fa-IR" dirty="0" smtClean="0">
                <a:cs typeface="B Nazanin" panose="00000400000000000000" pitchFamily="2" charset="-78"/>
              </a:rPr>
              <a:t>ارجاع پسین‌سوی «با وجود تلاشهای فراوان</a:t>
            </a:r>
            <a:r>
              <a:rPr lang="fa-IR" dirty="0" smtClean="0">
                <a:solidFill>
                  <a:srgbClr val="FF0000"/>
                </a:solidFill>
                <a:cs typeface="B Nazanin" panose="00000400000000000000" pitchFamily="2" charset="-78"/>
              </a:rPr>
              <a:t>ش</a:t>
            </a:r>
            <a:r>
              <a:rPr lang="fa-IR" dirty="0" smtClean="0">
                <a:cs typeface="B Nazanin" panose="00000400000000000000" pitchFamily="2" charset="-78"/>
              </a:rPr>
              <a:t>،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در آزمون ورودی دانشگاه قبول نشد»</a:t>
            </a:r>
          </a:p>
          <a:p>
            <a:pPr marL="800100" lvl="1" indent="-342900" algn="r" rtl="1">
              <a:buFont typeface="+mj-lt"/>
              <a:buAutoNum type="arabicPeriod"/>
            </a:pPr>
            <a:r>
              <a:rPr lang="fa-IR" dirty="0" smtClean="0">
                <a:cs typeface="B Nazanin" panose="00000400000000000000" pitchFamily="2" charset="-78"/>
              </a:rPr>
              <a:t>ارجاع چند بخشی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و </a:t>
            </a:r>
            <a:r>
              <a:rPr lang="fa-IR" dirty="0" smtClean="0">
                <a:solidFill>
                  <a:srgbClr val="FF0000"/>
                </a:solidFill>
                <a:cs typeface="B Nazanin" panose="00000400000000000000" pitchFamily="2" charset="-78"/>
              </a:rPr>
              <a:t>مجید </a:t>
            </a:r>
            <a:r>
              <a:rPr lang="fa-IR" dirty="0" smtClean="0">
                <a:cs typeface="B Nazanin" panose="00000400000000000000" pitchFamily="2" charset="-78"/>
              </a:rPr>
              <a:t>در مهمانی شرکت کردند، </a:t>
            </a:r>
            <a:r>
              <a:rPr lang="fa-IR" dirty="0" smtClean="0">
                <a:solidFill>
                  <a:srgbClr val="FF0000"/>
                </a:solidFill>
                <a:cs typeface="B Nazanin" panose="00000400000000000000" pitchFamily="2" charset="-78"/>
              </a:rPr>
              <a:t>آنها</a:t>
            </a:r>
            <a:r>
              <a:rPr lang="fa-IR" dirty="0" smtClean="0">
                <a:cs typeface="B Nazanin" panose="00000400000000000000" pitchFamily="2" charset="-78"/>
              </a:rPr>
              <a:t> با هم رسیدند.»</a:t>
            </a:r>
          </a:p>
          <a:p>
            <a:pPr marL="800100" lvl="1" indent="-342900" algn="r" rtl="1">
              <a:buFont typeface="+mj-lt"/>
              <a:buAutoNum type="arabicPeriod"/>
            </a:pPr>
            <a:r>
              <a:rPr lang="fa-IR" dirty="0" smtClean="0">
                <a:cs typeface="B Nazanin" panose="00000400000000000000" pitchFamily="2" charset="-78"/>
              </a:rPr>
              <a:t>ارجاع گروه اسمی «از دیدگاه ریاض، بمب نفتی عربستان، </a:t>
            </a:r>
            <a:r>
              <a:rPr lang="fa-IR" dirty="0" smtClean="0">
                <a:solidFill>
                  <a:srgbClr val="FF0000"/>
                </a:solidFill>
                <a:cs typeface="B Nazanin" panose="00000400000000000000" pitchFamily="2" charset="-78"/>
              </a:rPr>
              <a:t>نبردی بین سنی و شیعه</a:t>
            </a:r>
            <a:r>
              <a:rPr lang="fa-IR" dirty="0" smtClean="0">
                <a:cs typeface="B Nazanin" panose="00000400000000000000" pitchFamily="2" charset="-78"/>
              </a:rPr>
              <a:t> است که نفت تنها سلاح برای رسیدن به </a:t>
            </a:r>
            <a:r>
              <a:rPr lang="fa-IR" dirty="0" smtClean="0">
                <a:solidFill>
                  <a:srgbClr val="FF0000"/>
                </a:solidFill>
                <a:cs typeface="B Nazanin" panose="00000400000000000000" pitchFamily="2" charset="-78"/>
              </a:rPr>
              <a:t>این هدف</a:t>
            </a:r>
            <a:r>
              <a:rPr lang="fa-IR" dirty="0" smtClean="0">
                <a:cs typeface="B Nazanin" panose="00000400000000000000" pitchFamily="2" charset="-78"/>
              </a:rPr>
              <a:t> محسوب می‌شود»</a:t>
            </a:r>
          </a:p>
          <a:p>
            <a:pPr marL="800100" lvl="1" indent="-342900" algn="r" rtl="1">
              <a:buFont typeface="+mj-lt"/>
              <a:buAutoNum type="arabicPeriod"/>
            </a:pP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7156929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از متن چیست؟</a:t>
            </a:r>
            <a:endParaRPr lang="en-US" dirty="0"/>
          </a:p>
        </p:txBody>
      </p:sp>
      <p:sp>
        <p:nvSpPr>
          <p:cNvPr id="3" name="Content Placeholder 2"/>
          <p:cNvSpPr>
            <a:spLocks noGrp="1"/>
          </p:cNvSpPr>
          <p:nvPr>
            <p:ph idx="1"/>
          </p:nvPr>
        </p:nvSpPr>
        <p:spPr/>
        <p:txBody>
          <a:bodyPr/>
          <a:lstStyle/>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6</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2643803" y="2034935"/>
            <a:ext cx="8686800" cy="37909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Business Machines Corporation (IBM) was incorporated in the State of New York on June 16, 1911, as the Computing-Tabulating-Recording Co. (C-T-R)…”</a:t>
            </a:r>
          </a:p>
          <a:p>
            <a:r>
              <a:rPr lang="en-US" dirty="0" smtClean="0">
                <a:ea typeface="ＭＳ Ｐゴシック" charset="0"/>
              </a:rPr>
              <a:t>Complex Relation:</a:t>
            </a:r>
          </a:p>
          <a:p>
            <a:pPr marL="1485900" lvl="4" indent="0">
              <a:lnSpc>
                <a:spcPct val="70000"/>
              </a:lnSpc>
              <a:buFont typeface="Wingdings 3" charset="2"/>
              <a:buNone/>
            </a:pPr>
            <a:r>
              <a:rPr lang="en-US" sz="2000" dirty="0" smtClean="0">
                <a:solidFill>
                  <a:srgbClr val="0000FF"/>
                </a:solidFill>
                <a:ea typeface="ＭＳ Ｐゴシック" charset="0"/>
              </a:rPr>
              <a:t>Company-Founding</a:t>
            </a:r>
          </a:p>
          <a:p>
            <a:pPr marL="1943100" lvl="5" indent="0">
              <a:lnSpc>
                <a:spcPct val="70000"/>
              </a:lnSpc>
              <a:buFont typeface="Wingdings 3" charset="2"/>
              <a:buNone/>
            </a:pPr>
            <a:r>
              <a:rPr lang="en-US" sz="1800" dirty="0" smtClean="0">
                <a:solidFill>
                  <a:srgbClr val="0000FF"/>
                </a:solidFill>
                <a:ea typeface="ＭＳ Ｐゴシック" charset="0"/>
              </a:rPr>
              <a:t>  Company 	IBM</a:t>
            </a:r>
          </a:p>
          <a:p>
            <a:pPr marL="1943100" lvl="5" indent="0">
              <a:lnSpc>
                <a:spcPct val="70000"/>
              </a:lnSpc>
              <a:buFont typeface="Wingdings 3" charset="2"/>
              <a:buNone/>
            </a:pPr>
            <a:r>
              <a:rPr lang="en-US" sz="1800" dirty="0" smtClean="0">
                <a:solidFill>
                  <a:srgbClr val="0000FF"/>
                </a:solidFill>
                <a:ea typeface="ＭＳ Ｐゴシック" charset="0"/>
              </a:rPr>
              <a:t>  Location  	New York</a:t>
            </a:r>
          </a:p>
          <a:p>
            <a:pPr marL="1943100" lvl="5" indent="0">
              <a:lnSpc>
                <a:spcPct val="70000"/>
              </a:lnSpc>
              <a:buFont typeface="Wingdings 3" charset="2"/>
              <a:buNone/>
            </a:pPr>
            <a:r>
              <a:rPr lang="en-US" sz="1800" dirty="0" smtClean="0">
                <a:solidFill>
                  <a:srgbClr val="0000FF"/>
                </a:solidFill>
                <a:ea typeface="ＭＳ Ｐゴシック" charset="0"/>
              </a:rPr>
              <a:t>  Date 		June 16, 1911</a:t>
            </a:r>
          </a:p>
          <a:p>
            <a:pPr marL="1943100" lvl="5" indent="0">
              <a:lnSpc>
                <a:spcPct val="70000"/>
              </a:lnSpc>
              <a:buFont typeface="Wingdings 3" charset="2"/>
              <a:buNone/>
            </a:pPr>
            <a:r>
              <a:rPr lang="en-US" sz="1800" dirty="0" smtClean="0">
                <a:solidFill>
                  <a:srgbClr val="0000FF"/>
                </a:solidFill>
                <a:ea typeface="ＭＳ Ｐゴシック" charset="0"/>
              </a:rPr>
              <a:t>  Original-Name  	Computing-Tabulating-Recording Co.</a:t>
            </a:r>
          </a:p>
          <a:p>
            <a:pPr>
              <a:lnSpc>
                <a:spcPct val="90000"/>
              </a:lnSpc>
            </a:pPr>
            <a:r>
              <a:rPr lang="en-US" dirty="0" smtClean="0">
                <a:ea typeface="ＭＳ Ｐゴシック" charset="0"/>
              </a:rPr>
              <a:t>relation </a:t>
            </a:r>
            <a:r>
              <a:rPr lang="en-US" b="1" dirty="0" smtClean="0">
                <a:ea typeface="ＭＳ Ｐゴシック" charset="0"/>
              </a:rPr>
              <a:t>triples</a:t>
            </a:r>
          </a:p>
          <a:p>
            <a:pPr marL="1485900" lvl="4" indent="0">
              <a:lnSpc>
                <a:spcPct val="90000"/>
              </a:lnSpc>
              <a:buFont typeface="Wingdings 3" charset="2"/>
              <a:buNone/>
            </a:pPr>
            <a:r>
              <a:rPr lang="en-US" sz="2000" dirty="0" smtClean="0">
                <a:solidFill>
                  <a:srgbClr val="3366FF"/>
                </a:solidFill>
                <a:ea typeface="ＭＳ Ｐゴシック" charset="0"/>
              </a:rPr>
              <a:t>Founding-year(IBM,1911)</a:t>
            </a:r>
          </a:p>
          <a:p>
            <a:pPr marL="1485900" lvl="4" indent="0">
              <a:lnSpc>
                <a:spcPct val="90000"/>
              </a:lnSpc>
              <a:buFont typeface="Wingdings 3" charset="2"/>
              <a:buNone/>
            </a:pPr>
            <a:r>
              <a:rPr lang="en-US" sz="2000" dirty="0" smtClean="0">
                <a:solidFill>
                  <a:srgbClr val="3366FF"/>
                </a:solidFill>
                <a:ea typeface="ＭＳ Ｐゴシック" charset="0"/>
              </a:rPr>
              <a:t>Founding-location(IBM, New York)</a:t>
            </a:r>
          </a:p>
        </p:txBody>
      </p:sp>
    </p:spTree>
    <p:extLst>
      <p:ext uri="{BB962C8B-B14F-4D97-AF65-F5344CB8AC3E}">
        <p14:creationId xmlns="" xmlns:p14="http://schemas.microsoft.com/office/powerpoint/2010/main" val="155958013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circle(in)">
                                      <p:cBhvr>
                                        <p:cTn id="7" dur="2000"/>
                                        <p:tgtEl>
                                          <p:spTgt spid="6">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circle(in)">
                                      <p:cBhvr>
                                        <p:cTn id="10" dur="2000"/>
                                        <p:tgtEl>
                                          <p:spTgt spid="6">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circle(in)">
                                      <p:cBhvr>
                                        <p:cTn id="13" dur="2000"/>
                                        <p:tgtEl>
                                          <p:spTgt spid="6">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circle(in)">
                                      <p:cBhvr>
                                        <p:cTn id="16" dur="2000"/>
                                        <p:tgtEl>
                                          <p:spTgt spid="6">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circle(in)">
                                      <p:cBhvr>
                                        <p:cTn id="19" dur="2000"/>
                                        <p:tgtEl>
                                          <p:spTgt spid="6">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circle(in)">
                                      <p:cBhvr>
                                        <p:cTn id="27" dur="2000"/>
                                        <p:tgtEl>
                                          <p:spTgt spid="6">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circle(in)">
                                      <p:cBhvr>
                                        <p:cTn id="30" dur="2000"/>
                                        <p:tgtEl>
                                          <p:spTgt spid="6">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circle(in)">
                                      <p:cBhvr>
                                        <p:cTn id="33" dur="20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3385789" y="1864340"/>
            <a:ext cx="6159500" cy="3969579"/>
          </a:xfrm>
          <a:prstGeom prst="rect">
            <a:avLst/>
          </a:prstGeom>
          <a:noFill/>
          <a:ln w="12700" cap="flat">
            <a:solidFill>
              <a:schemeClr val="tx1"/>
            </a:solidFill>
            <a:prstDash val="solid"/>
            <a:round/>
            <a:headEnd/>
            <a:tailEnd/>
          </a:ln>
        </p:spPr>
      </p:pic>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مفهومی از اینترنت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7</a:t>
            </a:fld>
            <a:endParaRPr lang="en-US"/>
          </a:p>
        </p:txBody>
      </p:sp>
      <p:pic>
        <p:nvPicPr>
          <p:cNvPr id="5" name="Picture 4" descr="C:\Users\info\Desktop\beheshti - Copy.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3169889" y="2245340"/>
            <a:ext cx="4020082" cy="2590800"/>
          </a:xfrm>
          <a:prstGeom prst="rect">
            <a:avLst/>
          </a:prstGeom>
          <a:noFill/>
          <a:ln w="12700" cap="flat">
            <a:solidFill>
              <a:schemeClr val="tx1"/>
            </a:solidFill>
            <a:prstDash val="solid"/>
            <a:round/>
            <a:headEnd/>
            <a:tailEnd/>
          </a:ln>
        </p:spPr>
      </p:pic>
      <p:sp>
        <p:nvSpPr>
          <p:cNvPr id="13" name="TextBox 12"/>
          <p:cNvSpPr txBox="1"/>
          <p:nvPr/>
        </p:nvSpPr>
        <p:spPr>
          <a:xfrm>
            <a:off x="7500589" y="1864340"/>
            <a:ext cx="4191000" cy="2246769"/>
          </a:xfrm>
          <a:prstGeom prst="rect">
            <a:avLst/>
          </a:prstGeom>
          <a:noFill/>
        </p:spPr>
        <p:txBody>
          <a:bodyPr wrap="square" rtlCol="0">
            <a:spAutoFit/>
          </a:bodyPr>
          <a:lstStyle/>
          <a:p>
            <a:r>
              <a:rPr lang="en-US" sz="1800" dirty="0">
                <a:latin typeface="+mn-lt"/>
              </a:rPr>
              <a:t> </a:t>
            </a:r>
            <a:r>
              <a:rPr lang="en-US" sz="2000" dirty="0">
                <a:latin typeface="+mn-lt"/>
              </a:rPr>
              <a:t>The </a:t>
            </a:r>
            <a:r>
              <a:rPr lang="en-US" sz="2000" dirty="0">
                <a:solidFill>
                  <a:srgbClr val="0000FF"/>
                </a:solidFill>
                <a:latin typeface="+mn-lt"/>
              </a:rPr>
              <a:t>Leland Stanford Junior University, commonly referred to as Stanford University or Stanford</a:t>
            </a:r>
            <a:r>
              <a:rPr lang="en-US" sz="2000" dirty="0">
                <a:latin typeface="+mn-lt"/>
              </a:rPr>
              <a:t>, is an American private </a:t>
            </a:r>
            <a:r>
              <a:rPr lang="en-US" sz="2000" dirty="0">
                <a:solidFill>
                  <a:srgbClr val="660066"/>
                </a:solidFill>
                <a:latin typeface="+mn-lt"/>
              </a:rPr>
              <a:t>research university </a:t>
            </a:r>
            <a:r>
              <a:rPr lang="en-US" sz="2000" dirty="0">
                <a:solidFill>
                  <a:srgbClr val="008000"/>
                </a:solidFill>
                <a:latin typeface="+mn-lt"/>
              </a:rPr>
              <a:t>located in Stanford, California</a:t>
            </a:r>
            <a:r>
              <a:rPr lang="en-US" sz="2000" dirty="0">
                <a:latin typeface="+mn-lt"/>
              </a:rPr>
              <a:t> </a:t>
            </a:r>
            <a:r>
              <a:rPr lang="en-US" sz="2000" dirty="0" smtClean="0">
                <a:solidFill>
                  <a:srgbClr val="FF0000"/>
                </a:solidFill>
                <a:latin typeface="+mn-lt"/>
              </a:rPr>
              <a:t>… </a:t>
            </a:r>
            <a:r>
              <a:rPr lang="en-US" sz="2000" dirty="0">
                <a:solidFill>
                  <a:srgbClr val="FF0000"/>
                </a:solidFill>
                <a:latin typeface="+mn-lt"/>
              </a:rPr>
              <a:t>near Palo Alto, </a:t>
            </a:r>
            <a:r>
              <a:rPr lang="en-US" sz="2000" dirty="0" smtClean="0">
                <a:solidFill>
                  <a:srgbClr val="FF0000"/>
                </a:solidFill>
                <a:latin typeface="+mn-lt"/>
              </a:rPr>
              <a:t>California</a:t>
            </a:r>
            <a:r>
              <a:rPr lang="en-US" sz="2000" dirty="0" smtClean="0">
                <a:solidFill>
                  <a:srgbClr val="FF6600"/>
                </a:solidFill>
                <a:latin typeface="+mn-lt"/>
              </a:rPr>
              <a:t>… </a:t>
            </a:r>
            <a:r>
              <a:rPr lang="en-US" sz="2000" dirty="0">
                <a:solidFill>
                  <a:srgbClr val="FF6600"/>
                </a:solidFill>
                <a:latin typeface="+mn-lt"/>
              </a:rPr>
              <a:t>Leland </a:t>
            </a:r>
            <a:r>
              <a:rPr lang="en-US" sz="2000" dirty="0" smtClean="0">
                <a:solidFill>
                  <a:srgbClr val="FF6600"/>
                </a:solidFill>
                <a:latin typeface="+mn-lt"/>
              </a:rPr>
              <a:t>Stanford…founded </a:t>
            </a:r>
            <a:r>
              <a:rPr lang="en-US" sz="2000" dirty="0">
                <a:solidFill>
                  <a:srgbClr val="FF6600"/>
                </a:solidFill>
                <a:latin typeface="+mn-lt"/>
              </a:rPr>
              <a:t>the university in 1891</a:t>
            </a:r>
          </a:p>
        </p:txBody>
      </p:sp>
      <p:sp>
        <p:nvSpPr>
          <p:cNvPr id="15" name="Rectangle 6"/>
          <p:cNvSpPr>
            <a:spLocks/>
          </p:cNvSpPr>
          <p:nvPr/>
        </p:nvSpPr>
        <p:spPr bwMode="auto">
          <a:xfrm>
            <a:off x="7348189" y="4741744"/>
            <a:ext cx="4572000" cy="1504950"/>
          </a:xfrm>
          <a:prstGeom prst="rect">
            <a:avLst/>
          </a:prstGeom>
          <a:noFill/>
          <a:ln w="12700" cap="flat">
            <a:solidFill>
              <a:srgbClr val="000000"/>
            </a:solidFill>
            <a:prstDash val="solid"/>
            <a:miter lim="800000"/>
            <a:headEnd type="none" w="med" len="med"/>
            <a:tailEnd type="none" w="med" len="med"/>
          </a:ln>
        </p:spPr>
        <p:txBody>
          <a:bodyPr lIns="0" tIns="0" rIns="40639" bIns="0">
            <a:prstTxWarp prst="textNoShape">
              <a:avLst/>
            </a:prstTxWarp>
          </a:bodyPr>
          <a:lstStyle/>
          <a:p>
            <a:pPr marL="39688"/>
            <a:r>
              <a:rPr lang="en-US" sz="1600" dirty="0" smtClean="0">
                <a:solidFill>
                  <a:srgbClr val="0000FF"/>
                </a:solidFill>
                <a:ea typeface="Arial" charset="0"/>
                <a:cs typeface="Arial" charset="0"/>
              </a:rPr>
              <a:t>Stanford</a:t>
            </a:r>
            <a:r>
              <a:rPr lang="en-US" sz="1600" i="1" dirty="0" smtClean="0">
                <a:solidFill>
                  <a:srgbClr val="0000FF"/>
                </a:solidFill>
                <a:ea typeface="Arial" charset="0"/>
                <a:cs typeface="Arial" charset="0"/>
              </a:rPr>
              <a:t> </a:t>
            </a:r>
            <a:r>
              <a:rPr lang="en-US" sz="1600" dirty="0">
                <a:solidFill>
                  <a:srgbClr val="0000FF"/>
                </a:solidFill>
                <a:ea typeface="Arial" charset="0"/>
                <a:cs typeface="Arial" charset="0"/>
              </a:rPr>
              <a:t>EQ </a:t>
            </a:r>
            <a:r>
              <a:rPr lang="en-US" sz="1600" dirty="0" smtClean="0">
                <a:solidFill>
                  <a:srgbClr val="0000FF"/>
                </a:solidFill>
                <a:ea typeface="Arial" charset="0"/>
                <a:cs typeface="Arial" charset="0"/>
              </a:rPr>
              <a:t>Leland Stanford Junior University</a:t>
            </a:r>
            <a:endParaRPr lang="en-US" sz="1600" dirty="0">
              <a:solidFill>
                <a:srgbClr val="0000FF"/>
              </a:solidFill>
              <a:ea typeface="Arial" charset="0"/>
              <a:cs typeface="Arial" charset="0"/>
            </a:endParaRPr>
          </a:p>
          <a:p>
            <a:pPr marL="39688"/>
            <a:r>
              <a:rPr lang="en-US" sz="1600" dirty="0" smtClean="0">
                <a:solidFill>
                  <a:srgbClr val="008000"/>
                </a:solidFill>
                <a:ea typeface="Arial" charset="0"/>
                <a:cs typeface="Arial" charset="0"/>
              </a:rPr>
              <a:t>Stanford</a:t>
            </a:r>
            <a:r>
              <a:rPr lang="en-US" sz="1600" i="1" dirty="0" smtClean="0">
                <a:solidFill>
                  <a:srgbClr val="008000"/>
                </a:solidFill>
                <a:ea typeface="Arial" charset="0"/>
                <a:cs typeface="Arial" charset="0"/>
              </a:rPr>
              <a:t> </a:t>
            </a:r>
            <a:r>
              <a:rPr lang="en-US" sz="1600" dirty="0" smtClean="0">
                <a:solidFill>
                  <a:srgbClr val="008000"/>
                </a:solidFill>
                <a:ea typeface="Arial" charset="0"/>
                <a:cs typeface="Arial" charset="0"/>
              </a:rPr>
              <a:t>LOC-IN California</a:t>
            </a:r>
          </a:p>
          <a:p>
            <a:pPr marL="39688"/>
            <a:r>
              <a:rPr lang="en-US" sz="1600" dirty="0" smtClean="0">
                <a:solidFill>
                  <a:srgbClr val="660066"/>
                </a:solidFill>
                <a:ea typeface="Arial" charset="0"/>
                <a:cs typeface="Arial" charset="0"/>
              </a:rPr>
              <a:t>Stanford</a:t>
            </a:r>
            <a:r>
              <a:rPr lang="en-US" sz="1600" i="1" dirty="0" smtClean="0">
                <a:solidFill>
                  <a:srgbClr val="660066"/>
                </a:solidFill>
                <a:ea typeface="Arial" charset="0"/>
                <a:cs typeface="Arial" charset="0"/>
              </a:rPr>
              <a:t> </a:t>
            </a:r>
            <a:r>
              <a:rPr lang="en-US" sz="1600" dirty="0" smtClean="0">
                <a:solidFill>
                  <a:srgbClr val="660066"/>
                </a:solidFill>
                <a:ea typeface="Arial" charset="0"/>
                <a:cs typeface="Arial" charset="0"/>
              </a:rPr>
              <a:t>IS</a:t>
            </a:r>
            <a:r>
              <a:rPr lang="en-US" sz="1600" dirty="0">
                <a:solidFill>
                  <a:srgbClr val="660066"/>
                </a:solidFill>
                <a:ea typeface="Arial" charset="0"/>
                <a:cs typeface="Arial" charset="0"/>
              </a:rPr>
              <a:t>-A </a:t>
            </a:r>
            <a:r>
              <a:rPr lang="en-US" sz="1600" dirty="0" smtClean="0">
                <a:solidFill>
                  <a:srgbClr val="660066"/>
                </a:solidFill>
                <a:ea typeface="Arial" charset="0"/>
                <a:cs typeface="Arial" charset="0"/>
              </a:rPr>
              <a:t>research university</a:t>
            </a:r>
            <a:endParaRPr lang="en-US" sz="1600" dirty="0">
              <a:solidFill>
                <a:srgbClr val="660066"/>
              </a:solidFill>
              <a:ea typeface="Arial" charset="0"/>
              <a:cs typeface="Arial" charset="0"/>
            </a:endParaRPr>
          </a:p>
          <a:p>
            <a:pPr marL="39688"/>
            <a:r>
              <a:rPr lang="en-US" sz="1600" dirty="0" smtClean="0">
                <a:solidFill>
                  <a:srgbClr val="FF0000"/>
                </a:solidFill>
                <a:ea typeface="Arial" charset="0"/>
                <a:cs typeface="Arial" charset="0"/>
              </a:rPr>
              <a:t>Stanford</a:t>
            </a:r>
            <a:r>
              <a:rPr lang="en-US" sz="1600" i="1" dirty="0" smtClean="0">
                <a:solidFill>
                  <a:srgbClr val="FF0000"/>
                </a:solidFill>
                <a:ea typeface="Arial" charset="0"/>
                <a:cs typeface="Arial" charset="0"/>
              </a:rPr>
              <a:t> </a:t>
            </a:r>
            <a:r>
              <a:rPr lang="en-US" sz="1600" dirty="0" smtClean="0">
                <a:solidFill>
                  <a:srgbClr val="FF0000"/>
                </a:solidFill>
                <a:ea typeface="Arial" charset="0"/>
                <a:cs typeface="Arial" charset="0"/>
              </a:rPr>
              <a:t>LOC-NEAR Palo Alto</a:t>
            </a:r>
            <a:endParaRPr lang="en-US" sz="1600" dirty="0">
              <a:solidFill>
                <a:srgbClr val="FF0000"/>
              </a:solidFill>
              <a:ea typeface="Arial" charset="0"/>
              <a:cs typeface="Arial" charset="0"/>
            </a:endParaRPr>
          </a:p>
          <a:p>
            <a:pPr marL="39688"/>
            <a:r>
              <a:rPr lang="en-US" sz="1600" dirty="0" smtClean="0">
                <a:solidFill>
                  <a:srgbClr val="FF6600"/>
                </a:solidFill>
                <a:ea typeface="Arial" charset="0"/>
                <a:cs typeface="Arial" charset="0"/>
              </a:rPr>
              <a:t>Stanford</a:t>
            </a:r>
            <a:r>
              <a:rPr lang="en-US" sz="1600" i="1" dirty="0" smtClean="0">
                <a:solidFill>
                  <a:srgbClr val="FF6600"/>
                </a:solidFill>
                <a:ea typeface="Arial" charset="0"/>
                <a:cs typeface="Arial" charset="0"/>
              </a:rPr>
              <a:t> </a:t>
            </a:r>
            <a:r>
              <a:rPr lang="en-US" sz="1600" dirty="0" smtClean="0">
                <a:solidFill>
                  <a:srgbClr val="FF6600"/>
                </a:solidFill>
                <a:ea typeface="Arial" charset="0"/>
                <a:cs typeface="Arial" charset="0"/>
              </a:rPr>
              <a:t>FOUNDED</a:t>
            </a:r>
            <a:r>
              <a:rPr lang="en-US" sz="1600" dirty="0">
                <a:solidFill>
                  <a:srgbClr val="FF6600"/>
                </a:solidFill>
                <a:ea typeface="Arial" charset="0"/>
                <a:cs typeface="Arial" charset="0"/>
              </a:rPr>
              <a:t>-IN </a:t>
            </a:r>
            <a:r>
              <a:rPr lang="en-US" sz="1600" dirty="0" smtClean="0">
                <a:solidFill>
                  <a:srgbClr val="FF6600"/>
                </a:solidFill>
                <a:ea typeface="Arial" charset="0"/>
                <a:cs typeface="Arial" charset="0"/>
              </a:rPr>
              <a:t>1891</a:t>
            </a:r>
          </a:p>
          <a:p>
            <a:pPr marL="39688"/>
            <a:r>
              <a:rPr lang="en-US" sz="1600" dirty="0" smtClean="0">
                <a:solidFill>
                  <a:srgbClr val="FF6600"/>
                </a:solidFill>
                <a:ea typeface="Arial" charset="0"/>
                <a:cs typeface="Arial" charset="0"/>
              </a:rPr>
              <a:t>Stanford FOUNDER Leland Stanford</a:t>
            </a:r>
            <a:endParaRPr lang="en-US" sz="1600" dirty="0">
              <a:solidFill>
                <a:srgbClr val="FF6600"/>
              </a:solidFill>
              <a:ea typeface="Arial" charset="0"/>
              <a:cs typeface="Arial" charset="0"/>
            </a:endParaRPr>
          </a:p>
        </p:txBody>
      </p:sp>
    </p:spTree>
    <p:extLst>
      <p:ext uri="{BB962C8B-B14F-4D97-AF65-F5344CB8AC3E}">
        <p14:creationId xmlns="" xmlns:p14="http://schemas.microsoft.com/office/powerpoint/2010/main" val="248988827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a:t>
            </a:r>
            <a:r>
              <a:rPr lang="fa-IR" dirty="0" smtClean="0">
                <a:cs typeface="B Nazanin" panose="00000400000000000000" pitchFamily="2" charset="-78"/>
              </a:rPr>
              <a:t>هستان‌شناسی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8</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37871565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گروه های فعال در این زمینه</a:t>
            </a:r>
            <a:endParaRPr lang="en-US" dirty="0"/>
          </a:p>
        </p:txBody>
      </p:sp>
      <p:sp>
        <p:nvSpPr>
          <p:cNvPr id="3" name="Content Placeholder 2"/>
          <p:cNvSpPr>
            <a:spLocks noGrp="1"/>
          </p:cNvSpPr>
          <p:nvPr>
            <p:ph idx="1"/>
          </p:nvPr>
        </p:nvSpPr>
        <p:spPr/>
        <p:txBody>
          <a:bodyPr>
            <a:normAutofit/>
          </a:bodyPr>
          <a:lstStyle/>
          <a:p>
            <a:pPr algn="r" rtl="1"/>
            <a:r>
              <a:rPr lang="fa-IR" sz="2000" dirty="0">
                <a:cs typeface="B Nazanin" panose="00000400000000000000" pitchFamily="2" charset="-78"/>
              </a:rPr>
              <a:t>ما در مطالعات خود سه گروه عمده فعال در این زمینه تحقیقاتی را شناسایی کردیم</a:t>
            </a:r>
          </a:p>
          <a:p>
            <a:pPr lvl="1" algn="r" rtl="1"/>
            <a:r>
              <a:rPr lang="fa-IR" sz="1800" dirty="0">
                <a:cs typeface="B Nazanin" panose="00000400000000000000" pitchFamily="2" charset="-78"/>
              </a:rPr>
              <a:t>دانشگاه </a:t>
            </a:r>
            <a:r>
              <a:rPr lang="en-US" sz="1800" dirty="0">
                <a:cs typeface="B Nazanin" panose="00000400000000000000" pitchFamily="2" charset="-78"/>
              </a:rPr>
              <a:t>Stanford</a:t>
            </a:r>
            <a:r>
              <a:rPr lang="fa-IR" sz="1800" dirty="0">
                <a:cs typeface="B Nazanin" panose="00000400000000000000" pitchFamily="2" charset="-78"/>
              </a:rPr>
              <a:t> (دکتر </a:t>
            </a:r>
            <a:r>
              <a:rPr lang="en-US" sz="1800" dirty="0" err="1" smtClean="0">
                <a:cs typeface="B Nazanin" panose="00000400000000000000" pitchFamily="2" charset="-78"/>
              </a:rPr>
              <a:t>Jurafsky</a:t>
            </a:r>
            <a:r>
              <a:rPr lang="fa-IR" sz="1800" dirty="0" smtClean="0">
                <a:cs typeface="B Nazanin" panose="00000400000000000000" pitchFamily="2" charset="-78"/>
              </a:rPr>
              <a:t> و </a:t>
            </a:r>
            <a:r>
              <a:rPr lang="en-US" sz="1800" dirty="0" smtClean="0">
                <a:cs typeface="B Nazanin" panose="00000400000000000000" pitchFamily="2" charset="-78"/>
              </a:rPr>
              <a:t>Manning</a:t>
            </a:r>
            <a:r>
              <a:rPr lang="fa-IR" sz="1800" dirty="0" smtClean="0">
                <a:cs typeface="B Nazanin" panose="00000400000000000000" pitchFamily="2" charset="-78"/>
              </a:rPr>
              <a:t>)</a:t>
            </a:r>
          </a:p>
          <a:p>
            <a:pPr lvl="2" algn="r" rtl="1"/>
            <a:r>
              <a:rPr lang="fa-IR" dirty="0" smtClean="0">
                <a:cs typeface="B Nazanin" panose="00000400000000000000" pitchFamily="2" charset="-78"/>
              </a:rPr>
              <a:t>معرفی نظارت دور برای اولین بار  (2012)</a:t>
            </a:r>
          </a:p>
          <a:p>
            <a:pPr lvl="1" algn="r" rtl="1"/>
            <a:r>
              <a:rPr lang="fa-IR" sz="1800" dirty="0" smtClean="0">
                <a:cs typeface="B Nazanin" panose="00000400000000000000" pitchFamily="2" charset="-78"/>
              </a:rPr>
              <a:t>دانشگاه </a:t>
            </a:r>
            <a:r>
              <a:rPr lang="en-US" sz="1800" dirty="0">
                <a:cs typeface="B Nazanin" panose="00000400000000000000" pitchFamily="2" charset="-78"/>
              </a:rPr>
              <a:t>CMU</a:t>
            </a:r>
            <a:r>
              <a:rPr lang="fa-IR" sz="1800" dirty="0">
                <a:cs typeface="B Nazanin" panose="00000400000000000000" pitchFamily="2" charset="-78"/>
              </a:rPr>
              <a:t> (دکتر </a:t>
            </a:r>
            <a:r>
              <a:rPr lang="en-US" sz="1800" dirty="0" smtClean="0">
                <a:cs typeface="B Nazanin" panose="00000400000000000000" pitchFamily="2" charset="-78"/>
              </a:rPr>
              <a:t>Mitchell</a:t>
            </a:r>
            <a:r>
              <a:rPr lang="fa-IR" sz="1800" dirty="0" smtClean="0">
                <a:cs typeface="B Nazanin" panose="00000400000000000000" pitchFamily="2" charset="-78"/>
              </a:rPr>
              <a:t>)</a:t>
            </a:r>
            <a:endParaRPr lang="fa-IR" sz="1800" dirty="0">
              <a:cs typeface="B Nazanin" panose="00000400000000000000" pitchFamily="2" charset="-78"/>
            </a:endParaRPr>
          </a:p>
          <a:p>
            <a:pPr lvl="2" algn="r" rtl="1"/>
            <a:r>
              <a:rPr lang="fa-IR" dirty="0">
                <a:cs typeface="B Nazanin" panose="00000400000000000000" pitchFamily="2" charset="-78"/>
              </a:rPr>
              <a:t>معرفی سیستم </a:t>
            </a:r>
            <a:r>
              <a:rPr lang="en-US" dirty="0">
                <a:cs typeface="B Nazanin" panose="00000400000000000000" pitchFamily="2" charset="-78"/>
              </a:rPr>
              <a:t>NELL</a:t>
            </a:r>
            <a:r>
              <a:rPr lang="fa-IR" dirty="0">
                <a:cs typeface="B Nazanin" panose="00000400000000000000" pitchFamily="2" charset="-78"/>
              </a:rPr>
              <a:t> در سال 2012 و ادامه کار روی آن</a:t>
            </a:r>
          </a:p>
          <a:p>
            <a:pPr lvl="2" algn="r" rtl="1"/>
            <a:r>
              <a:rPr lang="fa-IR" dirty="0">
                <a:cs typeface="B Nazanin" panose="00000400000000000000" pitchFamily="2" charset="-78"/>
              </a:rPr>
              <a:t>ارائه مفهوم یادگیری بی پایان</a:t>
            </a:r>
          </a:p>
          <a:p>
            <a:pPr lvl="1" algn="r" rtl="1"/>
            <a:r>
              <a:rPr lang="fa-IR" sz="1800" dirty="0">
                <a:cs typeface="B Nazanin" panose="00000400000000000000" pitchFamily="2" charset="-78"/>
              </a:rPr>
              <a:t>دانشگاه واشنگتن (دکتر </a:t>
            </a:r>
            <a:r>
              <a:rPr lang="en-US" sz="1800" dirty="0" err="1">
                <a:cs typeface="B Nazanin" panose="00000400000000000000" pitchFamily="2" charset="-78"/>
              </a:rPr>
              <a:t>Etzioni</a:t>
            </a:r>
            <a:r>
              <a:rPr lang="fa-IR" sz="1800" dirty="0">
                <a:cs typeface="B Nazanin" panose="00000400000000000000" pitchFamily="2" charset="-78"/>
              </a:rPr>
              <a:t>)</a:t>
            </a:r>
          </a:p>
          <a:p>
            <a:pPr lvl="2" algn="r" rtl="1"/>
            <a:r>
              <a:rPr lang="fa-IR" dirty="0">
                <a:cs typeface="B Nazanin" panose="00000400000000000000" pitchFamily="2" charset="-78"/>
              </a:rPr>
              <a:t>مقاله </a:t>
            </a:r>
            <a:r>
              <a:rPr lang="en-US" dirty="0">
                <a:cs typeface="B Nazanin" panose="00000400000000000000" pitchFamily="2" charset="-78"/>
              </a:rPr>
              <a:t>Nature</a:t>
            </a:r>
            <a:r>
              <a:rPr lang="fa-IR" dirty="0">
                <a:cs typeface="B Nazanin" panose="00000400000000000000" pitchFamily="2" charset="-78"/>
              </a:rPr>
              <a:t> در این زمینه در سال 2011</a:t>
            </a:r>
            <a:r>
              <a:rPr lang="en-US" dirty="0">
                <a:cs typeface="B Nazanin" panose="00000400000000000000" pitchFamily="2" charset="-78"/>
              </a:rPr>
              <a:t> </a:t>
            </a:r>
            <a:r>
              <a:rPr lang="fa-IR" dirty="0">
                <a:cs typeface="B Nazanin" panose="00000400000000000000" pitchFamily="2" charset="-78"/>
              </a:rPr>
              <a:t> چاپ کرده اند. </a:t>
            </a:r>
          </a:p>
          <a:p>
            <a:pPr lvl="2" algn="r" rtl="1"/>
            <a:r>
              <a:rPr lang="fa-IR" dirty="0">
                <a:cs typeface="B Nazanin" panose="00000400000000000000" pitchFamily="2" charset="-78"/>
              </a:rPr>
              <a:t>معرفی سیستم </a:t>
            </a:r>
            <a:r>
              <a:rPr lang="en-US" dirty="0">
                <a:cs typeface="B Nazanin" panose="00000400000000000000" pitchFamily="2" charset="-78"/>
              </a:rPr>
              <a:t>OLLIE</a:t>
            </a:r>
            <a:r>
              <a:rPr lang="fa-IR" dirty="0">
                <a:cs typeface="B Nazanin" panose="00000400000000000000" pitchFamily="2" charset="-78"/>
              </a:rPr>
              <a:t> که یکی از موفق ترین سیستم ها در زمینه </a:t>
            </a:r>
            <a:r>
              <a:rPr lang="en-US" dirty="0" err="1">
                <a:cs typeface="B Nazanin" panose="00000400000000000000" pitchFamily="2" charset="-78"/>
              </a:rPr>
              <a:t>OpenIE</a:t>
            </a:r>
            <a:r>
              <a:rPr lang="fa-IR" dirty="0">
                <a:cs typeface="B Nazanin" panose="00000400000000000000" pitchFamily="2" charset="-78"/>
              </a:rPr>
              <a:t> است</a:t>
            </a:r>
            <a:r>
              <a:rPr lang="fa-IR" dirty="0" smtClean="0">
                <a:cs typeface="B Nazanin" panose="00000400000000000000" pitchFamily="2" charset="-78"/>
              </a:rPr>
              <a:t>. 2012</a:t>
            </a:r>
            <a:endParaRPr lang="fa-IR" sz="2000" dirty="0" smtClean="0">
              <a:cs typeface="B Nazanin" panose="00000400000000000000" pitchFamily="2" charset="-78"/>
            </a:endParaRPr>
          </a:p>
          <a:p>
            <a:pPr algn="r" rtl="1"/>
            <a:r>
              <a:rPr lang="fa-IR" sz="2000" dirty="0" smtClean="0">
                <a:cs typeface="B Nazanin" panose="00000400000000000000" pitchFamily="2" charset="-78"/>
              </a:rPr>
              <a:t>همچنین دانشگاه های مطرح دیگری مانند </a:t>
            </a:r>
            <a:r>
              <a:rPr lang="en-US" sz="2000" dirty="0" smtClean="0">
                <a:cs typeface="B Nazanin" panose="00000400000000000000" pitchFamily="2" charset="-78"/>
              </a:rPr>
              <a:t>Illinois</a:t>
            </a:r>
            <a:r>
              <a:rPr lang="fa-IR" sz="2000" dirty="0" smtClean="0">
                <a:cs typeface="B Nazanin" panose="00000400000000000000" pitchFamily="2" charset="-78"/>
              </a:rPr>
              <a:t>، </a:t>
            </a:r>
            <a:r>
              <a:rPr lang="en-US" sz="2000" dirty="0" smtClean="0">
                <a:cs typeface="B Nazanin" panose="00000400000000000000" pitchFamily="2" charset="-78"/>
              </a:rPr>
              <a:t>Max Plank</a:t>
            </a:r>
            <a:r>
              <a:rPr lang="fa-IR" sz="2000" dirty="0" smtClean="0">
                <a:cs typeface="B Nazanin" panose="00000400000000000000" pitchFamily="2" charset="-78"/>
              </a:rPr>
              <a:t> نیز در این زمینه فعال هستند</a:t>
            </a:r>
          </a:p>
          <a:p>
            <a:pPr lvl="1" algn="r" rtl="1"/>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9</a:t>
            </a:fld>
            <a:endParaRPr lang="en-US"/>
          </a:p>
        </p:txBody>
      </p:sp>
      <p:pic>
        <p:nvPicPr>
          <p:cNvPr id="5" name="Picture 4" descr="C:\Users\info\Desktop\beheshti - Copy.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 xmlns:p14="http://schemas.microsoft.com/office/powerpoint/2010/main" val="27676174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1303</TotalTime>
  <Words>4058</Words>
  <Application>Microsoft Office PowerPoint</Application>
  <PresentationFormat>Custom</PresentationFormat>
  <Paragraphs>542</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Wisp</vt:lpstr>
      <vt:lpstr>        به نام خدا    پیشنهاد پروژه دکتری استخراج روابط مفهومی از متن فارسی با روش های داده کاوی</vt:lpstr>
      <vt:lpstr>فهرست مطالب</vt:lpstr>
      <vt:lpstr>معرفی استخراج اطلاعات</vt:lpstr>
      <vt:lpstr>شناسایی موجودیت‌های نامدار</vt:lpstr>
      <vt:lpstr>رفع ابهام مرجع گروه اسمی</vt:lpstr>
      <vt:lpstr>استخراج روابط از متن چیست؟</vt:lpstr>
      <vt:lpstr>استخراج روابط مفهومی از اینترنت</vt:lpstr>
      <vt:lpstr>کاربرد‌های استخراج روابط مفهومی</vt:lpstr>
      <vt:lpstr>گروه های فعال در این زمینه</vt:lpstr>
      <vt:lpstr>روش‌های استخراج روابط</vt:lpstr>
      <vt:lpstr>روش‌های استخراج روابط</vt:lpstr>
      <vt:lpstr>الگوهای دست ساز</vt:lpstr>
      <vt:lpstr>الگوهای دست ساز</vt:lpstr>
      <vt:lpstr>مثالهایی از الگوهای دست ساز</vt:lpstr>
      <vt:lpstr>روش‌های استخراج روابط</vt:lpstr>
      <vt:lpstr>یادگیری با ناظر</vt:lpstr>
      <vt:lpstr>نمونه برچسب ها</vt:lpstr>
      <vt:lpstr>تعیین رابطه بین دو موجودیت</vt:lpstr>
      <vt:lpstr>روش‌های استخراج روابط</vt:lpstr>
      <vt:lpstr>خود راه انداز</vt:lpstr>
      <vt:lpstr>خود راه انداز (الگوریتم)</vt:lpstr>
      <vt:lpstr>نمونه اجرای الگوریتم خود راه انداز</vt:lpstr>
      <vt:lpstr>روش‌های استخراج روابط</vt:lpstr>
      <vt:lpstr>نظارت از دور</vt:lpstr>
      <vt:lpstr>کاربرد‌های استخراج روابط مفهومی</vt:lpstr>
      <vt:lpstr>یادگیری بدون ناظر (داده‌کاوی)</vt:lpstr>
      <vt:lpstr>استخراج آزاد اطلاعات (الگوریتم)</vt:lpstr>
      <vt:lpstr>استخراج آزاد اطلاعات</vt:lpstr>
      <vt:lpstr>معرفی چند سیستم openIE (ReVerb)</vt:lpstr>
      <vt:lpstr>ReVerb (ادامه)</vt:lpstr>
      <vt:lpstr>معرفی OLLIE</vt:lpstr>
      <vt:lpstr>OLLIE (ادامه)</vt:lpstr>
      <vt:lpstr>OLLIE (ادامه)</vt:lpstr>
      <vt:lpstr>مقایسه روش های موجود برای استخراج اطلاعات</vt:lpstr>
      <vt:lpstr>مقایسه روشهای استخراج آزاد اطلاعات</vt:lpstr>
      <vt:lpstr>استخراج روابط مفهومی در زبان فارسی </vt:lpstr>
      <vt:lpstr>الگوریتم پیشنهادی</vt:lpstr>
      <vt:lpstr>الگوریتم پیشنهادی</vt:lpstr>
      <vt:lpstr>الگوریتم تولید قالب جمله</vt:lpstr>
      <vt:lpstr>الگوریتم استخراج رابطه از جمله</vt:lpstr>
      <vt:lpstr>چالشها</vt:lpstr>
      <vt:lpstr>ماژول تعیین معنای حروف اضافه</vt:lpstr>
      <vt:lpstr>فلوچارت الگوریتم</vt:lpstr>
      <vt:lpstr>آزمایش پیاده سازی الگوریتم روی جملات ساده فارسی</vt:lpstr>
      <vt:lpstr>آزمایش پیاده سازی الگوریتم روی جملات ساده فارسی</vt:lpstr>
      <vt:lpstr>پایان</vt:lpstr>
      <vt:lpstr>چهارچوب الگوریتم ارائه شده</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استخراج روابط مفهومی از متن فارسی با روش های داده کاوی</dc:title>
  <dc:creator>Rahat</dc:creator>
  <cp:lastModifiedBy>Zahra</cp:lastModifiedBy>
  <cp:revision>337</cp:revision>
  <dcterms:created xsi:type="dcterms:W3CDTF">2015-01-11T12:47:15Z</dcterms:created>
  <dcterms:modified xsi:type="dcterms:W3CDTF">2015-01-25T18:05:26Z</dcterms:modified>
</cp:coreProperties>
</file>