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D2A33-2666-4D3A-9318-D0BF6EB74BD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BB9942-B453-447A-B0C5-205B0954C688}">
      <dgm:prSet phldrT="[Text]"/>
      <dgm:spPr/>
      <dgm:t>
        <a:bodyPr/>
        <a:lstStyle/>
        <a:p>
          <a:r>
            <a:rPr lang="fa-IR" dirty="0" smtClean="0">
              <a:cs typeface="B Yekan" pitchFamily="2" charset="-78"/>
            </a:rPr>
            <a:t>استخراج اطلاعات</a:t>
          </a:r>
          <a:endParaRPr lang="en-US" dirty="0">
            <a:cs typeface="B Yekan" pitchFamily="2" charset="-78"/>
          </a:endParaRPr>
        </a:p>
      </dgm:t>
    </dgm:pt>
    <dgm:pt modelId="{B96723AF-ED06-481C-AA37-3F16CDFF3FF4}" type="parTrans" cxnId="{579EEFE3-9CEC-4E97-8012-F421BD4A8AED}">
      <dgm:prSet/>
      <dgm:spPr/>
      <dgm:t>
        <a:bodyPr/>
        <a:lstStyle/>
        <a:p>
          <a:endParaRPr lang="en-US"/>
        </a:p>
      </dgm:t>
    </dgm:pt>
    <dgm:pt modelId="{A14A7C12-713F-4721-A2AD-B46A5F7BD603}" type="sibTrans" cxnId="{579EEFE3-9CEC-4E97-8012-F421BD4A8AED}">
      <dgm:prSet/>
      <dgm:spPr/>
      <dgm:t>
        <a:bodyPr/>
        <a:lstStyle/>
        <a:p>
          <a:endParaRPr lang="en-US"/>
        </a:p>
      </dgm:t>
    </dgm:pt>
    <dgm:pt modelId="{5A465ADF-CCC4-4153-BF6A-D80B353341C6}">
      <dgm:prSet phldrT="[Text]"/>
      <dgm:spPr/>
      <dgm:t>
        <a:bodyPr/>
        <a:lstStyle/>
        <a:p>
          <a:r>
            <a:rPr lang="fa-IR" dirty="0" smtClean="0">
              <a:cs typeface="B Yekan" pitchFamily="2" charset="-78"/>
            </a:rPr>
            <a:t>شناسایی موجودیت نامدار</a:t>
          </a:r>
          <a:endParaRPr lang="en-US" dirty="0" smtClean="0">
            <a:cs typeface="B Yekan" pitchFamily="2" charset="-78"/>
          </a:endParaRPr>
        </a:p>
      </dgm:t>
    </dgm:pt>
    <dgm:pt modelId="{ED6E2474-30E2-4009-833D-B29000E11E10}" type="parTrans" cxnId="{E17DEB5C-2779-4AF2-A58D-3272AA619113}">
      <dgm:prSet/>
      <dgm:spPr/>
      <dgm:t>
        <a:bodyPr/>
        <a:lstStyle/>
        <a:p>
          <a:endParaRPr lang="en-US"/>
        </a:p>
      </dgm:t>
    </dgm:pt>
    <dgm:pt modelId="{8BFD8475-331A-4ED9-A3DA-37900E79539E}" type="sibTrans" cxnId="{E17DEB5C-2779-4AF2-A58D-3272AA619113}">
      <dgm:prSet/>
      <dgm:spPr/>
      <dgm:t>
        <a:bodyPr/>
        <a:lstStyle/>
        <a:p>
          <a:endParaRPr lang="en-US"/>
        </a:p>
      </dgm:t>
    </dgm:pt>
    <dgm:pt modelId="{F6C0B44D-04B3-4ABC-8516-9CEC5F9FE24B}">
      <dgm:prSet phldrT="[Text]"/>
      <dgm:spPr/>
      <dgm:t>
        <a:bodyPr/>
        <a:lstStyle/>
        <a:p>
          <a:r>
            <a:rPr lang="fa-IR" dirty="0" smtClean="0">
              <a:cs typeface="B Yekan" pitchFamily="2" charset="-78"/>
            </a:rPr>
            <a:t>استخراج رابطه</a:t>
          </a:r>
          <a:endParaRPr lang="en-US" dirty="0" smtClean="0">
            <a:cs typeface="B Yekan" pitchFamily="2" charset="-78"/>
          </a:endParaRPr>
        </a:p>
      </dgm:t>
    </dgm:pt>
    <dgm:pt modelId="{8D3EA7CB-E129-4077-B4B2-FF201A3FA8C2}" type="parTrans" cxnId="{4DB0FFA5-CF15-446F-B578-411D0E97B66B}">
      <dgm:prSet/>
      <dgm:spPr/>
      <dgm:t>
        <a:bodyPr/>
        <a:lstStyle/>
        <a:p>
          <a:endParaRPr lang="en-US"/>
        </a:p>
      </dgm:t>
    </dgm:pt>
    <dgm:pt modelId="{08C05362-2D77-4902-B320-9DC9F16794F4}" type="sibTrans" cxnId="{4DB0FFA5-CF15-446F-B578-411D0E97B66B}">
      <dgm:prSet/>
      <dgm:spPr/>
      <dgm:t>
        <a:bodyPr/>
        <a:lstStyle/>
        <a:p>
          <a:endParaRPr lang="en-US"/>
        </a:p>
      </dgm:t>
    </dgm:pt>
    <dgm:pt modelId="{7527BCEA-718A-4D84-BE00-D7FE83AF233B}">
      <dgm:prSet phldrT="[Text]"/>
      <dgm:spPr/>
      <dgm:t>
        <a:bodyPr/>
        <a:lstStyle/>
        <a:p>
          <a:r>
            <a:rPr lang="fa-IR" dirty="0" smtClean="0">
              <a:cs typeface="B Yekan" pitchFamily="2" charset="-78"/>
            </a:rPr>
            <a:t>الگوهای دست ساز</a:t>
          </a:r>
          <a:endParaRPr lang="en-US" dirty="0" smtClean="0">
            <a:cs typeface="B Yekan" pitchFamily="2" charset="-78"/>
          </a:endParaRPr>
        </a:p>
      </dgm:t>
    </dgm:pt>
    <dgm:pt modelId="{A9FF5BFD-FEF9-437C-AC34-375790D63FF9}" type="parTrans" cxnId="{A5AB65D2-24FE-428A-BE31-026B3727BBF2}">
      <dgm:prSet/>
      <dgm:spPr/>
      <dgm:t>
        <a:bodyPr/>
        <a:lstStyle/>
        <a:p>
          <a:endParaRPr lang="en-US"/>
        </a:p>
      </dgm:t>
    </dgm:pt>
    <dgm:pt modelId="{E393F584-B403-49EF-BFE4-874461E914D1}" type="sibTrans" cxnId="{A5AB65D2-24FE-428A-BE31-026B3727BBF2}">
      <dgm:prSet/>
      <dgm:spPr/>
      <dgm:t>
        <a:bodyPr/>
        <a:lstStyle/>
        <a:p>
          <a:endParaRPr lang="en-US"/>
        </a:p>
      </dgm:t>
    </dgm:pt>
    <dgm:pt modelId="{72665627-98A5-42E8-9D75-8CA7C3BBDF41}">
      <dgm:prSet phldrT="[Text]"/>
      <dgm:spPr/>
      <dgm:t>
        <a:bodyPr/>
        <a:lstStyle/>
        <a:p>
          <a:r>
            <a:rPr lang="fa-IR" dirty="0" smtClean="0">
              <a:cs typeface="B Yekan" pitchFamily="2" charset="-78"/>
            </a:rPr>
            <a:t>رفع مرجع گروه اسمی</a:t>
          </a:r>
          <a:endParaRPr lang="en-US" dirty="0" smtClean="0">
            <a:cs typeface="B Yekan" pitchFamily="2" charset="-78"/>
          </a:endParaRPr>
        </a:p>
      </dgm:t>
    </dgm:pt>
    <dgm:pt modelId="{78C1EBA3-B3C3-431E-B4AB-7DE9CC7E82A3}" type="parTrans" cxnId="{B362B8F4-B58E-4733-87D4-523556D36E4F}">
      <dgm:prSet/>
      <dgm:spPr/>
      <dgm:t>
        <a:bodyPr/>
        <a:lstStyle/>
        <a:p>
          <a:endParaRPr lang="en-US"/>
        </a:p>
      </dgm:t>
    </dgm:pt>
    <dgm:pt modelId="{87C9ED8E-CE65-4623-BA86-33C60BC24382}" type="sibTrans" cxnId="{B362B8F4-B58E-4733-87D4-523556D36E4F}">
      <dgm:prSet/>
      <dgm:spPr/>
      <dgm:t>
        <a:bodyPr/>
        <a:lstStyle/>
        <a:p>
          <a:endParaRPr lang="en-US"/>
        </a:p>
      </dgm:t>
    </dgm:pt>
    <dgm:pt modelId="{9650CF42-9145-4B6D-BAB6-8F0292DD892D}">
      <dgm:prSet phldrT="[Text]"/>
      <dgm:spPr/>
      <dgm:t>
        <a:bodyPr/>
        <a:lstStyle/>
        <a:p>
          <a:r>
            <a:rPr lang="fa-IR" dirty="0" smtClean="0">
              <a:cs typeface="B Yekan" pitchFamily="2" charset="-78"/>
            </a:rPr>
            <a:t>یادگیری با ناظر</a:t>
          </a:r>
          <a:endParaRPr lang="en-US" dirty="0" smtClean="0">
            <a:cs typeface="B Yekan" pitchFamily="2" charset="-78"/>
          </a:endParaRPr>
        </a:p>
      </dgm:t>
    </dgm:pt>
    <dgm:pt modelId="{0AC74A6D-D7F7-44C2-AA0A-A99D25AF1C8D}" type="parTrans" cxnId="{65A00F56-0F63-4D81-A9D5-29A4BFA69AC7}">
      <dgm:prSet/>
      <dgm:spPr/>
      <dgm:t>
        <a:bodyPr/>
        <a:lstStyle/>
        <a:p>
          <a:endParaRPr lang="en-US"/>
        </a:p>
      </dgm:t>
    </dgm:pt>
    <dgm:pt modelId="{1241E25F-C4AC-42C6-BC6E-91F1A2390C5A}" type="sibTrans" cxnId="{65A00F56-0F63-4D81-A9D5-29A4BFA69AC7}">
      <dgm:prSet/>
      <dgm:spPr/>
      <dgm:t>
        <a:bodyPr/>
        <a:lstStyle/>
        <a:p>
          <a:endParaRPr lang="en-US"/>
        </a:p>
      </dgm:t>
    </dgm:pt>
    <dgm:pt modelId="{B6A52BB7-A2A0-4665-8545-62C6EADF0ACD}">
      <dgm:prSet phldrT="[Text]"/>
      <dgm:spPr/>
      <dgm:t>
        <a:bodyPr/>
        <a:lstStyle/>
        <a:p>
          <a:r>
            <a:rPr lang="fa-IR" dirty="0" smtClean="0">
              <a:cs typeface="B Yekan" pitchFamily="2" charset="-78"/>
            </a:rPr>
            <a:t>یادگیری بدون ناظر </a:t>
          </a:r>
          <a:r>
            <a:rPr lang="en-US" dirty="0" smtClean="0">
              <a:cs typeface="B Yekan" pitchFamily="2" charset="-78"/>
            </a:rPr>
            <a:t>(</a:t>
          </a:r>
          <a:r>
            <a:rPr lang="en-US" dirty="0" err="1" smtClean="0">
              <a:cs typeface="B Yekan" pitchFamily="2" charset="-78"/>
            </a:rPr>
            <a:t>OpenIE</a:t>
          </a:r>
          <a:r>
            <a:rPr lang="en-US" dirty="0" smtClean="0">
              <a:cs typeface="B Yekan" pitchFamily="2" charset="-78"/>
            </a:rPr>
            <a:t>)</a:t>
          </a:r>
        </a:p>
      </dgm:t>
    </dgm:pt>
    <dgm:pt modelId="{41495935-9B8E-43C1-88B7-623D541FE295}" type="parTrans" cxnId="{7A43D31D-2C3D-4766-8782-7255FDBD2342}">
      <dgm:prSet/>
      <dgm:spPr/>
      <dgm:t>
        <a:bodyPr/>
        <a:lstStyle/>
        <a:p>
          <a:endParaRPr lang="en-US"/>
        </a:p>
      </dgm:t>
    </dgm:pt>
    <dgm:pt modelId="{4767B2B1-3B9F-4079-BF3A-B6D6F9AEC28B}" type="sibTrans" cxnId="{7A43D31D-2C3D-4766-8782-7255FDBD2342}">
      <dgm:prSet/>
      <dgm:spPr/>
      <dgm:t>
        <a:bodyPr/>
        <a:lstStyle/>
        <a:p>
          <a:endParaRPr lang="en-US"/>
        </a:p>
      </dgm:t>
    </dgm:pt>
    <dgm:pt modelId="{F9425FAB-CD0E-4C95-9443-1E16D3AF848C}">
      <dgm:prSet phldrT="[Text]"/>
      <dgm:spPr/>
      <dgm:t>
        <a:bodyPr/>
        <a:lstStyle/>
        <a:p>
          <a:r>
            <a:rPr lang="en-US" dirty="0" err="1" smtClean="0"/>
            <a:t>TextRunner</a:t>
          </a:r>
          <a:endParaRPr lang="en-US" dirty="0"/>
        </a:p>
      </dgm:t>
    </dgm:pt>
    <dgm:pt modelId="{C3AC92A2-AADE-49BE-8236-1AE7328BA6FE}" type="parTrans" cxnId="{FF65C239-C103-41E1-919D-1EAE55BFDBD8}">
      <dgm:prSet/>
      <dgm:spPr/>
      <dgm:t>
        <a:bodyPr/>
        <a:lstStyle/>
        <a:p>
          <a:endParaRPr lang="en-US"/>
        </a:p>
      </dgm:t>
    </dgm:pt>
    <dgm:pt modelId="{1A281399-BE35-45B5-BB46-B3FD8A58A1FC}" type="sibTrans" cxnId="{FF65C239-C103-41E1-919D-1EAE55BFDBD8}">
      <dgm:prSet/>
      <dgm:spPr/>
      <dgm:t>
        <a:bodyPr/>
        <a:lstStyle/>
        <a:p>
          <a:endParaRPr lang="en-US"/>
        </a:p>
      </dgm:t>
    </dgm:pt>
    <dgm:pt modelId="{0F07D5C0-3222-44C3-B730-A93C0EA8890B}">
      <dgm:prSet phldrT="[Text]"/>
      <dgm:spPr/>
      <dgm:t>
        <a:bodyPr/>
        <a:lstStyle/>
        <a:p>
          <a:r>
            <a:rPr lang="en-US" dirty="0" smtClean="0"/>
            <a:t>WOE</a:t>
          </a:r>
          <a:endParaRPr lang="en-US" dirty="0"/>
        </a:p>
      </dgm:t>
    </dgm:pt>
    <dgm:pt modelId="{473629A9-C830-4E17-9C0E-01D0347EA9E1}" type="parTrans" cxnId="{593B52F2-1907-4E9D-A3EF-2BC7FAF31C8D}">
      <dgm:prSet/>
      <dgm:spPr/>
      <dgm:t>
        <a:bodyPr/>
        <a:lstStyle/>
        <a:p>
          <a:endParaRPr lang="en-US"/>
        </a:p>
      </dgm:t>
    </dgm:pt>
    <dgm:pt modelId="{A55BD018-F6D0-4192-AF05-6F8321B87455}" type="sibTrans" cxnId="{593B52F2-1907-4E9D-A3EF-2BC7FAF31C8D}">
      <dgm:prSet/>
      <dgm:spPr/>
      <dgm:t>
        <a:bodyPr/>
        <a:lstStyle/>
        <a:p>
          <a:endParaRPr lang="en-US"/>
        </a:p>
      </dgm:t>
    </dgm:pt>
    <dgm:pt modelId="{C6E04838-6A84-4F67-BB8E-EAF2BD4E128E}">
      <dgm:prSet phldrT="[Text]"/>
      <dgm:spPr/>
      <dgm:t>
        <a:bodyPr/>
        <a:lstStyle/>
        <a:p>
          <a:r>
            <a:rPr lang="en-US" dirty="0" err="1" smtClean="0"/>
            <a:t>ReVerb</a:t>
          </a:r>
          <a:endParaRPr lang="en-US" dirty="0"/>
        </a:p>
      </dgm:t>
    </dgm:pt>
    <dgm:pt modelId="{A8EDBE98-3AFF-4305-B856-9E1EB68DFB33}" type="parTrans" cxnId="{13AA741C-37D8-4DC9-B9AD-5FCC4345796C}">
      <dgm:prSet/>
      <dgm:spPr/>
      <dgm:t>
        <a:bodyPr/>
        <a:lstStyle/>
        <a:p>
          <a:endParaRPr lang="en-US"/>
        </a:p>
      </dgm:t>
    </dgm:pt>
    <dgm:pt modelId="{DBE05085-4FF5-433B-BBC4-5ABD2F7B6FA4}" type="sibTrans" cxnId="{13AA741C-37D8-4DC9-B9AD-5FCC4345796C}">
      <dgm:prSet/>
      <dgm:spPr/>
      <dgm:t>
        <a:bodyPr/>
        <a:lstStyle/>
        <a:p>
          <a:endParaRPr lang="en-US"/>
        </a:p>
      </dgm:t>
    </dgm:pt>
    <dgm:pt modelId="{D6368890-01E1-42D9-8773-CA930C34BB63}">
      <dgm:prSet phldrT="[Text]"/>
      <dgm:spPr/>
      <dgm:t>
        <a:bodyPr/>
        <a:lstStyle/>
        <a:p>
          <a:r>
            <a:rPr lang="en-US" dirty="0" smtClean="0"/>
            <a:t>R2A2</a:t>
          </a:r>
          <a:endParaRPr lang="en-US" dirty="0"/>
        </a:p>
      </dgm:t>
    </dgm:pt>
    <dgm:pt modelId="{69C1A431-E1F3-4941-903F-4DA0E7155C1F}" type="parTrans" cxnId="{7D19E56B-6874-48FC-AAA2-A15CD1F78FA3}">
      <dgm:prSet/>
      <dgm:spPr/>
      <dgm:t>
        <a:bodyPr/>
        <a:lstStyle/>
        <a:p>
          <a:endParaRPr lang="en-US"/>
        </a:p>
      </dgm:t>
    </dgm:pt>
    <dgm:pt modelId="{D922B681-A007-4C73-B6FE-3B3C154A2972}" type="sibTrans" cxnId="{7D19E56B-6874-48FC-AAA2-A15CD1F78FA3}">
      <dgm:prSet/>
      <dgm:spPr/>
      <dgm:t>
        <a:bodyPr/>
        <a:lstStyle/>
        <a:p>
          <a:endParaRPr lang="en-US"/>
        </a:p>
      </dgm:t>
    </dgm:pt>
    <dgm:pt modelId="{EB0C9C8F-9745-45B9-98B6-274E0087FD01}">
      <dgm:prSet phldrT="[Text]"/>
      <dgm:spPr/>
      <dgm:t>
        <a:bodyPr/>
        <a:lstStyle/>
        <a:p>
          <a:r>
            <a:rPr lang="en-US" dirty="0" smtClean="0">
              <a:cs typeface="B Yekan" pitchFamily="2" charset="-78"/>
            </a:rPr>
            <a:t>OLLIE</a:t>
          </a:r>
        </a:p>
      </dgm:t>
    </dgm:pt>
    <dgm:pt modelId="{7C31FA01-E2DE-4217-954F-C27EE5CD3893}" type="parTrans" cxnId="{BC3E526B-90BB-4225-A835-A35BB9DE30C4}">
      <dgm:prSet/>
      <dgm:spPr/>
      <dgm:t>
        <a:bodyPr/>
        <a:lstStyle/>
        <a:p>
          <a:endParaRPr lang="en-US"/>
        </a:p>
      </dgm:t>
    </dgm:pt>
    <dgm:pt modelId="{1DFEB424-58C7-4ADB-B999-80E760DB0FD9}" type="sibTrans" cxnId="{BC3E526B-90BB-4225-A835-A35BB9DE30C4}">
      <dgm:prSet/>
      <dgm:spPr/>
      <dgm:t>
        <a:bodyPr/>
        <a:lstStyle/>
        <a:p>
          <a:endParaRPr lang="en-US"/>
        </a:p>
      </dgm:t>
    </dgm:pt>
    <dgm:pt modelId="{71BDD7A8-5398-4DF5-BC03-3B66F8703114}">
      <dgm:prSet phldrT="[Text]"/>
      <dgm:spPr/>
      <dgm:t>
        <a:bodyPr/>
        <a:lstStyle/>
        <a:p>
          <a:r>
            <a:rPr lang="en-US" dirty="0" smtClean="0">
              <a:cs typeface="B Yekan" pitchFamily="2" charset="-78"/>
            </a:rPr>
            <a:t>NELL</a:t>
          </a:r>
          <a:r>
            <a:rPr lang="en-US" dirty="0" smtClean="0"/>
            <a:t> </a:t>
          </a:r>
          <a:endParaRPr lang="en-US" dirty="0"/>
        </a:p>
      </dgm:t>
    </dgm:pt>
    <dgm:pt modelId="{510558F6-6C74-4C4F-89D5-F2E1C25869F1}" type="parTrans" cxnId="{1490AA11-6F75-4641-BA1E-5473CC6FE38E}">
      <dgm:prSet/>
      <dgm:spPr/>
      <dgm:t>
        <a:bodyPr/>
        <a:lstStyle/>
        <a:p>
          <a:endParaRPr lang="en-US"/>
        </a:p>
      </dgm:t>
    </dgm:pt>
    <dgm:pt modelId="{48E70D67-E30A-4E32-8E99-61E47A707337}" type="sibTrans" cxnId="{1490AA11-6F75-4641-BA1E-5473CC6FE38E}">
      <dgm:prSet/>
      <dgm:spPr/>
      <dgm:t>
        <a:bodyPr/>
        <a:lstStyle/>
        <a:p>
          <a:endParaRPr lang="en-US"/>
        </a:p>
      </dgm:t>
    </dgm:pt>
    <dgm:pt modelId="{D2DE7F42-2B6C-414A-946C-C1906E0C760A}">
      <dgm:prSet phldrT="[Text]"/>
      <dgm:spPr/>
      <dgm:t>
        <a:bodyPr/>
        <a:lstStyle/>
        <a:p>
          <a:r>
            <a:rPr lang="fa-IR" dirty="0" smtClean="0">
              <a:cs typeface="B Yekan" pitchFamily="2" charset="-78"/>
            </a:rPr>
            <a:t>خود راه انداز</a:t>
          </a:r>
          <a:endParaRPr lang="en-US" dirty="0" smtClean="0">
            <a:cs typeface="B Yekan" pitchFamily="2" charset="-78"/>
          </a:endParaRPr>
        </a:p>
      </dgm:t>
    </dgm:pt>
    <dgm:pt modelId="{BF8580FF-61A5-4447-A7B3-5161896090B8}" type="parTrans" cxnId="{961C8240-FB2D-438F-85D1-D047BA727291}">
      <dgm:prSet/>
      <dgm:spPr/>
      <dgm:t>
        <a:bodyPr/>
        <a:lstStyle/>
        <a:p>
          <a:endParaRPr lang="en-US"/>
        </a:p>
      </dgm:t>
    </dgm:pt>
    <dgm:pt modelId="{7EAE8E5D-4E6B-4DCC-8905-45CBADC37668}" type="sibTrans" cxnId="{961C8240-FB2D-438F-85D1-D047BA727291}">
      <dgm:prSet/>
      <dgm:spPr/>
      <dgm:t>
        <a:bodyPr/>
        <a:lstStyle/>
        <a:p>
          <a:endParaRPr lang="en-US"/>
        </a:p>
      </dgm:t>
    </dgm:pt>
    <dgm:pt modelId="{C281072C-55F3-4442-BDB6-A4FACC03B489}">
      <dgm:prSet phldrT="[Text]"/>
      <dgm:spPr/>
      <dgm:t>
        <a:bodyPr/>
        <a:lstStyle/>
        <a:p>
          <a:r>
            <a:rPr lang="fa-IR" dirty="0" smtClean="0">
              <a:cs typeface="B Yekan" pitchFamily="2" charset="-78"/>
            </a:rPr>
            <a:t>نظارت از دور</a:t>
          </a:r>
          <a:endParaRPr lang="en-US" dirty="0" smtClean="0">
            <a:cs typeface="B Yekan" pitchFamily="2" charset="-78"/>
          </a:endParaRPr>
        </a:p>
      </dgm:t>
    </dgm:pt>
    <dgm:pt modelId="{4292D9BC-D7AE-400A-BB39-04E5A98EB998}" type="parTrans" cxnId="{759E9123-879F-476E-988E-8352A9F1C0EA}">
      <dgm:prSet/>
      <dgm:spPr/>
      <dgm:t>
        <a:bodyPr/>
        <a:lstStyle/>
        <a:p>
          <a:endParaRPr lang="en-US"/>
        </a:p>
      </dgm:t>
    </dgm:pt>
    <dgm:pt modelId="{1AB57E78-6FD7-4906-AF34-691C35E3FD61}" type="sibTrans" cxnId="{759E9123-879F-476E-988E-8352A9F1C0EA}">
      <dgm:prSet/>
      <dgm:spPr/>
      <dgm:t>
        <a:bodyPr/>
        <a:lstStyle/>
        <a:p>
          <a:endParaRPr lang="en-US"/>
        </a:p>
      </dgm:t>
    </dgm:pt>
    <dgm:pt modelId="{58158F9F-F3B1-4DD1-AA6E-8271BDFB425E}" type="pres">
      <dgm:prSet presAssocID="{E59D2A33-2666-4D3A-9318-D0BF6EB74B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D0DAD3-01E5-4284-921E-65BF5D816350}" type="pres">
      <dgm:prSet presAssocID="{98BB9942-B453-447A-B0C5-205B0954C688}" presName="hierRoot1" presStyleCnt="0"/>
      <dgm:spPr/>
    </dgm:pt>
    <dgm:pt modelId="{490B8EBB-7956-45B0-9EAF-E93AB68B5BBE}" type="pres">
      <dgm:prSet presAssocID="{98BB9942-B453-447A-B0C5-205B0954C688}" presName="composite" presStyleCnt="0"/>
      <dgm:spPr/>
    </dgm:pt>
    <dgm:pt modelId="{1B2303E4-B245-4137-9715-EA429E7F3002}" type="pres">
      <dgm:prSet presAssocID="{98BB9942-B453-447A-B0C5-205B0954C688}" presName="background" presStyleLbl="node0" presStyleIdx="0" presStyleCnt="1"/>
      <dgm:spPr/>
    </dgm:pt>
    <dgm:pt modelId="{4C6D5249-5B25-42FA-BA65-E390268EED64}" type="pres">
      <dgm:prSet presAssocID="{98BB9942-B453-447A-B0C5-205B0954C68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D5348B-A796-4C5A-8F4C-EC402890A1F1}" type="pres">
      <dgm:prSet presAssocID="{98BB9942-B453-447A-B0C5-205B0954C688}" presName="hierChild2" presStyleCnt="0"/>
      <dgm:spPr/>
    </dgm:pt>
    <dgm:pt modelId="{0DB66370-C86C-4C92-9569-5E07B7471876}" type="pres">
      <dgm:prSet presAssocID="{ED6E2474-30E2-4009-833D-B29000E11E10}" presName="Name10" presStyleLbl="parChTrans1D2" presStyleIdx="0" presStyleCnt="3"/>
      <dgm:spPr/>
    </dgm:pt>
    <dgm:pt modelId="{6607FA70-B9C0-4FA3-A052-654EC53FA880}" type="pres">
      <dgm:prSet presAssocID="{5A465ADF-CCC4-4153-BF6A-D80B353341C6}" presName="hierRoot2" presStyleCnt="0"/>
      <dgm:spPr/>
    </dgm:pt>
    <dgm:pt modelId="{EE00D845-2C5E-4EC4-8AA2-FE2288A539F7}" type="pres">
      <dgm:prSet presAssocID="{5A465ADF-CCC4-4153-BF6A-D80B353341C6}" presName="composite2" presStyleCnt="0"/>
      <dgm:spPr/>
    </dgm:pt>
    <dgm:pt modelId="{C0281479-BEE3-476E-A636-9EA65085E7AF}" type="pres">
      <dgm:prSet presAssocID="{5A465ADF-CCC4-4153-BF6A-D80B353341C6}" presName="background2" presStyleLbl="node2" presStyleIdx="0" presStyleCnt="3"/>
      <dgm:spPr/>
    </dgm:pt>
    <dgm:pt modelId="{9DE703C6-C491-4CD9-AF40-5C50F6BD653F}" type="pres">
      <dgm:prSet presAssocID="{5A465ADF-CCC4-4153-BF6A-D80B353341C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2AB320-5C75-4072-BB27-B95233ED0592}" type="pres">
      <dgm:prSet presAssocID="{5A465ADF-CCC4-4153-BF6A-D80B353341C6}" presName="hierChild3" presStyleCnt="0"/>
      <dgm:spPr/>
    </dgm:pt>
    <dgm:pt modelId="{F1CA9E12-9961-4598-841A-A45DD6001D24}" type="pres">
      <dgm:prSet presAssocID="{8D3EA7CB-E129-4077-B4B2-FF201A3FA8C2}" presName="Name10" presStyleLbl="parChTrans1D2" presStyleIdx="1" presStyleCnt="3"/>
      <dgm:spPr/>
    </dgm:pt>
    <dgm:pt modelId="{DD5960B2-2211-4B27-8460-0C478AF913D8}" type="pres">
      <dgm:prSet presAssocID="{F6C0B44D-04B3-4ABC-8516-9CEC5F9FE24B}" presName="hierRoot2" presStyleCnt="0"/>
      <dgm:spPr/>
    </dgm:pt>
    <dgm:pt modelId="{E84FCC06-A251-478E-81EA-5A8D3BC838D3}" type="pres">
      <dgm:prSet presAssocID="{F6C0B44D-04B3-4ABC-8516-9CEC5F9FE24B}" presName="composite2" presStyleCnt="0"/>
      <dgm:spPr/>
    </dgm:pt>
    <dgm:pt modelId="{FA381811-E5CD-48BB-AD56-CD264B6F071D}" type="pres">
      <dgm:prSet presAssocID="{F6C0B44D-04B3-4ABC-8516-9CEC5F9FE24B}" presName="background2" presStyleLbl="node2" presStyleIdx="1" presStyleCnt="3"/>
      <dgm:spPr/>
    </dgm:pt>
    <dgm:pt modelId="{0C44C722-FA1D-47F4-A436-7315BBFE4603}" type="pres">
      <dgm:prSet presAssocID="{F6C0B44D-04B3-4ABC-8516-9CEC5F9FE24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487905-4EDB-4C50-9694-8AB476B227F6}" type="pres">
      <dgm:prSet presAssocID="{F6C0B44D-04B3-4ABC-8516-9CEC5F9FE24B}" presName="hierChild3" presStyleCnt="0"/>
      <dgm:spPr/>
    </dgm:pt>
    <dgm:pt modelId="{F67A2D91-F057-4815-ADC5-272BB389AF9C}" type="pres">
      <dgm:prSet presAssocID="{A9FF5BFD-FEF9-437C-AC34-375790D63FF9}" presName="Name17" presStyleLbl="parChTrans1D3" presStyleIdx="0" presStyleCnt="5"/>
      <dgm:spPr/>
    </dgm:pt>
    <dgm:pt modelId="{B30318B1-3D1C-42F3-8ECD-6107ECF62990}" type="pres">
      <dgm:prSet presAssocID="{7527BCEA-718A-4D84-BE00-D7FE83AF233B}" presName="hierRoot3" presStyleCnt="0"/>
      <dgm:spPr/>
    </dgm:pt>
    <dgm:pt modelId="{694CA055-A247-4F1D-919D-3F4569025013}" type="pres">
      <dgm:prSet presAssocID="{7527BCEA-718A-4D84-BE00-D7FE83AF233B}" presName="composite3" presStyleCnt="0"/>
      <dgm:spPr/>
    </dgm:pt>
    <dgm:pt modelId="{AEEC4C54-FB72-4344-A878-B1F5D06C4D4C}" type="pres">
      <dgm:prSet presAssocID="{7527BCEA-718A-4D84-BE00-D7FE83AF233B}" presName="background3" presStyleLbl="node3" presStyleIdx="0" presStyleCnt="5"/>
      <dgm:spPr/>
    </dgm:pt>
    <dgm:pt modelId="{5109CC20-5160-46A9-A5E0-2B5A1D37BD5A}" type="pres">
      <dgm:prSet presAssocID="{7527BCEA-718A-4D84-BE00-D7FE83AF233B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F8EFB9-A21D-4A37-B251-13722CFBF765}" type="pres">
      <dgm:prSet presAssocID="{7527BCEA-718A-4D84-BE00-D7FE83AF233B}" presName="hierChild4" presStyleCnt="0"/>
      <dgm:spPr/>
    </dgm:pt>
    <dgm:pt modelId="{A3933CC9-03E3-4D3E-878A-2AADDC3F2CDF}" type="pres">
      <dgm:prSet presAssocID="{0AC74A6D-D7F7-44C2-AA0A-A99D25AF1C8D}" presName="Name17" presStyleLbl="parChTrans1D3" presStyleIdx="1" presStyleCnt="5"/>
      <dgm:spPr/>
    </dgm:pt>
    <dgm:pt modelId="{0783693D-66D5-4E9A-8A8B-5A59DC67B84C}" type="pres">
      <dgm:prSet presAssocID="{9650CF42-9145-4B6D-BAB6-8F0292DD892D}" presName="hierRoot3" presStyleCnt="0"/>
      <dgm:spPr/>
    </dgm:pt>
    <dgm:pt modelId="{771F4875-8CF2-4ACC-A664-D484E274ACC6}" type="pres">
      <dgm:prSet presAssocID="{9650CF42-9145-4B6D-BAB6-8F0292DD892D}" presName="composite3" presStyleCnt="0"/>
      <dgm:spPr/>
    </dgm:pt>
    <dgm:pt modelId="{50BCD749-5D00-494E-81AA-E5DC9942C369}" type="pres">
      <dgm:prSet presAssocID="{9650CF42-9145-4B6D-BAB6-8F0292DD892D}" presName="background3" presStyleLbl="node3" presStyleIdx="1" presStyleCnt="5"/>
      <dgm:spPr/>
    </dgm:pt>
    <dgm:pt modelId="{24685D4F-7AA2-4F37-BCC0-6AF36B4C37D2}" type="pres">
      <dgm:prSet presAssocID="{9650CF42-9145-4B6D-BAB6-8F0292DD892D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790CA6-C118-4CF8-A678-E0D0713C0B39}" type="pres">
      <dgm:prSet presAssocID="{9650CF42-9145-4B6D-BAB6-8F0292DD892D}" presName="hierChild4" presStyleCnt="0"/>
      <dgm:spPr/>
    </dgm:pt>
    <dgm:pt modelId="{87424E5A-EB0C-4476-8601-47E9E621B29B}" type="pres">
      <dgm:prSet presAssocID="{41495935-9B8E-43C1-88B7-623D541FE295}" presName="Name17" presStyleLbl="parChTrans1D3" presStyleIdx="2" presStyleCnt="5"/>
      <dgm:spPr/>
    </dgm:pt>
    <dgm:pt modelId="{883C8DC0-1DDB-4CCD-986A-25C14411462B}" type="pres">
      <dgm:prSet presAssocID="{B6A52BB7-A2A0-4665-8545-62C6EADF0ACD}" presName="hierRoot3" presStyleCnt="0"/>
      <dgm:spPr/>
    </dgm:pt>
    <dgm:pt modelId="{CF721FF8-0F9D-4375-8FA7-D6522EEBE92B}" type="pres">
      <dgm:prSet presAssocID="{B6A52BB7-A2A0-4665-8545-62C6EADF0ACD}" presName="composite3" presStyleCnt="0"/>
      <dgm:spPr/>
    </dgm:pt>
    <dgm:pt modelId="{48C86278-4BC4-4B4C-84BD-D23FB3BA8F0A}" type="pres">
      <dgm:prSet presAssocID="{B6A52BB7-A2A0-4665-8545-62C6EADF0ACD}" presName="background3" presStyleLbl="node3" presStyleIdx="2" presStyleCnt="5"/>
      <dgm:spPr/>
    </dgm:pt>
    <dgm:pt modelId="{B24B39D9-883D-47D4-BD82-0195271F61C7}" type="pres">
      <dgm:prSet presAssocID="{B6A52BB7-A2A0-4665-8545-62C6EADF0ACD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222C9-3F78-46D8-933B-6FB19FB41BE6}" type="pres">
      <dgm:prSet presAssocID="{B6A52BB7-A2A0-4665-8545-62C6EADF0ACD}" presName="hierChild4" presStyleCnt="0"/>
      <dgm:spPr/>
    </dgm:pt>
    <dgm:pt modelId="{92878048-FD06-4749-A8CA-70B18910AAFD}" type="pres">
      <dgm:prSet presAssocID="{C3AC92A2-AADE-49BE-8236-1AE7328BA6FE}" presName="Name23" presStyleLbl="parChTrans1D4" presStyleIdx="0" presStyleCnt="6"/>
      <dgm:spPr/>
    </dgm:pt>
    <dgm:pt modelId="{1B5FCCCA-53BD-4675-9DAE-3489E69392B5}" type="pres">
      <dgm:prSet presAssocID="{F9425FAB-CD0E-4C95-9443-1E16D3AF848C}" presName="hierRoot4" presStyleCnt="0"/>
      <dgm:spPr/>
    </dgm:pt>
    <dgm:pt modelId="{B3C9E841-EFDA-42EC-AB30-CFDB8A05B173}" type="pres">
      <dgm:prSet presAssocID="{F9425FAB-CD0E-4C95-9443-1E16D3AF848C}" presName="composite4" presStyleCnt="0"/>
      <dgm:spPr/>
    </dgm:pt>
    <dgm:pt modelId="{61343F57-933A-4AEB-BC09-90249CC71007}" type="pres">
      <dgm:prSet presAssocID="{F9425FAB-CD0E-4C95-9443-1E16D3AF848C}" presName="background4" presStyleLbl="node4" presStyleIdx="0" presStyleCnt="6"/>
      <dgm:spPr/>
    </dgm:pt>
    <dgm:pt modelId="{0429BF54-91D6-44B4-9B51-2C8ED5D2824C}" type="pres">
      <dgm:prSet presAssocID="{F9425FAB-CD0E-4C95-9443-1E16D3AF848C}" presName="text4" presStyleLbl="fgAcc4" presStyleIdx="0" presStyleCnt="6">
        <dgm:presLayoutVars>
          <dgm:chPref val="3"/>
        </dgm:presLayoutVars>
      </dgm:prSet>
      <dgm:spPr/>
    </dgm:pt>
    <dgm:pt modelId="{27234702-D298-48D4-8F3D-6678DFADE457}" type="pres">
      <dgm:prSet presAssocID="{F9425FAB-CD0E-4C95-9443-1E16D3AF848C}" presName="hierChild5" presStyleCnt="0"/>
      <dgm:spPr/>
    </dgm:pt>
    <dgm:pt modelId="{E618E416-847B-45B1-8513-71A0A3E77846}" type="pres">
      <dgm:prSet presAssocID="{473629A9-C830-4E17-9C0E-01D0347EA9E1}" presName="Name23" presStyleLbl="parChTrans1D4" presStyleIdx="1" presStyleCnt="6"/>
      <dgm:spPr/>
    </dgm:pt>
    <dgm:pt modelId="{359F2D34-2858-4E4B-A056-4DAB7320921E}" type="pres">
      <dgm:prSet presAssocID="{0F07D5C0-3222-44C3-B730-A93C0EA8890B}" presName="hierRoot4" presStyleCnt="0"/>
      <dgm:spPr/>
    </dgm:pt>
    <dgm:pt modelId="{9D597BC4-593B-4BF1-88EF-809B2FE327C5}" type="pres">
      <dgm:prSet presAssocID="{0F07D5C0-3222-44C3-B730-A93C0EA8890B}" presName="composite4" presStyleCnt="0"/>
      <dgm:spPr/>
    </dgm:pt>
    <dgm:pt modelId="{86541D27-F4DF-4A45-B53F-D0E2B090C57D}" type="pres">
      <dgm:prSet presAssocID="{0F07D5C0-3222-44C3-B730-A93C0EA8890B}" presName="background4" presStyleLbl="node4" presStyleIdx="1" presStyleCnt="6"/>
      <dgm:spPr/>
    </dgm:pt>
    <dgm:pt modelId="{8192DA12-84B1-4152-9B4C-20BE2B4B5926}" type="pres">
      <dgm:prSet presAssocID="{0F07D5C0-3222-44C3-B730-A93C0EA8890B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0E0CB2-31F6-439F-A07B-BAE45ED4A1A8}" type="pres">
      <dgm:prSet presAssocID="{0F07D5C0-3222-44C3-B730-A93C0EA8890B}" presName="hierChild5" presStyleCnt="0"/>
      <dgm:spPr/>
    </dgm:pt>
    <dgm:pt modelId="{EC901BCF-1C52-4EA6-95D4-571538E3F4B3}" type="pres">
      <dgm:prSet presAssocID="{A8EDBE98-3AFF-4305-B856-9E1EB68DFB33}" presName="Name23" presStyleLbl="parChTrans1D4" presStyleIdx="2" presStyleCnt="6"/>
      <dgm:spPr/>
    </dgm:pt>
    <dgm:pt modelId="{1105382D-6560-48E3-BD6D-191B132DB5BB}" type="pres">
      <dgm:prSet presAssocID="{C6E04838-6A84-4F67-BB8E-EAF2BD4E128E}" presName="hierRoot4" presStyleCnt="0"/>
      <dgm:spPr/>
    </dgm:pt>
    <dgm:pt modelId="{673E8E4E-24CF-4546-BA51-B86DCE387A8A}" type="pres">
      <dgm:prSet presAssocID="{C6E04838-6A84-4F67-BB8E-EAF2BD4E128E}" presName="composite4" presStyleCnt="0"/>
      <dgm:spPr/>
    </dgm:pt>
    <dgm:pt modelId="{72E2E72F-EC5B-4696-8C56-432EC13FF257}" type="pres">
      <dgm:prSet presAssocID="{C6E04838-6A84-4F67-BB8E-EAF2BD4E128E}" presName="background4" presStyleLbl="node4" presStyleIdx="2" presStyleCnt="6"/>
      <dgm:spPr/>
    </dgm:pt>
    <dgm:pt modelId="{743CC26D-6CA6-4FF1-B4B3-0983A0EC4E02}" type="pres">
      <dgm:prSet presAssocID="{C6E04838-6A84-4F67-BB8E-EAF2BD4E128E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2D34DC-F4C3-4924-8729-8763AB9CEAAB}" type="pres">
      <dgm:prSet presAssocID="{C6E04838-6A84-4F67-BB8E-EAF2BD4E128E}" presName="hierChild5" presStyleCnt="0"/>
      <dgm:spPr/>
    </dgm:pt>
    <dgm:pt modelId="{88789690-E5F5-4A40-A9DF-0F333CAE502B}" type="pres">
      <dgm:prSet presAssocID="{69C1A431-E1F3-4941-903F-4DA0E7155C1F}" presName="Name23" presStyleLbl="parChTrans1D4" presStyleIdx="3" presStyleCnt="6"/>
      <dgm:spPr/>
    </dgm:pt>
    <dgm:pt modelId="{CD73644B-F459-4AF1-B599-3CBA7C23E6A4}" type="pres">
      <dgm:prSet presAssocID="{D6368890-01E1-42D9-8773-CA930C34BB63}" presName="hierRoot4" presStyleCnt="0"/>
      <dgm:spPr/>
    </dgm:pt>
    <dgm:pt modelId="{812863BA-8C0D-4BAA-B745-26ABF617CC8D}" type="pres">
      <dgm:prSet presAssocID="{D6368890-01E1-42D9-8773-CA930C34BB63}" presName="composite4" presStyleCnt="0"/>
      <dgm:spPr/>
    </dgm:pt>
    <dgm:pt modelId="{3795CED1-67DD-4374-AB81-850869EE0C4F}" type="pres">
      <dgm:prSet presAssocID="{D6368890-01E1-42D9-8773-CA930C34BB63}" presName="background4" presStyleLbl="node4" presStyleIdx="3" presStyleCnt="6"/>
      <dgm:spPr/>
    </dgm:pt>
    <dgm:pt modelId="{D5EF7EDA-CF06-43E2-B59B-D8CC9823539B}" type="pres">
      <dgm:prSet presAssocID="{D6368890-01E1-42D9-8773-CA930C34BB63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F29553-0185-445C-B400-CFEA75EF8C9A}" type="pres">
      <dgm:prSet presAssocID="{D6368890-01E1-42D9-8773-CA930C34BB63}" presName="hierChild5" presStyleCnt="0"/>
      <dgm:spPr/>
    </dgm:pt>
    <dgm:pt modelId="{EF1A5F24-9374-4196-A745-9EDFD3C01E2D}" type="pres">
      <dgm:prSet presAssocID="{7C31FA01-E2DE-4217-954F-C27EE5CD3893}" presName="Name23" presStyleLbl="parChTrans1D4" presStyleIdx="4" presStyleCnt="6"/>
      <dgm:spPr/>
    </dgm:pt>
    <dgm:pt modelId="{096E288C-7402-430E-942C-2017DF1D2404}" type="pres">
      <dgm:prSet presAssocID="{EB0C9C8F-9745-45B9-98B6-274E0087FD01}" presName="hierRoot4" presStyleCnt="0"/>
      <dgm:spPr/>
    </dgm:pt>
    <dgm:pt modelId="{87ADC613-00FB-49BA-83FE-8D0A9039E3B3}" type="pres">
      <dgm:prSet presAssocID="{EB0C9C8F-9745-45B9-98B6-274E0087FD01}" presName="composite4" presStyleCnt="0"/>
      <dgm:spPr/>
    </dgm:pt>
    <dgm:pt modelId="{403DE5BC-302E-4DC9-BA9E-8BA7BA79D360}" type="pres">
      <dgm:prSet presAssocID="{EB0C9C8F-9745-45B9-98B6-274E0087FD01}" presName="background4" presStyleLbl="node4" presStyleIdx="4" presStyleCnt="6"/>
      <dgm:spPr/>
    </dgm:pt>
    <dgm:pt modelId="{D3B8314F-42EA-4D2A-BB1D-20A993A9FDBA}" type="pres">
      <dgm:prSet presAssocID="{EB0C9C8F-9745-45B9-98B6-274E0087FD01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3C30BD-6B2A-4099-8DD5-FE6F62432F91}" type="pres">
      <dgm:prSet presAssocID="{EB0C9C8F-9745-45B9-98B6-274E0087FD01}" presName="hierChild5" presStyleCnt="0"/>
      <dgm:spPr/>
    </dgm:pt>
    <dgm:pt modelId="{6D3B3E54-98D9-4AD0-843C-5EFDBD94F4BB}" type="pres">
      <dgm:prSet presAssocID="{510558F6-6C74-4C4F-89D5-F2E1C25869F1}" presName="Name23" presStyleLbl="parChTrans1D4" presStyleIdx="5" presStyleCnt="6"/>
      <dgm:spPr/>
    </dgm:pt>
    <dgm:pt modelId="{53C30745-E79D-488E-A59C-4C571646B67A}" type="pres">
      <dgm:prSet presAssocID="{71BDD7A8-5398-4DF5-BC03-3B66F8703114}" presName="hierRoot4" presStyleCnt="0"/>
      <dgm:spPr/>
    </dgm:pt>
    <dgm:pt modelId="{514AE27D-6C39-46E7-9549-938BC82F5499}" type="pres">
      <dgm:prSet presAssocID="{71BDD7A8-5398-4DF5-BC03-3B66F8703114}" presName="composite4" presStyleCnt="0"/>
      <dgm:spPr/>
    </dgm:pt>
    <dgm:pt modelId="{3FB0102A-F35C-43DF-8800-D6886D64E7AE}" type="pres">
      <dgm:prSet presAssocID="{71BDD7A8-5398-4DF5-BC03-3B66F8703114}" presName="background4" presStyleLbl="node4" presStyleIdx="5" presStyleCnt="6"/>
      <dgm:spPr/>
    </dgm:pt>
    <dgm:pt modelId="{B6B19BEF-E96A-4C0A-9178-38B7B34D1F60}" type="pres">
      <dgm:prSet presAssocID="{71BDD7A8-5398-4DF5-BC03-3B66F8703114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9EA6F4-5AED-4121-B3A2-7431BDF1A645}" type="pres">
      <dgm:prSet presAssocID="{71BDD7A8-5398-4DF5-BC03-3B66F8703114}" presName="hierChild5" presStyleCnt="0"/>
      <dgm:spPr/>
    </dgm:pt>
    <dgm:pt modelId="{463BD8FE-2B37-4EB6-A36B-59FE02922755}" type="pres">
      <dgm:prSet presAssocID="{BF8580FF-61A5-4447-A7B3-5161896090B8}" presName="Name17" presStyleLbl="parChTrans1D3" presStyleIdx="3" presStyleCnt="5"/>
      <dgm:spPr/>
    </dgm:pt>
    <dgm:pt modelId="{A48812D1-0D44-4976-A8AA-9FC713C0AA02}" type="pres">
      <dgm:prSet presAssocID="{D2DE7F42-2B6C-414A-946C-C1906E0C760A}" presName="hierRoot3" presStyleCnt="0"/>
      <dgm:spPr/>
    </dgm:pt>
    <dgm:pt modelId="{E5EB7A07-6564-4034-9370-7CD77140F296}" type="pres">
      <dgm:prSet presAssocID="{D2DE7F42-2B6C-414A-946C-C1906E0C760A}" presName="composite3" presStyleCnt="0"/>
      <dgm:spPr/>
    </dgm:pt>
    <dgm:pt modelId="{DF68F05E-1858-4D93-BB6C-8C379B19D61D}" type="pres">
      <dgm:prSet presAssocID="{D2DE7F42-2B6C-414A-946C-C1906E0C760A}" presName="background3" presStyleLbl="node3" presStyleIdx="3" presStyleCnt="5"/>
      <dgm:spPr/>
    </dgm:pt>
    <dgm:pt modelId="{4D426AC5-A61F-4EF0-B1F0-9028187D0F3E}" type="pres">
      <dgm:prSet presAssocID="{D2DE7F42-2B6C-414A-946C-C1906E0C760A}" presName="text3" presStyleLbl="fgAcc3" presStyleIdx="3" presStyleCnt="5">
        <dgm:presLayoutVars>
          <dgm:chPref val="3"/>
        </dgm:presLayoutVars>
      </dgm:prSet>
      <dgm:spPr/>
    </dgm:pt>
    <dgm:pt modelId="{CE0978BB-E4E2-460D-855E-A7CC5AA743CC}" type="pres">
      <dgm:prSet presAssocID="{D2DE7F42-2B6C-414A-946C-C1906E0C760A}" presName="hierChild4" presStyleCnt="0"/>
      <dgm:spPr/>
    </dgm:pt>
    <dgm:pt modelId="{DAD4E70D-36D3-4006-9CA4-279562BCC9F7}" type="pres">
      <dgm:prSet presAssocID="{4292D9BC-D7AE-400A-BB39-04E5A98EB998}" presName="Name17" presStyleLbl="parChTrans1D3" presStyleIdx="4" presStyleCnt="5"/>
      <dgm:spPr/>
    </dgm:pt>
    <dgm:pt modelId="{32AB1D79-D805-4F87-8DF0-5FA4EC9D4C9D}" type="pres">
      <dgm:prSet presAssocID="{C281072C-55F3-4442-BDB6-A4FACC03B489}" presName="hierRoot3" presStyleCnt="0"/>
      <dgm:spPr/>
    </dgm:pt>
    <dgm:pt modelId="{6C18F52A-D2A1-4D8B-8D6E-F098F067746F}" type="pres">
      <dgm:prSet presAssocID="{C281072C-55F3-4442-BDB6-A4FACC03B489}" presName="composite3" presStyleCnt="0"/>
      <dgm:spPr/>
    </dgm:pt>
    <dgm:pt modelId="{C210584D-F3F9-4B1E-B1E3-F465246700F0}" type="pres">
      <dgm:prSet presAssocID="{C281072C-55F3-4442-BDB6-A4FACC03B489}" presName="background3" presStyleLbl="node3" presStyleIdx="4" presStyleCnt="5"/>
      <dgm:spPr/>
    </dgm:pt>
    <dgm:pt modelId="{72C0727F-1DA9-42FB-94A0-AAD22AD0C7B3}" type="pres">
      <dgm:prSet presAssocID="{C281072C-55F3-4442-BDB6-A4FACC03B489}" presName="text3" presStyleLbl="fgAcc3" presStyleIdx="4" presStyleCnt="5">
        <dgm:presLayoutVars>
          <dgm:chPref val="3"/>
        </dgm:presLayoutVars>
      </dgm:prSet>
      <dgm:spPr/>
    </dgm:pt>
    <dgm:pt modelId="{6F5BC34D-6AA0-44C0-BCDC-408856BFA197}" type="pres">
      <dgm:prSet presAssocID="{C281072C-55F3-4442-BDB6-A4FACC03B489}" presName="hierChild4" presStyleCnt="0"/>
      <dgm:spPr/>
    </dgm:pt>
    <dgm:pt modelId="{32E8A967-CDD5-4837-87D2-2D26335F975B}" type="pres">
      <dgm:prSet presAssocID="{78C1EBA3-B3C3-431E-B4AB-7DE9CC7E82A3}" presName="Name10" presStyleLbl="parChTrans1D2" presStyleIdx="2" presStyleCnt="3"/>
      <dgm:spPr/>
    </dgm:pt>
    <dgm:pt modelId="{3BF21286-727F-40C2-8C8D-CC1C54F85D85}" type="pres">
      <dgm:prSet presAssocID="{72665627-98A5-42E8-9D75-8CA7C3BBDF41}" presName="hierRoot2" presStyleCnt="0"/>
      <dgm:spPr/>
    </dgm:pt>
    <dgm:pt modelId="{326D1B1F-910A-4636-9B70-341A89B1D201}" type="pres">
      <dgm:prSet presAssocID="{72665627-98A5-42E8-9D75-8CA7C3BBDF41}" presName="composite2" presStyleCnt="0"/>
      <dgm:spPr/>
    </dgm:pt>
    <dgm:pt modelId="{16918C24-57FA-4E1A-BE8B-670437C63A26}" type="pres">
      <dgm:prSet presAssocID="{72665627-98A5-42E8-9D75-8CA7C3BBDF41}" presName="background2" presStyleLbl="node2" presStyleIdx="2" presStyleCnt="3"/>
      <dgm:spPr/>
    </dgm:pt>
    <dgm:pt modelId="{3DF1A7C4-7B4C-4F8F-83A4-DA6ED5C246CA}" type="pres">
      <dgm:prSet presAssocID="{72665627-98A5-42E8-9D75-8CA7C3BBDF41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4EF62D-B48D-4447-952D-878A65836135}" type="pres">
      <dgm:prSet presAssocID="{72665627-98A5-42E8-9D75-8CA7C3BBDF41}" presName="hierChild3" presStyleCnt="0"/>
      <dgm:spPr/>
    </dgm:pt>
  </dgm:ptLst>
  <dgm:cxnLst>
    <dgm:cxn modelId="{CECBAAEB-093E-45BF-9823-DFC42C5CD4DC}" type="presOf" srcId="{473629A9-C830-4E17-9C0E-01D0347EA9E1}" destId="{E618E416-847B-45B1-8513-71A0A3E77846}" srcOrd="0" destOrd="0" presId="urn:microsoft.com/office/officeart/2005/8/layout/hierarchy1"/>
    <dgm:cxn modelId="{A113E1C0-E98C-4CC4-B4AC-86A5B74AD11A}" type="presOf" srcId="{E59D2A33-2666-4D3A-9318-D0BF6EB74BD4}" destId="{58158F9F-F3B1-4DD1-AA6E-8271BDFB425E}" srcOrd="0" destOrd="0" presId="urn:microsoft.com/office/officeart/2005/8/layout/hierarchy1"/>
    <dgm:cxn modelId="{37712908-06D1-4CC8-ABF9-0A01ECC88AFF}" type="presOf" srcId="{72665627-98A5-42E8-9D75-8CA7C3BBDF41}" destId="{3DF1A7C4-7B4C-4F8F-83A4-DA6ED5C246CA}" srcOrd="0" destOrd="0" presId="urn:microsoft.com/office/officeart/2005/8/layout/hierarchy1"/>
    <dgm:cxn modelId="{759E9123-879F-476E-988E-8352A9F1C0EA}" srcId="{F6C0B44D-04B3-4ABC-8516-9CEC5F9FE24B}" destId="{C281072C-55F3-4442-BDB6-A4FACC03B489}" srcOrd="4" destOrd="0" parTransId="{4292D9BC-D7AE-400A-BB39-04E5A98EB998}" sibTransId="{1AB57E78-6FD7-4906-AF34-691C35E3FD61}"/>
    <dgm:cxn modelId="{A5AB65D2-24FE-428A-BE31-026B3727BBF2}" srcId="{F6C0B44D-04B3-4ABC-8516-9CEC5F9FE24B}" destId="{7527BCEA-718A-4D84-BE00-D7FE83AF233B}" srcOrd="0" destOrd="0" parTransId="{A9FF5BFD-FEF9-437C-AC34-375790D63FF9}" sibTransId="{E393F584-B403-49EF-BFE4-874461E914D1}"/>
    <dgm:cxn modelId="{405F7073-8F8F-48C6-AC57-D835497E384C}" type="presOf" srcId="{7C31FA01-E2DE-4217-954F-C27EE5CD3893}" destId="{EF1A5F24-9374-4196-A745-9EDFD3C01E2D}" srcOrd="0" destOrd="0" presId="urn:microsoft.com/office/officeart/2005/8/layout/hierarchy1"/>
    <dgm:cxn modelId="{3E9A35F4-D7CA-4F78-9243-76FBCD1DBD99}" type="presOf" srcId="{78C1EBA3-B3C3-431E-B4AB-7DE9CC7E82A3}" destId="{32E8A967-CDD5-4837-87D2-2D26335F975B}" srcOrd="0" destOrd="0" presId="urn:microsoft.com/office/officeart/2005/8/layout/hierarchy1"/>
    <dgm:cxn modelId="{579EEFE3-9CEC-4E97-8012-F421BD4A8AED}" srcId="{E59D2A33-2666-4D3A-9318-D0BF6EB74BD4}" destId="{98BB9942-B453-447A-B0C5-205B0954C688}" srcOrd="0" destOrd="0" parTransId="{B96723AF-ED06-481C-AA37-3F16CDFF3FF4}" sibTransId="{A14A7C12-713F-4721-A2AD-B46A5F7BD603}"/>
    <dgm:cxn modelId="{0DB6C8D4-C76C-44A0-ACA4-C89A1FD66175}" type="presOf" srcId="{D6368890-01E1-42D9-8773-CA930C34BB63}" destId="{D5EF7EDA-CF06-43E2-B59B-D8CC9823539B}" srcOrd="0" destOrd="0" presId="urn:microsoft.com/office/officeart/2005/8/layout/hierarchy1"/>
    <dgm:cxn modelId="{CA398E9B-BEE7-4650-B6E4-D4F847E6E49F}" type="presOf" srcId="{F6C0B44D-04B3-4ABC-8516-9CEC5F9FE24B}" destId="{0C44C722-FA1D-47F4-A436-7315BBFE4603}" srcOrd="0" destOrd="0" presId="urn:microsoft.com/office/officeart/2005/8/layout/hierarchy1"/>
    <dgm:cxn modelId="{237A8CA7-5D07-4CD4-A115-764DB63C68AB}" type="presOf" srcId="{ED6E2474-30E2-4009-833D-B29000E11E10}" destId="{0DB66370-C86C-4C92-9569-5E07B7471876}" srcOrd="0" destOrd="0" presId="urn:microsoft.com/office/officeart/2005/8/layout/hierarchy1"/>
    <dgm:cxn modelId="{1490AA11-6F75-4641-BA1E-5473CC6FE38E}" srcId="{B6A52BB7-A2A0-4665-8545-62C6EADF0ACD}" destId="{71BDD7A8-5398-4DF5-BC03-3B66F8703114}" srcOrd="5" destOrd="0" parTransId="{510558F6-6C74-4C4F-89D5-F2E1C25869F1}" sibTransId="{48E70D67-E30A-4E32-8E99-61E47A707337}"/>
    <dgm:cxn modelId="{E17DEB5C-2779-4AF2-A58D-3272AA619113}" srcId="{98BB9942-B453-447A-B0C5-205B0954C688}" destId="{5A465ADF-CCC4-4153-BF6A-D80B353341C6}" srcOrd="0" destOrd="0" parTransId="{ED6E2474-30E2-4009-833D-B29000E11E10}" sibTransId="{8BFD8475-331A-4ED9-A3DA-37900E79539E}"/>
    <dgm:cxn modelId="{B362B8F4-B58E-4733-87D4-523556D36E4F}" srcId="{98BB9942-B453-447A-B0C5-205B0954C688}" destId="{72665627-98A5-42E8-9D75-8CA7C3BBDF41}" srcOrd="2" destOrd="0" parTransId="{78C1EBA3-B3C3-431E-B4AB-7DE9CC7E82A3}" sibTransId="{87C9ED8E-CE65-4623-BA86-33C60BC24382}"/>
    <dgm:cxn modelId="{C134179D-2461-4B24-BEC8-AB212FAF351D}" type="presOf" srcId="{4292D9BC-D7AE-400A-BB39-04E5A98EB998}" destId="{DAD4E70D-36D3-4006-9CA4-279562BCC9F7}" srcOrd="0" destOrd="0" presId="urn:microsoft.com/office/officeart/2005/8/layout/hierarchy1"/>
    <dgm:cxn modelId="{87D2100F-E131-46C9-B94A-B50EA8FE8D98}" type="presOf" srcId="{98BB9942-B453-447A-B0C5-205B0954C688}" destId="{4C6D5249-5B25-42FA-BA65-E390268EED64}" srcOrd="0" destOrd="0" presId="urn:microsoft.com/office/officeart/2005/8/layout/hierarchy1"/>
    <dgm:cxn modelId="{13AA741C-37D8-4DC9-B9AD-5FCC4345796C}" srcId="{B6A52BB7-A2A0-4665-8545-62C6EADF0ACD}" destId="{C6E04838-6A84-4F67-BB8E-EAF2BD4E128E}" srcOrd="2" destOrd="0" parTransId="{A8EDBE98-3AFF-4305-B856-9E1EB68DFB33}" sibTransId="{DBE05085-4FF5-433B-BBC4-5ABD2F7B6FA4}"/>
    <dgm:cxn modelId="{4DB0FFA5-CF15-446F-B578-411D0E97B66B}" srcId="{98BB9942-B453-447A-B0C5-205B0954C688}" destId="{F6C0B44D-04B3-4ABC-8516-9CEC5F9FE24B}" srcOrd="1" destOrd="0" parTransId="{8D3EA7CB-E129-4077-B4B2-FF201A3FA8C2}" sibTransId="{08C05362-2D77-4902-B320-9DC9F16794F4}"/>
    <dgm:cxn modelId="{B4EEF495-96BF-4414-AD6C-3C064930889C}" type="presOf" srcId="{8D3EA7CB-E129-4077-B4B2-FF201A3FA8C2}" destId="{F1CA9E12-9961-4598-841A-A45DD6001D24}" srcOrd="0" destOrd="0" presId="urn:microsoft.com/office/officeart/2005/8/layout/hierarchy1"/>
    <dgm:cxn modelId="{2A5805C4-C80F-4DAD-B838-E4DF6E9CC221}" type="presOf" srcId="{A8EDBE98-3AFF-4305-B856-9E1EB68DFB33}" destId="{EC901BCF-1C52-4EA6-95D4-571538E3F4B3}" srcOrd="0" destOrd="0" presId="urn:microsoft.com/office/officeart/2005/8/layout/hierarchy1"/>
    <dgm:cxn modelId="{CE9F62BE-4DDE-4EB8-88FD-6306C5EC997F}" type="presOf" srcId="{7527BCEA-718A-4D84-BE00-D7FE83AF233B}" destId="{5109CC20-5160-46A9-A5E0-2B5A1D37BD5A}" srcOrd="0" destOrd="0" presId="urn:microsoft.com/office/officeart/2005/8/layout/hierarchy1"/>
    <dgm:cxn modelId="{961C8240-FB2D-438F-85D1-D047BA727291}" srcId="{F6C0B44D-04B3-4ABC-8516-9CEC5F9FE24B}" destId="{D2DE7F42-2B6C-414A-946C-C1906E0C760A}" srcOrd="3" destOrd="0" parTransId="{BF8580FF-61A5-4447-A7B3-5161896090B8}" sibTransId="{7EAE8E5D-4E6B-4DCC-8905-45CBADC37668}"/>
    <dgm:cxn modelId="{650F5909-CEA8-4B7C-A74B-9CEC49E09DB6}" type="presOf" srcId="{B6A52BB7-A2A0-4665-8545-62C6EADF0ACD}" destId="{B24B39D9-883D-47D4-BD82-0195271F61C7}" srcOrd="0" destOrd="0" presId="urn:microsoft.com/office/officeart/2005/8/layout/hierarchy1"/>
    <dgm:cxn modelId="{38331558-0813-4923-AB38-0FBFF4E4ECC2}" type="presOf" srcId="{C281072C-55F3-4442-BDB6-A4FACC03B489}" destId="{72C0727F-1DA9-42FB-94A0-AAD22AD0C7B3}" srcOrd="0" destOrd="0" presId="urn:microsoft.com/office/officeart/2005/8/layout/hierarchy1"/>
    <dgm:cxn modelId="{FA82662F-0D99-4568-8F00-E0CA9AA0F65A}" type="presOf" srcId="{9650CF42-9145-4B6D-BAB6-8F0292DD892D}" destId="{24685D4F-7AA2-4F37-BCC0-6AF36B4C37D2}" srcOrd="0" destOrd="0" presId="urn:microsoft.com/office/officeart/2005/8/layout/hierarchy1"/>
    <dgm:cxn modelId="{17DC2931-C442-4DD0-A12D-2607EDF1C6A1}" type="presOf" srcId="{A9FF5BFD-FEF9-437C-AC34-375790D63FF9}" destId="{F67A2D91-F057-4815-ADC5-272BB389AF9C}" srcOrd="0" destOrd="0" presId="urn:microsoft.com/office/officeart/2005/8/layout/hierarchy1"/>
    <dgm:cxn modelId="{ADEA5AF7-262A-425D-A45E-4CB38F0166E3}" type="presOf" srcId="{510558F6-6C74-4C4F-89D5-F2E1C25869F1}" destId="{6D3B3E54-98D9-4AD0-843C-5EFDBD94F4BB}" srcOrd="0" destOrd="0" presId="urn:microsoft.com/office/officeart/2005/8/layout/hierarchy1"/>
    <dgm:cxn modelId="{2BADE5A6-63B3-4A5A-AD9B-C2E9FD11961E}" type="presOf" srcId="{C6E04838-6A84-4F67-BB8E-EAF2BD4E128E}" destId="{743CC26D-6CA6-4FF1-B4B3-0983A0EC4E02}" srcOrd="0" destOrd="0" presId="urn:microsoft.com/office/officeart/2005/8/layout/hierarchy1"/>
    <dgm:cxn modelId="{9C810F0C-E2B1-4FB8-9FE5-625176033AAD}" type="presOf" srcId="{0F07D5C0-3222-44C3-B730-A93C0EA8890B}" destId="{8192DA12-84B1-4152-9B4C-20BE2B4B5926}" srcOrd="0" destOrd="0" presId="urn:microsoft.com/office/officeart/2005/8/layout/hierarchy1"/>
    <dgm:cxn modelId="{9FE50861-32F9-44FF-B2EC-4636AD682B34}" type="presOf" srcId="{41495935-9B8E-43C1-88B7-623D541FE295}" destId="{87424E5A-EB0C-4476-8601-47E9E621B29B}" srcOrd="0" destOrd="0" presId="urn:microsoft.com/office/officeart/2005/8/layout/hierarchy1"/>
    <dgm:cxn modelId="{2D6D25C8-BDE1-4CAE-83B8-9799F78FCF97}" type="presOf" srcId="{0AC74A6D-D7F7-44C2-AA0A-A99D25AF1C8D}" destId="{A3933CC9-03E3-4D3E-878A-2AADDC3F2CDF}" srcOrd="0" destOrd="0" presId="urn:microsoft.com/office/officeart/2005/8/layout/hierarchy1"/>
    <dgm:cxn modelId="{593B52F2-1907-4E9D-A3EF-2BC7FAF31C8D}" srcId="{B6A52BB7-A2A0-4665-8545-62C6EADF0ACD}" destId="{0F07D5C0-3222-44C3-B730-A93C0EA8890B}" srcOrd="1" destOrd="0" parTransId="{473629A9-C830-4E17-9C0E-01D0347EA9E1}" sibTransId="{A55BD018-F6D0-4192-AF05-6F8321B87455}"/>
    <dgm:cxn modelId="{CDE563B9-E76C-4429-B5CD-4B8262C6021D}" type="presOf" srcId="{71BDD7A8-5398-4DF5-BC03-3B66F8703114}" destId="{B6B19BEF-E96A-4C0A-9178-38B7B34D1F60}" srcOrd="0" destOrd="0" presId="urn:microsoft.com/office/officeart/2005/8/layout/hierarchy1"/>
    <dgm:cxn modelId="{522F8524-A556-461B-AA18-4D09AF00D4DA}" type="presOf" srcId="{EB0C9C8F-9745-45B9-98B6-274E0087FD01}" destId="{D3B8314F-42EA-4D2A-BB1D-20A993A9FDBA}" srcOrd="0" destOrd="0" presId="urn:microsoft.com/office/officeart/2005/8/layout/hierarchy1"/>
    <dgm:cxn modelId="{7A43D31D-2C3D-4766-8782-7255FDBD2342}" srcId="{F6C0B44D-04B3-4ABC-8516-9CEC5F9FE24B}" destId="{B6A52BB7-A2A0-4665-8545-62C6EADF0ACD}" srcOrd="2" destOrd="0" parTransId="{41495935-9B8E-43C1-88B7-623D541FE295}" sibTransId="{4767B2B1-3B9F-4079-BF3A-B6D6F9AEC28B}"/>
    <dgm:cxn modelId="{13F54346-A982-4FD9-B54F-AA81FDF77558}" type="presOf" srcId="{F9425FAB-CD0E-4C95-9443-1E16D3AF848C}" destId="{0429BF54-91D6-44B4-9B51-2C8ED5D2824C}" srcOrd="0" destOrd="0" presId="urn:microsoft.com/office/officeart/2005/8/layout/hierarchy1"/>
    <dgm:cxn modelId="{7D19E56B-6874-48FC-AAA2-A15CD1F78FA3}" srcId="{B6A52BB7-A2A0-4665-8545-62C6EADF0ACD}" destId="{D6368890-01E1-42D9-8773-CA930C34BB63}" srcOrd="3" destOrd="0" parTransId="{69C1A431-E1F3-4941-903F-4DA0E7155C1F}" sibTransId="{D922B681-A007-4C73-B6FE-3B3C154A2972}"/>
    <dgm:cxn modelId="{BC3E526B-90BB-4225-A835-A35BB9DE30C4}" srcId="{B6A52BB7-A2A0-4665-8545-62C6EADF0ACD}" destId="{EB0C9C8F-9745-45B9-98B6-274E0087FD01}" srcOrd="4" destOrd="0" parTransId="{7C31FA01-E2DE-4217-954F-C27EE5CD3893}" sibTransId="{1DFEB424-58C7-4ADB-B999-80E760DB0FD9}"/>
    <dgm:cxn modelId="{2CD774AD-9F50-4F6A-B8D9-DF97515B682E}" type="presOf" srcId="{C3AC92A2-AADE-49BE-8236-1AE7328BA6FE}" destId="{92878048-FD06-4749-A8CA-70B18910AAFD}" srcOrd="0" destOrd="0" presId="urn:microsoft.com/office/officeart/2005/8/layout/hierarchy1"/>
    <dgm:cxn modelId="{EDB4AD11-5210-4E8F-ACF7-93B5A058C8CF}" type="presOf" srcId="{5A465ADF-CCC4-4153-BF6A-D80B353341C6}" destId="{9DE703C6-C491-4CD9-AF40-5C50F6BD653F}" srcOrd="0" destOrd="0" presId="urn:microsoft.com/office/officeart/2005/8/layout/hierarchy1"/>
    <dgm:cxn modelId="{162D5271-EA97-49D5-82A7-1BF6594EBD48}" type="presOf" srcId="{D2DE7F42-2B6C-414A-946C-C1906E0C760A}" destId="{4D426AC5-A61F-4EF0-B1F0-9028187D0F3E}" srcOrd="0" destOrd="0" presId="urn:microsoft.com/office/officeart/2005/8/layout/hierarchy1"/>
    <dgm:cxn modelId="{FF65C239-C103-41E1-919D-1EAE55BFDBD8}" srcId="{B6A52BB7-A2A0-4665-8545-62C6EADF0ACD}" destId="{F9425FAB-CD0E-4C95-9443-1E16D3AF848C}" srcOrd="0" destOrd="0" parTransId="{C3AC92A2-AADE-49BE-8236-1AE7328BA6FE}" sibTransId="{1A281399-BE35-45B5-BB46-B3FD8A58A1FC}"/>
    <dgm:cxn modelId="{A58376E1-6681-4DA8-AD57-0C6458E7E4EB}" type="presOf" srcId="{69C1A431-E1F3-4941-903F-4DA0E7155C1F}" destId="{88789690-E5F5-4A40-A9DF-0F333CAE502B}" srcOrd="0" destOrd="0" presId="urn:microsoft.com/office/officeart/2005/8/layout/hierarchy1"/>
    <dgm:cxn modelId="{9CF6E1B5-4F1E-4A15-9E9A-C51C186FBD7E}" type="presOf" srcId="{BF8580FF-61A5-4447-A7B3-5161896090B8}" destId="{463BD8FE-2B37-4EB6-A36B-59FE02922755}" srcOrd="0" destOrd="0" presId="urn:microsoft.com/office/officeart/2005/8/layout/hierarchy1"/>
    <dgm:cxn modelId="{65A00F56-0F63-4D81-A9D5-29A4BFA69AC7}" srcId="{F6C0B44D-04B3-4ABC-8516-9CEC5F9FE24B}" destId="{9650CF42-9145-4B6D-BAB6-8F0292DD892D}" srcOrd="1" destOrd="0" parTransId="{0AC74A6D-D7F7-44C2-AA0A-A99D25AF1C8D}" sibTransId="{1241E25F-C4AC-42C6-BC6E-91F1A2390C5A}"/>
    <dgm:cxn modelId="{D8D0B11E-44D6-4087-B762-A09F20BCD171}" type="presParOf" srcId="{58158F9F-F3B1-4DD1-AA6E-8271BDFB425E}" destId="{81D0DAD3-01E5-4284-921E-65BF5D816350}" srcOrd="0" destOrd="0" presId="urn:microsoft.com/office/officeart/2005/8/layout/hierarchy1"/>
    <dgm:cxn modelId="{BC723DD5-F6DB-402B-88DE-EF7734DF91F4}" type="presParOf" srcId="{81D0DAD3-01E5-4284-921E-65BF5D816350}" destId="{490B8EBB-7956-45B0-9EAF-E93AB68B5BBE}" srcOrd="0" destOrd="0" presId="urn:microsoft.com/office/officeart/2005/8/layout/hierarchy1"/>
    <dgm:cxn modelId="{74B5C758-D9A5-4FD0-BB7F-97606E1028DE}" type="presParOf" srcId="{490B8EBB-7956-45B0-9EAF-E93AB68B5BBE}" destId="{1B2303E4-B245-4137-9715-EA429E7F3002}" srcOrd="0" destOrd="0" presId="urn:microsoft.com/office/officeart/2005/8/layout/hierarchy1"/>
    <dgm:cxn modelId="{B740D8FF-CB64-46A7-A4A8-0188E3A289D9}" type="presParOf" srcId="{490B8EBB-7956-45B0-9EAF-E93AB68B5BBE}" destId="{4C6D5249-5B25-42FA-BA65-E390268EED64}" srcOrd="1" destOrd="0" presId="urn:microsoft.com/office/officeart/2005/8/layout/hierarchy1"/>
    <dgm:cxn modelId="{E0BDC2BE-BE1C-433F-9E40-647A17B97BD2}" type="presParOf" srcId="{81D0DAD3-01E5-4284-921E-65BF5D816350}" destId="{86D5348B-A796-4C5A-8F4C-EC402890A1F1}" srcOrd="1" destOrd="0" presId="urn:microsoft.com/office/officeart/2005/8/layout/hierarchy1"/>
    <dgm:cxn modelId="{EA4BBE60-154B-46D3-BDBA-C9FDEA816DDA}" type="presParOf" srcId="{86D5348B-A796-4C5A-8F4C-EC402890A1F1}" destId="{0DB66370-C86C-4C92-9569-5E07B7471876}" srcOrd="0" destOrd="0" presId="urn:microsoft.com/office/officeart/2005/8/layout/hierarchy1"/>
    <dgm:cxn modelId="{1CBF4E22-C53A-4931-943D-8C75A7D72FA9}" type="presParOf" srcId="{86D5348B-A796-4C5A-8F4C-EC402890A1F1}" destId="{6607FA70-B9C0-4FA3-A052-654EC53FA880}" srcOrd="1" destOrd="0" presId="urn:microsoft.com/office/officeart/2005/8/layout/hierarchy1"/>
    <dgm:cxn modelId="{F5E8227F-C5FB-4168-B519-E0821A17596B}" type="presParOf" srcId="{6607FA70-B9C0-4FA3-A052-654EC53FA880}" destId="{EE00D845-2C5E-4EC4-8AA2-FE2288A539F7}" srcOrd="0" destOrd="0" presId="urn:microsoft.com/office/officeart/2005/8/layout/hierarchy1"/>
    <dgm:cxn modelId="{F06D22DF-F675-490D-A228-84F1DF24F8AD}" type="presParOf" srcId="{EE00D845-2C5E-4EC4-8AA2-FE2288A539F7}" destId="{C0281479-BEE3-476E-A636-9EA65085E7AF}" srcOrd="0" destOrd="0" presId="urn:microsoft.com/office/officeart/2005/8/layout/hierarchy1"/>
    <dgm:cxn modelId="{A99C9546-8AAA-4F23-87D5-5CD44A946013}" type="presParOf" srcId="{EE00D845-2C5E-4EC4-8AA2-FE2288A539F7}" destId="{9DE703C6-C491-4CD9-AF40-5C50F6BD653F}" srcOrd="1" destOrd="0" presId="urn:microsoft.com/office/officeart/2005/8/layout/hierarchy1"/>
    <dgm:cxn modelId="{173A47A3-4457-4F4B-8033-4E73AB73BCCC}" type="presParOf" srcId="{6607FA70-B9C0-4FA3-A052-654EC53FA880}" destId="{632AB320-5C75-4072-BB27-B95233ED0592}" srcOrd="1" destOrd="0" presId="urn:microsoft.com/office/officeart/2005/8/layout/hierarchy1"/>
    <dgm:cxn modelId="{0CC2AE28-C784-4E82-A361-91F0EADB4BDD}" type="presParOf" srcId="{86D5348B-A796-4C5A-8F4C-EC402890A1F1}" destId="{F1CA9E12-9961-4598-841A-A45DD6001D24}" srcOrd="2" destOrd="0" presId="urn:microsoft.com/office/officeart/2005/8/layout/hierarchy1"/>
    <dgm:cxn modelId="{A11F0A09-8C0B-40FE-99FD-321DC49AD624}" type="presParOf" srcId="{86D5348B-A796-4C5A-8F4C-EC402890A1F1}" destId="{DD5960B2-2211-4B27-8460-0C478AF913D8}" srcOrd="3" destOrd="0" presId="urn:microsoft.com/office/officeart/2005/8/layout/hierarchy1"/>
    <dgm:cxn modelId="{D447CF11-2A30-4EEC-9416-5277FD5B537C}" type="presParOf" srcId="{DD5960B2-2211-4B27-8460-0C478AF913D8}" destId="{E84FCC06-A251-478E-81EA-5A8D3BC838D3}" srcOrd="0" destOrd="0" presId="urn:microsoft.com/office/officeart/2005/8/layout/hierarchy1"/>
    <dgm:cxn modelId="{8469BBAE-FAB8-4D85-A02A-E95F82D11EE9}" type="presParOf" srcId="{E84FCC06-A251-478E-81EA-5A8D3BC838D3}" destId="{FA381811-E5CD-48BB-AD56-CD264B6F071D}" srcOrd="0" destOrd="0" presId="urn:microsoft.com/office/officeart/2005/8/layout/hierarchy1"/>
    <dgm:cxn modelId="{1C958DA3-4FB4-4BA9-9668-246C2370F415}" type="presParOf" srcId="{E84FCC06-A251-478E-81EA-5A8D3BC838D3}" destId="{0C44C722-FA1D-47F4-A436-7315BBFE4603}" srcOrd="1" destOrd="0" presId="urn:microsoft.com/office/officeart/2005/8/layout/hierarchy1"/>
    <dgm:cxn modelId="{3124503E-AB5E-49C1-A09A-08A27DC8F0AF}" type="presParOf" srcId="{DD5960B2-2211-4B27-8460-0C478AF913D8}" destId="{FA487905-4EDB-4C50-9694-8AB476B227F6}" srcOrd="1" destOrd="0" presId="urn:microsoft.com/office/officeart/2005/8/layout/hierarchy1"/>
    <dgm:cxn modelId="{4A63428C-6867-4865-81F5-0F60DFD3C4D5}" type="presParOf" srcId="{FA487905-4EDB-4C50-9694-8AB476B227F6}" destId="{F67A2D91-F057-4815-ADC5-272BB389AF9C}" srcOrd="0" destOrd="0" presId="urn:microsoft.com/office/officeart/2005/8/layout/hierarchy1"/>
    <dgm:cxn modelId="{F4CD0F41-DCE7-4FAD-85D3-643349C39396}" type="presParOf" srcId="{FA487905-4EDB-4C50-9694-8AB476B227F6}" destId="{B30318B1-3D1C-42F3-8ECD-6107ECF62990}" srcOrd="1" destOrd="0" presId="urn:microsoft.com/office/officeart/2005/8/layout/hierarchy1"/>
    <dgm:cxn modelId="{3F2E3DA4-DCDC-48C1-A68F-CA41A89B2866}" type="presParOf" srcId="{B30318B1-3D1C-42F3-8ECD-6107ECF62990}" destId="{694CA055-A247-4F1D-919D-3F4569025013}" srcOrd="0" destOrd="0" presId="urn:microsoft.com/office/officeart/2005/8/layout/hierarchy1"/>
    <dgm:cxn modelId="{14F4BE89-E22B-493D-8F4C-98209C3E8793}" type="presParOf" srcId="{694CA055-A247-4F1D-919D-3F4569025013}" destId="{AEEC4C54-FB72-4344-A878-B1F5D06C4D4C}" srcOrd="0" destOrd="0" presId="urn:microsoft.com/office/officeart/2005/8/layout/hierarchy1"/>
    <dgm:cxn modelId="{EF48B0BA-5B51-4E0E-BB5D-ED8D07B82F95}" type="presParOf" srcId="{694CA055-A247-4F1D-919D-3F4569025013}" destId="{5109CC20-5160-46A9-A5E0-2B5A1D37BD5A}" srcOrd="1" destOrd="0" presId="urn:microsoft.com/office/officeart/2005/8/layout/hierarchy1"/>
    <dgm:cxn modelId="{F5BBDA81-CE1E-44DC-A942-4C6520B183B8}" type="presParOf" srcId="{B30318B1-3D1C-42F3-8ECD-6107ECF62990}" destId="{7FF8EFB9-A21D-4A37-B251-13722CFBF765}" srcOrd="1" destOrd="0" presId="urn:microsoft.com/office/officeart/2005/8/layout/hierarchy1"/>
    <dgm:cxn modelId="{6984543E-B6E3-4BED-A1EF-52C4F93F01D6}" type="presParOf" srcId="{FA487905-4EDB-4C50-9694-8AB476B227F6}" destId="{A3933CC9-03E3-4D3E-878A-2AADDC3F2CDF}" srcOrd="2" destOrd="0" presId="urn:microsoft.com/office/officeart/2005/8/layout/hierarchy1"/>
    <dgm:cxn modelId="{1452A50C-8E26-4EA0-8472-83138123D2E7}" type="presParOf" srcId="{FA487905-4EDB-4C50-9694-8AB476B227F6}" destId="{0783693D-66D5-4E9A-8A8B-5A59DC67B84C}" srcOrd="3" destOrd="0" presId="urn:microsoft.com/office/officeart/2005/8/layout/hierarchy1"/>
    <dgm:cxn modelId="{321C6F29-2567-4422-B44E-384B4E4D1076}" type="presParOf" srcId="{0783693D-66D5-4E9A-8A8B-5A59DC67B84C}" destId="{771F4875-8CF2-4ACC-A664-D484E274ACC6}" srcOrd="0" destOrd="0" presId="urn:microsoft.com/office/officeart/2005/8/layout/hierarchy1"/>
    <dgm:cxn modelId="{AE5C98C0-32CB-4742-BBA5-71E60EB5A848}" type="presParOf" srcId="{771F4875-8CF2-4ACC-A664-D484E274ACC6}" destId="{50BCD749-5D00-494E-81AA-E5DC9942C369}" srcOrd="0" destOrd="0" presId="urn:microsoft.com/office/officeart/2005/8/layout/hierarchy1"/>
    <dgm:cxn modelId="{36E4FBE0-9470-43F9-8B3F-E0094B0B1D91}" type="presParOf" srcId="{771F4875-8CF2-4ACC-A664-D484E274ACC6}" destId="{24685D4F-7AA2-4F37-BCC0-6AF36B4C37D2}" srcOrd="1" destOrd="0" presId="urn:microsoft.com/office/officeart/2005/8/layout/hierarchy1"/>
    <dgm:cxn modelId="{93831AAD-F90B-49FF-A04D-C8F1BEDE85FE}" type="presParOf" srcId="{0783693D-66D5-4E9A-8A8B-5A59DC67B84C}" destId="{D3790CA6-C118-4CF8-A678-E0D0713C0B39}" srcOrd="1" destOrd="0" presId="urn:microsoft.com/office/officeart/2005/8/layout/hierarchy1"/>
    <dgm:cxn modelId="{6915CFDA-7CEA-42E7-A41A-0BB9A3F7A4F6}" type="presParOf" srcId="{FA487905-4EDB-4C50-9694-8AB476B227F6}" destId="{87424E5A-EB0C-4476-8601-47E9E621B29B}" srcOrd="4" destOrd="0" presId="urn:microsoft.com/office/officeart/2005/8/layout/hierarchy1"/>
    <dgm:cxn modelId="{EC083775-B809-40D1-ABDB-1666E8434A0F}" type="presParOf" srcId="{FA487905-4EDB-4C50-9694-8AB476B227F6}" destId="{883C8DC0-1DDB-4CCD-986A-25C14411462B}" srcOrd="5" destOrd="0" presId="urn:microsoft.com/office/officeart/2005/8/layout/hierarchy1"/>
    <dgm:cxn modelId="{D1E23A6F-7CB5-4BA6-AB02-74393647CD85}" type="presParOf" srcId="{883C8DC0-1DDB-4CCD-986A-25C14411462B}" destId="{CF721FF8-0F9D-4375-8FA7-D6522EEBE92B}" srcOrd="0" destOrd="0" presId="urn:microsoft.com/office/officeart/2005/8/layout/hierarchy1"/>
    <dgm:cxn modelId="{C5545065-DDB1-4DA6-A1E7-93A75F199A6E}" type="presParOf" srcId="{CF721FF8-0F9D-4375-8FA7-D6522EEBE92B}" destId="{48C86278-4BC4-4B4C-84BD-D23FB3BA8F0A}" srcOrd="0" destOrd="0" presId="urn:microsoft.com/office/officeart/2005/8/layout/hierarchy1"/>
    <dgm:cxn modelId="{F6D763FC-AEE4-42BA-9AF5-5B6E0D09FD2E}" type="presParOf" srcId="{CF721FF8-0F9D-4375-8FA7-D6522EEBE92B}" destId="{B24B39D9-883D-47D4-BD82-0195271F61C7}" srcOrd="1" destOrd="0" presId="urn:microsoft.com/office/officeart/2005/8/layout/hierarchy1"/>
    <dgm:cxn modelId="{B2A0CEE2-44CC-46DD-8326-E5C5583C00C8}" type="presParOf" srcId="{883C8DC0-1DDB-4CCD-986A-25C14411462B}" destId="{1CF222C9-3F78-46D8-933B-6FB19FB41BE6}" srcOrd="1" destOrd="0" presId="urn:microsoft.com/office/officeart/2005/8/layout/hierarchy1"/>
    <dgm:cxn modelId="{A1492159-DB59-466F-89D5-4C657D867D51}" type="presParOf" srcId="{1CF222C9-3F78-46D8-933B-6FB19FB41BE6}" destId="{92878048-FD06-4749-A8CA-70B18910AAFD}" srcOrd="0" destOrd="0" presId="urn:microsoft.com/office/officeart/2005/8/layout/hierarchy1"/>
    <dgm:cxn modelId="{19839F6A-3780-4BD4-823E-DCDF2EB48863}" type="presParOf" srcId="{1CF222C9-3F78-46D8-933B-6FB19FB41BE6}" destId="{1B5FCCCA-53BD-4675-9DAE-3489E69392B5}" srcOrd="1" destOrd="0" presId="urn:microsoft.com/office/officeart/2005/8/layout/hierarchy1"/>
    <dgm:cxn modelId="{656EB2E9-7584-4431-AF2F-3682F69BC13E}" type="presParOf" srcId="{1B5FCCCA-53BD-4675-9DAE-3489E69392B5}" destId="{B3C9E841-EFDA-42EC-AB30-CFDB8A05B173}" srcOrd="0" destOrd="0" presId="urn:microsoft.com/office/officeart/2005/8/layout/hierarchy1"/>
    <dgm:cxn modelId="{A7ADD5EF-2F55-44F2-9C26-79BC3D08475B}" type="presParOf" srcId="{B3C9E841-EFDA-42EC-AB30-CFDB8A05B173}" destId="{61343F57-933A-4AEB-BC09-90249CC71007}" srcOrd="0" destOrd="0" presId="urn:microsoft.com/office/officeart/2005/8/layout/hierarchy1"/>
    <dgm:cxn modelId="{C28082A5-275D-49FE-B824-3D8485F25C73}" type="presParOf" srcId="{B3C9E841-EFDA-42EC-AB30-CFDB8A05B173}" destId="{0429BF54-91D6-44B4-9B51-2C8ED5D2824C}" srcOrd="1" destOrd="0" presId="urn:microsoft.com/office/officeart/2005/8/layout/hierarchy1"/>
    <dgm:cxn modelId="{7BFD65BF-0B1F-48CF-BD95-04A282F65CE5}" type="presParOf" srcId="{1B5FCCCA-53BD-4675-9DAE-3489E69392B5}" destId="{27234702-D298-48D4-8F3D-6678DFADE457}" srcOrd="1" destOrd="0" presId="urn:microsoft.com/office/officeart/2005/8/layout/hierarchy1"/>
    <dgm:cxn modelId="{1AB78677-EBBA-459A-AE8A-4AB2E5881A97}" type="presParOf" srcId="{1CF222C9-3F78-46D8-933B-6FB19FB41BE6}" destId="{E618E416-847B-45B1-8513-71A0A3E77846}" srcOrd="2" destOrd="0" presId="urn:microsoft.com/office/officeart/2005/8/layout/hierarchy1"/>
    <dgm:cxn modelId="{E4DBCEEA-873E-4341-83D7-E822EF3CCC18}" type="presParOf" srcId="{1CF222C9-3F78-46D8-933B-6FB19FB41BE6}" destId="{359F2D34-2858-4E4B-A056-4DAB7320921E}" srcOrd="3" destOrd="0" presId="urn:microsoft.com/office/officeart/2005/8/layout/hierarchy1"/>
    <dgm:cxn modelId="{870C34BA-4F59-4EF2-B9E0-F2FEC9AF3FA5}" type="presParOf" srcId="{359F2D34-2858-4E4B-A056-4DAB7320921E}" destId="{9D597BC4-593B-4BF1-88EF-809B2FE327C5}" srcOrd="0" destOrd="0" presId="urn:microsoft.com/office/officeart/2005/8/layout/hierarchy1"/>
    <dgm:cxn modelId="{47EEB4F2-6CEF-4503-9116-1453397B9AA5}" type="presParOf" srcId="{9D597BC4-593B-4BF1-88EF-809B2FE327C5}" destId="{86541D27-F4DF-4A45-B53F-D0E2B090C57D}" srcOrd="0" destOrd="0" presId="urn:microsoft.com/office/officeart/2005/8/layout/hierarchy1"/>
    <dgm:cxn modelId="{DC2E73FD-F9EA-4A39-8800-2043EC6FF540}" type="presParOf" srcId="{9D597BC4-593B-4BF1-88EF-809B2FE327C5}" destId="{8192DA12-84B1-4152-9B4C-20BE2B4B5926}" srcOrd="1" destOrd="0" presId="urn:microsoft.com/office/officeart/2005/8/layout/hierarchy1"/>
    <dgm:cxn modelId="{525AA2D2-FD01-4F43-8FF9-C485636FAD4D}" type="presParOf" srcId="{359F2D34-2858-4E4B-A056-4DAB7320921E}" destId="{870E0CB2-31F6-439F-A07B-BAE45ED4A1A8}" srcOrd="1" destOrd="0" presId="urn:microsoft.com/office/officeart/2005/8/layout/hierarchy1"/>
    <dgm:cxn modelId="{08A4BC5D-7F2A-4FAB-A9F6-32972A344449}" type="presParOf" srcId="{1CF222C9-3F78-46D8-933B-6FB19FB41BE6}" destId="{EC901BCF-1C52-4EA6-95D4-571538E3F4B3}" srcOrd="4" destOrd="0" presId="urn:microsoft.com/office/officeart/2005/8/layout/hierarchy1"/>
    <dgm:cxn modelId="{0D79D819-79E7-422E-9724-A8B80294A5C0}" type="presParOf" srcId="{1CF222C9-3F78-46D8-933B-6FB19FB41BE6}" destId="{1105382D-6560-48E3-BD6D-191B132DB5BB}" srcOrd="5" destOrd="0" presId="urn:microsoft.com/office/officeart/2005/8/layout/hierarchy1"/>
    <dgm:cxn modelId="{DAFA07D1-88C0-4DC1-B2CA-D9BDE35DDD37}" type="presParOf" srcId="{1105382D-6560-48E3-BD6D-191B132DB5BB}" destId="{673E8E4E-24CF-4546-BA51-B86DCE387A8A}" srcOrd="0" destOrd="0" presId="urn:microsoft.com/office/officeart/2005/8/layout/hierarchy1"/>
    <dgm:cxn modelId="{CD8C1D7C-FFD1-4BA8-A9EA-BD8EAB1628B7}" type="presParOf" srcId="{673E8E4E-24CF-4546-BA51-B86DCE387A8A}" destId="{72E2E72F-EC5B-4696-8C56-432EC13FF257}" srcOrd="0" destOrd="0" presId="urn:microsoft.com/office/officeart/2005/8/layout/hierarchy1"/>
    <dgm:cxn modelId="{2E2A7228-FB76-4830-A10D-095C88A8401B}" type="presParOf" srcId="{673E8E4E-24CF-4546-BA51-B86DCE387A8A}" destId="{743CC26D-6CA6-4FF1-B4B3-0983A0EC4E02}" srcOrd="1" destOrd="0" presId="urn:microsoft.com/office/officeart/2005/8/layout/hierarchy1"/>
    <dgm:cxn modelId="{412E6ED4-06F5-4204-840C-0A9908E8528C}" type="presParOf" srcId="{1105382D-6560-48E3-BD6D-191B132DB5BB}" destId="{252D34DC-F4C3-4924-8729-8763AB9CEAAB}" srcOrd="1" destOrd="0" presId="urn:microsoft.com/office/officeart/2005/8/layout/hierarchy1"/>
    <dgm:cxn modelId="{17D60693-AC7F-444B-A793-D69C6556E2D1}" type="presParOf" srcId="{1CF222C9-3F78-46D8-933B-6FB19FB41BE6}" destId="{88789690-E5F5-4A40-A9DF-0F333CAE502B}" srcOrd="6" destOrd="0" presId="urn:microsoft.com/office/officeart/2005/8/layout/hierarchy1"/>
    <dgm:cxn modelId="{0812BF34-40F6-4D55-A187-BD63A942B62B}" type="presParOf" srcId="{1CF222C9-3F78-46D8-933B-6FB19FB41BE6}" destId="{CD73644B-F459-4AF1-B599-3CBA7C23E6A4}" srcOrd="7" destOrd="0" presId="urn:microsoft.com/office/officeart/2005/8/layout/hierarchy1"/>
    <dgm:cxn modelId="{BFB18566-24EF-44AC-BC59-22129AED16E9}" type="presParOf" srcId="{CD73644B-F459-4AF1-B599-3CBA7C23E6A4}" destId="{812863BA-8C0D-4BAA-B745-26ABF617CC8D}" srcOrd="0" destOrd="0" presId="urn:microsoft.com/office/officeart/2005/8/layout/hierarchy1"/>
    <dgm:cxn modelId="{2B80001D-4CB6-4B06-AE9C-B0656B5DE43F}" type="presParOf" srcId="{812863BA-8C0D-4BAA-B745-26ABF617CC8D}" destId="{3795CED1-67DD-4374-AB81-850869EE0C4F}" srcOrd="0" destOrd="0" presId="urn:microsoft.com/office/officeart/2005/8/layout/hierarchy1"/>
    <dgm:cxn modelId="{945CBC0F-852E-4C40-BD14-8A56EA8F4531}" type="presParOf" srcId="{812863BA-8C0D-4BAA-B745-26ABF617CC8D}" destId="{D5EF7EDA-CF06-43E2-B59B-D8CC9823539B}" srcOrd="1" destOrd="0" presId="urn:microsoft.com/office/officeart/2005/8/layout/hierarchy1"/>
    <dgm:cxn modelId="{32BB5776-8FF9-4800-A722-C0C7AF18F999}" type="presParOf" srcId="{CD73644B-F459-4AF1-B599-3CBA7C23E6A4}" destId="{90F29553-0185-445C-B400-CFEA75EF8C9A}" srcOrd="1" destOrd="0" presId="urn:microsoft.com/office/officeart/2005/8/layout/hierarchy1"/>
    <dgm:cxn modelId="{CD8A25EF-F4DB-478D-8FDD-7B1F3FC64974}" type="presParOf" srcId="{1CF222C9-3F78-46D8-933B-6FB19FB41BE6}" destId="{EF1A5F24-9374-4196-A745-9EDFD3C01E2D}" srcOrd="8" destOrd="0" presId="urn:microsoft.com/office/officeart/2005/8/layout/hierarchy1"/>
    <dgm:cxn modelId="{13289605-D3F4-409B-875F-6A06AA7D21DE}" type="presParOf" srcId="{1CF222C9-3F78-46D8-933B-6FB19FB41BE6}" destId="{096E288C-7402-430E-942C-2017DF1D2404}" srcOrd="9" destOrd="0" presId="urn:microsoft.com/office/officeart/2005/8/layout/hierarchy1"/>
    <dgm:cxn modelId="{B36ACB66-D364-41D2-B556-4FA9E817B0E1}" type="presParOf" srcId="{096E288C-7402-430E-942C-2017DF1D2404}" destId="{87ADC613-00FB-49BA-83FE-8D0A9039E3B3}" srcOrd="0" destOrd="0" presId="urn:microsoft.com/office/officeart/2005/8/layout/hierarchy1"/>
    <dgm:cxn modelId="{07381B66-EF3B-4295-AF36-D078581B8840}" type="presParOf" srcId="{87ADC613-00FB-49BA-83FE-8D0A9039E3B3}" destId="{403DE5BC-302E-4DC9-BA9E-8BA7BA79D360}" srcOrd="0" destOrd="0" presId="urn:microsoft.com/office/officeart/2005/8/layout/hierarchy1"/>
    <dgm:cxn modelId="{76FC48E6-8A5B-425E-A5FD-85797B662E9F}" type="presParOf" srcId="{87ADC613-00FB-49BA-83FE-8D0A9039E3B3}" destId="{D3B8314F-42EA-4D2A-BB1D-20A993A9FDBA}" srcOrd="1" destOrd="0" presId="urn:microsoft.com/office/officeart/2005/8/layout/hierarchy1"/>
    <dgm:cxn modelId="{9B662DEF-B798-43CF-8ED0-9F948BC2B1E6}" type="presParOf" srcId="{096E288C-7402-430E-942C-2017DF1D2404}" destId="{5A3C30BD-6B2A-4099-8DD5-FE6F62432F91}" srcOrd="1" destOrd="0" presId="urn:microsoft.com/office/officeart/2005/8/layout/hierarchy1"/>
    <dgm:cxn modelId="{C823D84A-F4D7-4434-B255-36030409C9E8}" type="presParOf" srcId="{1CF222C9-3F78-46D8-933B-6FB19FB41BE6}" destId="{6D3B3E54-98D9-4AD0-843C-5EFDBD94F4BB}" srcOrd="10" destOrd="0" presId="urn:microsoft.com/office/officeart/2005/8/layout/hierarchy1"/>
    <dgm:cxn modelId="{B9192E09-D92E-415B-B3F5-FDC43E6DC844}" type="presParOf" srcId="{1CF222C9-3F78-46D8-933B-6FB19FB41BE6}" destId="{53C30745-E79D-488E-A59C-4C571646B67A}" srcOrd="11" destOrd="0" presId="urn:microsoft.com/office/officeart/2005/8/layout/hierarchy1"/>
    <dgm:cxn modelId="{036D83A8-03CE-4222-9869-D15E9C3F0F75}" type="presParOf" srcId="{53C30745-E79D-488E-A59C-4C571646B67A}" destId="{514AE27D-6C39-46E7-9549-938BC82F5499}" srcOrd="0" destOrd="0" presId="urn:microsoft.com/office/officeart/2005/8/layout/hierarchy1"/>
    <dgm:cxn modelId="{D9BC8F51-C55A-4F40-B1AB-774CBA8FD238}" type="presParOf" srcId="{514AE27D-6C39-46E7-9549-938BC82F5499}" destId="{3FB0102A-F35C-43DF-8800-D6886D64E7AE}" srcOrd="0" destOrd="0" presId="urn:microsoft.com/office/officeart/2005/8/layout/hierarchy1"/>
    <dgm:cxn modelId="{EAD65EBB-6220-433A-B936-6C6CD33104EB}" type="presParOf" srcId="{514AE27D-6C39-46E7-9549-938BC82F5499}" destId="{B6B19BEF-E96A-4C0A-9178-38B7B34D1F60}" srcOrd="1" destOrd="0" presId="urn:microsoft.com/office/officeart/2005/8/layout/hierarchy1"/>
    <dgm:cxn modelId="{5FEA42D1-BEED-4C3C-9EF0-93E5C30BD53C}" type="presParOf" srcId="{53C30745-E79D-488E-A59C-4C571646B67A}" destId="{9B9EA6F4-5AED-4121-B3A2-7431BDF1A645}" srcOrd="1" destOrd="0" presId="urn:microsoft.com/office/officeart/2005/8/layout/hierarchy1"/>
    <dgm:cxn modelId="{898CD356-7F8A-4A8A-A6BB-BF5E37D7F492}" type="presParOf" srcId="{FA487905-4EDB-4C50-9694-8AB476B227F6}" destId="{463BD8FE-2B37-4EB6-A36B-59FE02922755}" srcOrd="6" destOrd="0" presId="urn:microsoft.com/office/officeart/2005/8/layout/hierarchy1"/>
    <dgm:cxn modelId="{7C1F2808-F3B4-4475-AEEC-BB473A991CC9}" type="presParOf" srcId="{FA487905-4EDB-4C50-9694-8AB476B227F6}" destId="{A48812D1-0D44-4976-A8AA-9FC713C0AA02}" srcOrd="7" destOrd="0" presId="urn:microsoft.com/office/officeart/2005/8/layout/hierarchy1"/>
    <dgm:cxn modelId="{456012FB-C3D4-4BCB-A560-7DD8487196AD}" type="presParOf" srcId="{A48812D1-0D44-4976-A8AA-9FC713C0AA02}" destId="{E5EB7A07-6564-4034-9370-7CD77140F296}" srcOrd="0" destOrd="0" presId="urn:microsoft.com/office/officeart/2005/8/layout/hierarchy1"/>
    <dgm:cxn modelId="{90DA523E-D0AD-430E-A61F-530656D949BD}" type="presParOf" srcId="{E5EB7A07-6564-4034-9370-7CD77140F296}" destId="{DF68F05E-1858-4D93-BB6C-8C379B19D61D}" srcOrd="0" destOrd="0" presId="urn:microsoft.com/office/officeart/2005/8/layout/hierarchy1"/>
    <dgm:cxn modelId="{48E3785A-8D9A-4576-92E6-CB0882748CF9}" type="presParOf" srcId="{E5EB7A07-6564-4034-9370-7CD77140F296}" destId="{4D426AC5-A61F-4EF0-B1F0-9028187D0F3E}" srcOrd="1" destOrd="0" presId="urn:microsoft.com/office/officeart/2005/8/layout/hierarchy1"/>
    <dgm:cxn modelId="{53D411E3-3FE2-4AF5-B16A-C0D2D79B76B3}" type="presParOf" srcId="{A48812D1-0D44-4976-A8AA-9FC713C0AA02}" destId="{CE0978BB-E4E2-460D-855E-A7CC5AA743CC}" srcOrd="1" destOrd="0" presId="urn:microsoft.com/office/officeart/2005/8/layout/hierarchy1"/>
    <dgm:cxn modelId="{3962E89D-0811-4793-BF92-86DC81C90BA6}" type="presParOf" srcId="{FA487905-4EDB-4C50-9694-8AB476B227F6}" destId="{DAD4E70D-36D3-4006-9CA4-279562BCC9F7}" srcOrd="8" destOrd="0" presId="urn:microsoft.com/office/officeart/2005/8/layout/hierarchy1"/>
    <dgm:cxn modelId="{430F3A51-62A3-43AE-92FF-C9A31A943A4F}" type="presParOf" srcId="{FA487905-4EDB-4C50-9694-8AB476B227F6}" destId="{32AB1D79-D805-4F87-8DF0-5FA4EC9D4C9D}" srcOrd="9" destOrd="0" presId="urn:microsoft.com/office/officeart/2005/8/layout/hierarchy1"/>
    <dgm:cxn modelId="{2EB684E8-6FE6-48D0-A13E-FD4D746980DF}" type="presParOf" srcId="{32AB1D79-D805-4F87-8DF0-5FA4EC9D4C9D}" destId="{6C18F52A-D2A1-4D8B-8D6E-F098F067746F}" srcOrd="0" destOrd="0" presId="urn:microsoft.com/office/officeart/2005/8/layout/hierarchy1"/>
    <dgm:cxn modelId="{7A963B5A-FDB2-436B-8BC3-626E4833EB5F}" type="presParOf" srcId="{6C18F52A-D2A1-4D8B-8D6E-F098F067746F}" destId="{C210584D-F3F9-4B1E-B1E3-F465246700F0}" srcOrd="0" destOrd="0" presId="urn:microsoft.com/office/officeart/2005/8/layout/hierarchy1"/>
    <dgm:cxn modelId="{E6715235-E800-46F9-9173-BC2E845AE6C7}" type="presParOf" srcId="{6C18F52A-D2A1-4D8B-8D6E-F098F067746F}" destId="{72C0727F-1DA9-42FB-94A0-AAD22AD0C7B3}" srcOrd="1" destOrd="0" presId="urn:microsoft.com/office/officeart/2005/8/layout/hierarchy1"/>
    <dgm:cxn modelId="{B69DDEF0-8D89-4E04-9086-1A4519EFA760}" type="presParOf" srcId="{32AB1D79-D805-4F87-8DF0-5FA4EC9D4C9D}" destId="{6F5BC34D-6AA0-44C0-BCDC-408856BFA197}" srcOrd="1" destOrd="0" presId="urn:microsoft.com/office/officeart/2005/8/layout/hierarchy1"/>
    <dgm:cxn modelId="{9F586984-AEC3-4157-8F74-B8491BACCD3A}" type="presParOf" srcId="{86D5348B-A796-4C5A-8F4C-EC402890A1F1}" destId="{32E8A967-CDD5-4837-87D2-2D26335F975B}" srcOrd="4" destOrd="0" presId="urn:microsoft.com/office/officeart/2005/8/layout/hierarchy1"/>
    <dgm:cxn modelId="{D4DEC188-301B-4CE6-9AFF-84E1781E6ED4}" type="presParOf" srcId="{86D5348B-A796-4C5A-8F4C-EC402890A1F1}" destId="{3BF21286-727F-40C2-8C8D-CC1C54F85D85}" srcOrd="5" destOrd="0" presId="urn:microsoft.com/office/officeart/2005/8/layout/hierarchy1"/>
    <dgm:cxn modelId="{F50DFD90-6320-4C72-82C1-EB1EC3FF62A6}" type="presParOf" srcId="{3BF21286-727F-40C2-8C8D-CC1C54F85D85}" destId="{326D1B1F-910A-4636-9B70-341A89B1D201}" srcOrd="0" destOrd="0" presId="urn:microsoft.com/office/officeart/2005/8/layout/hierarchy1"/>
    <dgm:cxn modelId="{56120C32-FA00-4772-ABB2-479A36AFFDFC}" type="presParOf" srcId="{326D1B1F-910A-4636-9B70-341A89B1D201}" destId="{16918C24-57FA-4E1A-BE8B-670437C63A26}" srcOrd="0" destOrd="0" presId="urn:microsoft.com/office/officeart/2005/8/layout/hierarchy1"/>
    <dgm:cxn modelId="{D044502F-7362-43DD-A837-636DB44B5992}" type="presParOf" srcId="{326D1B1F-910A-4636-9B70-341A89B1D201}" destId="{3DF1A7C4-7B4C-4F8F-83A4-DA6ED5C246CA}" srcOrd="1" destOrd="0" presId="urn:microsoft.com/office/officeart/2005/8/layout/hierarchy1"/>
    <dgm:cxn modelId="{8E53F0C8-D186-4891-A3AB-BD781D3EE486}" type="presParOf" srcId="{3BF21286-727F-40C2-8C8D-CC1C54F85D85}" destId="{2F4EF62D-B48D-4447-952D-878A658361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E8A967-CDD5-4837-87D2-2D26335F975B}">
      <dsp:nvSpPr>
        <dsp:cNvPr id="0" name=""/>
        <dsp:cNvSpPr/>
      </dsp:nvSpPr>
      <dsp:spPr>
        <a:xfrm>
          <a:off x="4342402" y="1840540"/>
          <a:ext cx="1492330" cy="355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995"/>
              </a:lnTo>
              <a:lnTo>
                <a:pt x="1492330" y="241995"/>
              </a:lnTo>
              <a:lnTo>
                <a:pt x="1492330" y="3551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4E70D-36D3-4006-9CA4-279562BCC9F7}">
      <dsp:nvSpPr>
        <dsp:cNvPr id="0" name=""/>
        <dsp:cNvSpPr/>
      </dsp:nvSpPr>
      <dsp:spPr>
        <a:xfrm>
          <a:off x="4342402" y="2970980"/>
          <a:ext cx="2984661" cy="355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995"/>
              </a:lnTo>
              <a:lnTo>
                <a:pt x="2984661" y="241995"/>
              </a:lnTo>
              <a:lnTo>
                <a:pt x="2984661" y="3551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BD8FE-2B37-4EB6-A36B-59FE02922755}">
      <dsp:nvSpPr>
        <dsp:cNvPr id="0" name=""/>
        <dsp:cNvSpPr/>
      </dsp:nvSpPr>
      <dsp:spPr>
        <a:xfrm>
          <a:off x="4342402" y="2970980"/>
          <a:ext cx="1492330" cy="355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995"/>
              </a:lnTo>
              <a:lnTo>
                <a:pt x="1492330" y="241995"/>
              </a:lnTo>
              <a:lnTo>
                <a:pt x="1492330" y="3551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B3E54-98D9-4AD0-843C-5EFDBD94F4BB}">
      <dsp:nvSpPr>
        <dsp:cNvPr id="0" name=""/>
        <dsp:cNvSpPr/>
      </dsp:nvSpPr>
      <dsp:spPr>
        <a:xfrm>
          <a:off x="4342402" y="4101421"/>
          <a:ext cx="3730827" cy="355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995"/>
              </a:lnTo>
              <a:lnTo>
                <a:pt x="3730827" y="241995"/>
              </a:lnTo>
              <a:lnTo>
                <a:pt x="3730827" y="3551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A5F24-9374-4196-A745-9EDFD3C01E2D}">
      <dsp:nvSpPr>
        <dsp:cNvPr id="0" name=""/>
        <dsp:cNvSpPr/>
      </dsp:nvSpPr>
      <dsp:spPr>
        <a:xfrm>
          <a:off x="4342402" y="4101421"/>
          <a:ext cx="2238496" cy="355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995"/>
              </a:lnTo>
              <a:lnTo>
                <a:pt x="2238496" y="241995"/>
              </a:lnTo>
              <a:lnTo>
                <a:pt x="2238496" y="3551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89690-E5F5-4A40-A9DF-0F333CAE502B}">
      <dsp:nvSpPr>
        <dsp:cNvPr id="0" name=""/>
        <dsp:cNvSpPr/>
      </dsp:nvSpPr>
      <dsp:spPr>
        <a:xfrm>
          <a:off x="4342402" y="4101421"/>
          <a:ext cx="746165" cy="355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995"/>
              </a:lnTo>
              <a:lnTo>
                <a:pt x="746165" y="241995"/>
              </a:lnTo>
              <a:lnTo>
                <a:pt x="746165" y="3551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01BCF-1C52-4EA6-95D4-571538E3F4B3}">
      <dsp:nvSpPr>
        <dsp:cNvPr id="0" name=""/>
        <dsp:cNvSpPr/>
      </dsp:nvSpPr>
      <dsp:spPr>
        <a:xfrm>
          <a:off x="3596237" y="4101421"/>
          <a:ext cx="746165" cy="355106"/>
        </a:xfrm>
        <a:custGeom>
          <a:avLst/>
          <a:gdLst/>
          <a:ahLst/>
          <a:cxnLst/>
          <a:rect l="0" t="0" r="0" b="0"/>
          <a:pathLst>
            <a:path>
              <a:moveTo>
                <a:pt x="746165" y="0"/>
              </a:moveTo>
              <a:lnTo>
                <a:pt x="746165" y="241995"/>
              </a:lnTo>
              <a:lnTo>
                <a:pt x="0" y="241995"/>
              </a:lnTo>
              <a:lnTo>
                <a:pt x="0" y="3551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8E416-847B-45B1-8513-71A0A3E77846}">
      <dsp:nvSpPr>
        <dsp:cNvPr id="0" name=""/>
        <dsp:cNvSpPr/>
      </dsp:nvSpPr>
      <dsp:spPr>
        <a:xfrm>
          <a:off x="2103906" y="4101421"/>
          <a:ext cx="2238496" cy="355106"/>
        </a:xfrm>
        <a:custGeom>
          <a:avLst/>
          <a:gdLst/>
          <a:ahLst/>
          <a:cxnLst/>
          <a:rect l="0" t="0" r="0" b="0"/>
          <a:pathLst>
            <a:path>
              <a:moveTo>
                <a:pt x="2238496" y="0"/>
              </a:moveTo>
              <a:lnTo>
                <a:pt x="2238496" y="241995"/>
              </a:lnTo>
              <a:lnTo>
                <a:pt x="0" y="241995"/>
              </a:lnTo>
              <a:lnTo>
                <a:pt x="0" y="3551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78048-FD06-4749-A8CA-70B18910AAFD}">
      <dsp:nvSpPr>
        <dsp:cNvPr id="0" name=""/>
        <dsp:cNvSpPr/>
      </dsp:nvSpPr>
      <dsp:spPr>
        <a:xfrm>
          <a:off x="611575" y="4101421"/>
          <a:ext cx="3730827" cy="355106"/>
        </a:xfrm>
        <a:custGeom>
          <a:avLst/>
          <a:gdLst/>
          <a:ahLst/>
          <a:cxnLst/>
          <a:rect l="0" t="0" r="0" b="0"/>
          <a:pathLst>
            <a:path>
              <a:moveTo>
                <a:pt x="3730827" y="0"/>
              </a:moveTo>
              <a:lnTo>
                <a:pt x="3730827" y="241995"/>
              </a:lnTo>
              <a:lnTo>
                <a:pt x="0" y="241995"/>
              </a:lnTo>
              <a:lnTo>
                <a:pt x="0" y="3551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24E5A-EB0C-4476-8601-47E9E621B29B}">
      <dsp:nvSpPr>
        <dsp:cNvPr id="0" name=""/>
        <dsp:cNvSpPr/>
      </dsp:nvSpPr>
      <dsp:spPr>
        <a:xfrm>
          <a:off x="4296682" y="2970980"/>
          <a:ext cx="91440" cy="3551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1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33CC9-03E3-4D3E-878A-2AADDC3F2CDF}">
      <dsp:nvSpPr>
        <dsp:cNvPr id="0" name=""/>
        <dsp:cNvSpPr/>
      </dsp:nvSpPr>
      <dsp:spPr>
        <a:xfrm>
          <a:off x="2850071" y="2970980"/>
          <a:ext cx="1492330" cy="355106"/>
        </a:xfrm>
        <a:custGeom>
          <a:avLst/>
          <a:gdLst/>
          <a:ahLst/>
          <a:cxnLst/>
          <a:rect l="0" t="0" r="0" b="0"/>
          <a:pathLst>
            <a:path>
              <a:moveTo>
                <a:pt x="1492330" y="0"/>
              </a:moveTo>
              <a:lnTo>
                <a:pt x="1492330" y="241995"/>
              </a:lnTo>
              <a:lnTo>
                <a:pt x="0" y="241995"/>
              </a:lnTo>
              <a:lnTo>
                <a:pt x="0" y="3551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A2D91-F057-4815-ADC5-272BB389AF9C}">
      <dsp:nvSpPr>
        <dsp:cNvPr id="0" name=""/>
        <dsp:cNvSpPr/>
      </dsp:nvSpPr>
      <dsp:spPr>
        <a:xfrm>
          <a:off x="1357741" y="2970980"/>
          <a:ext cx="2984661" cy="355106"/>
        </a:xfrm>
        <a:custGeom>
          <a:avLst/>
          <a:gdLst/>
          <a:ahLst/>
          <a:cxnLst/>
          <a:rect l="0" t="0" r="0" b="0"/>
          <a:pathLst>
            <a:path>
              <a:moveTo>
                <a:pt x="2984661" y="0"/>
              </a:moveTo>
              <a:lnTo>
                <a:pt x="2984661" y="241995"/>
              </a:lnTo>
              <a:lnTo>
                <a:pt x="0" y="241995"/>
              </a:lnTo>
              <a:lnTo>
                <a:pt x="0" y="3551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A9E12-9961-4598-841A-A45DD6001D24}">
      <dsp:nvSpPr>
        <dsp:cNvPr id="0" name=""/>
        <dsp:cNvSpPr/>
      </dsp:nvSpPr>
      <dsp:spPr>
        <a:xfrm>
          <a:off x="4296682" y="1840540"/>
          <a:ext cx="91440" cy="3551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1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66370-C86C-4C92-9569-5E07B7471876}">
      <dsp:nvSpPr>
        <dsp:cNvPr id="0" name=""/>
        <dsp:cNvSpPr/>
      </dsp:nvSpPr>
      <dsp:spPr>
        <a:xfrm>
          <a:off x="2850071" y="1840540"/>
          <a:ext cx="1492330" cy="355106"/>
        </a:xfrm>
        <a:custGeom>
          <a:avLst/>
          <a:gdLst/>
          <a:ahLst/>
          <a:cxnLst/>
          <a:rect l="0" t="0" r="0" b="0"/>
          <a:pathLst>
            <a:path>
              <a:moveTo>
                <a:pt x="1492330" y="0"/>
              </a:moveTo>
              <a:lnTo>
                <a:pt x="1492330" y="241995"/>
              </a:lnTo>
              <a:lnTo>
                <a:pt x="0" y="241995"/>
              </a:lnTo>
              <a:lnTo>
                <a:pt x="0" y="3551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303E4-B245-4137-9715-EA429E7F3002}">
      <dsp:nvSpPr>
        <dsp:cNvPr id="0" name=""/>
        <dsp:cNvSpPr/>
      </dsp:nvSpPr>
      <dsp:spPr>
        <a:xfrm>
          <a:off x="3731903" y="1065206"/>
          <a:ext cx="1220997" cy="775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D5249-5B25-42FA-BA65-E390268EED64}">
      <dsp:nvSpPr>
        <dsp:cNvPr id="0" name=""/>
        <dsp:cNvSpPr/>
      </dsp:nvSpPr>
      <dsp:spPr>
        <a:xfrm>
          <a:off x="3867570" y="1194089"/>
          <a:ext cx="1220997" cy="77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cs typeface="B Yekan" pitchFamily="2" charset="-78"/>
            </a:rPr>
            <a:t>استخراج اطلاعات</a:t>
          </a:r>
          <a:endParaRPr lang="en-US" sz="1400" kern="1200" dirty="0">
            <a:cs typeface="B Yekan" pitchFamily="2" charset="-78"/>
          </a:endParaRPr>
        </a:p>
      </dsp:txBody>
      <dsp:txXfrm>
        <a:off x="3867570" y="1194089"/>
        <a:ext cx="1220997" cy="775333"/>
      </dsp:txXfrm>
    </dsp:sp>
    <dsp:sp modelId="{C0281479-BEE3-476E-A636-9EA65085E7AF}">
      <dsp:nvSpPr>
        <dsp:cNvPr id="0" name=""/>
        <dsp:cNvSpPr/>
      </dsp:nvSpPr>
      <dsp:spPr>
        <a:xfrm>
          <a:off x="2239572" y="2195647"/>
          <a:ext cx="1220997" cy="7753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703C6-C491-4CD9-AF40-5C50F6BD653F}">
      <dsp:nvSpPr>
        <dsp:cNvPr id="0" name=""/>
        <dsp:cNvSpPr/>
      </dsp:nvSpPr>
      <dsp:spPr>
        <a:xfrm>
          <a:off x="2375239" y="2324530"/>
          <a:ext cx="1220997" cy="77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cs typeface="B Yekan" pitchFamily="2" charset="-78"/>
            </a:rPr>
            <a:t>شناسایی موجودیت نامدار</a:t>
          </a:r>
          <a:endParaRPr lang="en-US" sz="1400" kern="1200" dirty="0" smtClean="0">
            <a:cs typeface="B Yekan" pitchFamily="2" charset="-78"/>
          </a:endParaRPr>
        </a:p>
      </dsp:txBody>
      <dsp:txXfrm>
        <a:off x="2375239" y="2324530"/>
        <a:ext cx="1220997" cy="775333"/>
      </dsp:txXfrm>
    </dsp:sp>
    <dsp:sp modelId="{FA381811-E5CD-48BB-AD56-CD264B6F071D}">
      <dsp:nvSpPr>
        <dsp:cNvPr id="0" name=""/>
        <dsp:cNvSpPr/>
      </dsp:nvSpPr>
      <dsp:spPr>
        <a:xfrm>
          <a:off x="3731903" y="2195647"/>
          <a:ext cx="1220997" cy="7753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4C722-FA1D-47F4-A436-7315BBFE4603}">
      <dsp:nvSpPr>
        <dsp:cNvPr id="0" name=""/>
        <dsp:cNvSpPr/>
      </dsp:nvSpPr>
      <dsp:spPr>
        <a:xfrm>
          <a:off x="3867570" y="2324530"/>
          <a:ext cx="1220997" cy="77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cs typeface="B Yekan" pitchFamily="2" charset="-78"/>
            </a:rPr>
            <a:t>استخراج رابطه</a:t>
          </a:r>
          <a:endParaRPr lang="en-US" sz="1400" kern="1200" dirty="0" smtClean="0">
            <a:cs typeface="B Yekan" pitchFamily="2" charset="-78"/>
          </a:endParaRPr>
        </a:p>
      </dsp:txBody>
      <dsp:txXfrm>
        <a:off x="3867570" y="2324530"/>
        <a:ext cx="1220997" cy="775333"/>
      </dsp:txXfrm>
    </dsp:sp>
    <dsp:sp modelId="{AEEC4C54-FB72-4344-A878-B1F5D06C4D4C}">
      <dsp:nvSpPr>
        <dsp:cNvPr id="0" name=""/>
        <dsp:cNvSpPr/>
      </dsp:nvSpPr>
      <dsp:spPr>
        <a:xfrm>
          <a:off x="747242" y="3326087"/>
          <a:ext cx="1220997" cy="7753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9CC20-5160-46A9-A5E0-2B5A1D37BD5A}">
      <dsp:nvSpPr>
        <dsp:cNvPr id="0" name=""/>
        <dsp:cNvSpPr/>
      </dsp:nvSpPr>
      <dsp:spPr>
        <a:xfrm>
          <a:off x="882908" y="3454971"/>
          <a:ext cx="1220997" cy="77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cs typeface="B Yekan" pitchFamily="2" charset="-78"/>
            </a:rPr>
            <a:t>الگوهای دست ساز</a:t>
          </a:r>
          <a:endParaRPr lang="en-US" sz="1400" kern="1200" dirty="0" smtClean="0">
            <a:cs typeface="B Yekan" pitchFamily="2" charset="-78"/>
          </a:endParaRPr>
        </a:p>
      </dsp:txBody>
      <dsp:txXfrm>
        <a:off x="882908" y="3454971"/>
        <a:ext cx="1220997" cy="775333"/>
      </dsp:txXfrm>
    </dsp:sp>
    <dsp:sp modelId="{50BCD749-5D00-494E-81AA-E5DC9942C369}">
      <dsp:nvSpPr>
        <dsp:cNvPr id="0" name=""/>
        <dsp:cNvSpPr/>
      </dsp:nvSpPr>
      <dsp:spPr>
        <a:xfrm>
          <a:off x="2239572" y="3326087"/>
          <a:ext cx="1220997" cy="7753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85D4F-7AA2-4F37-BCC0-6AF36B4C37D2}">
      <dsp:nvSpPr>
        <dsp:cNvPr id="0" name=""/>
        <dsp:cNvSpPr/>
      </dsp:nvSpPr>
      <dsp:spPr>
        <a:xfrm>
          <a:off x="2375239" y="3454971"/>
          <a:ext cx="1220997" cy="77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cs typeface="B Yekan" pitchFamily="2" charset="-78"/>
            </a:rPr>
            <a:t>یادگیری با ناظر</a:t>
          </a:r>
          <a:endParaRPr lang="en-US" sz="1400" kern="1200" dirty="0" smtClean="0">
            <a:cs typeface="B Yekan" pitchFamily="2" charset="-78"/>
          </a:endParaRPr>
        </a:p>
      </dsp:txBody>
      <dsp:txXfrm>
        <a:off x="2375239" y="3454971"/>
        <a:ext cx="1220997" cy="775333"/>
      </dsp:txXfrm>
    </dsp:sp>
    <dsp:sp modelId="{48C86278-4BC4-4B4C-84BD-D23FB3BA8F0A}">
      <dsp:nvSpPr>
        <dsp:cNvPr id="0" name=""/>
        <dsp:cNvSpPr/>
      </dsp:nvSpPr>
      <dsp:spPr>
        <a:xfrm>
          <a:off x="3731903" y="3326087"/>
          <a:ext cx="1220997" cy="7753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B39D9-883D-47D4-BD82-0195271F61C7}">
      <dsp:nvSpPr>
        <dsp:cNvPr id="0" name=""/>
        <dsp:cNvSpPr/>
      </dsp:nvSpPr>
      <dsp:spPr>
        <a:xfrm>
          <a:off x="3867570" y="3454971"/>
          <a:ext cx="1220997" cy="77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cs typeface="B Yekan" pitchFamily="2" charset="-78"/>
            </a:rPr>
            <a:t>یادگیری بدون ناظر </a:t>
          </a:r>
          <a:r>
            <a:rPr lang="en-US" sz="1400" kern="1200" dirty="0" smtClean="0">
              <a:cs typeface="B Yekan" pitchFamily="2" charset="-78"/>
            </a:rPr>
            <a:t>(</a:t>
          </a:r>
          <a:r>
            <a:rPr lang="en-US" sz="1400" kern="1200" dirty="0" err="1" smtClean="0">
              <a:cs typeface="B Yekan" pitchFamily="2" charset="-78"/>
            </a:rPr>
            <a:t>OpenIE</a:t>
          </a:r>
          <a:r>
            <a:rPr lang="en-US" sz="1400" kern="1200" dirty="0" smtClean="0">
              <a:cs typeface="B Yekan" pitchFamily="2" charset="-78"/>
            </a:rPr>
            <a:t>)</a:t>
          </a:r>
        </a:p>
      </dsp:txBody>
      <dsp:txXfrm>
        <a:off x="3867570" y="3454971"/>
        <a:ext cx="1220997" cy="775333"/>
      </dsp:txXfrm>
    </dsp:sp>
    <dsp:sp modelId="{61343F57-933A-4AEB-BC09-90249CC71007}">
      <dsp:nvSpPr>
        <dsp:cNvPr id="0" name=""/>
        <dsp:cNvSpPr/>
      </dsp:nvSpPr>
      <dsp:spPr>
        <a:xfrm>
          <a:off x="1076" y="4456528"/>
          <a:ext cx="1220997" cy="7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9BF54-91D6-44B4-9B51-2C8ED5D2824C}">
      <dsp:nvSpPr>
        <dsp:cNvPr id="0" name=""/>
        <dsp:cNvSpPr/>
      </dsp:nvSpPr>
      <dsp:spPr>
        <a:xfrm>
          <a:off x="136743" y="4585411"/>
          <a:ext cx="1220997" cy="77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TextRunner</a:t>
          </a:r>
          <a:endParaRPr lang="en-US" sz="1400" kern="1200" dirty="0"/>
        </a:p>
      </dsp:txBody>
      <dsp:txXfrm>
        <a:off x="136743" y="4585411"/>
        <a:ext cx="1220997" cy="775333"/>
      </dsp:txXfrm>
    </dsp:sp>
    <dsp:sp modelId="{86541D27-F4DF-4A45-B53F-D0E2B090C57D}">
      <dsp:nvSpPr>
        <dsp:cNvPr id="0" name=""/>
        <dsp:cNvSpPr/>
      </dsp:nvSpPr>
      <dsp:spPr>
        <a:xfrm>
          <a:off x="1493407" y="4456528"/>
          <a:ext cx="1220997" cy="7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2DA12-84B1-4152-9B4C-20BE2B4B5926}">
      <dsp:nvSpPr>
        <dsp:cNvPr id="0" name=""/>
        <dsp:cNvSpPr/>
      </dsp:nvSpPr>
      <dsp:spPr>
        <a:xfrm>
          <a:off x="1629073" y="4585411"/>
          <a:ext cx="1220997" cy="77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WOE</a:t>
          </a:r>
          <a:endParaRPr lang="en-US" sz="1400" kern="1200" dirty="0"/>
        </a:p>
      </dsp:txBody>
      <dsp:txXfrm>
        <a:off x="1629073" y="4585411"/>
        <a:ext cx="1220997" cy="775333"/>
      </dsp:txXfrm>
    </dsp:sp>
    <dsp:sp modelId="{72E2E72F-EC5B-4696-8C56-432EC13FF257}">
      <dsp:nvSpPr>
        <dsp:cNvPr id="0" name=""/>
        <dsp:cNvSpPr/>
      </dsp:nvSpPr>
      <dsp:spPr>
        <a:xfrm>
          <a:off x="2985738" y="4456528"/>
          <a:ext cx="1220997" cy="7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CC26D-6CA6-4FF1-B4B3-0983A0EC4E02}">
      <dsp:nvSpPr>
        <dsp:cNvPr id="0" name=""/>
        <dsp:cNvSpPr/>
      </dsp:nvSpPr>
      <dsp:spPr>
        <a:xfrm>
          <a:off x="3121404" y="4585411"/>
          <a:ext cx="1220997" cy="77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ReVerb</a:t>
          </a:r>
          <a:endParaRPr lang="en-US" sz="1400" kern="1200" dirty="0"/>
        </a:p>
      </dsp:txBody>
      <dsp:txXfrm>
        <a:off x="3121404" y="4585411"/>
        <a:ext cx="1220997" cy="775333"/>
      </dsp:txXfrm>
    </dsp:sp>
    <dsp:sp modelId="{3795CED1-67DD-4374-AB81-850869EE0C4F}">
      <dsp:nvSpPr>
        <dsp:cNvPr id="0" name=""/>
        <dsp:cNvSpPr/>
      </dsp:nvSpPr>
      <dsp:spPr>
        <a:xfrm>
          <a:off x="4478069" y="4456528"/>
          <a:ext cx="1220997" cy="7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F7EDA-CF06-43E2-B59B-D8CC9823539B}">
      <dsp:nvSpPr>
        <dsp:cNvPr id="0" name=""/>
        <dsp:cNvSpPr/>
      </dsp:nvSpPr>
      <dsp:spPr>
        <a:xfrm>
          <a:off x="4613735" y="4585411"/>
          <a:ext cx="1220997" cy="77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R2A2</a:t>
          </a:r>
          <a:endParaRPr lang="en-US" sz="1400" kern="1200" dirty="0"/>
        </a:p>
      </dsp:txBody>
      <dsp:txXfrm>
        <a:off x="4613735" y="4585411"/>
        <a:ext cx="1220997" cy="775333"/>
      </dsp:txXfrm>
    </dsp:sp>
    <dsp:sp modelId="{403DE5BC-302E-4DC9-BA9E-8BA7BA79D360}">
      <dsp:nvSpPr>
        <dsp:cNvPr id="0" name=""/>
        <dsp:cNvSpPr/>
      </dsp:nvSpPr>
      <dsp:spPr>
        <a:xfrm>
          <a:off x="5970400" y="4456528"/>
          <a:ext cx="1220997" cy="7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8314F-42EA-4D2A-BB1D-20A993A9FDBA}">
      <dsp:nvSpPr>
        <dsp:cNvPr id="0" name=""/>
        <dsp:cNvSpPr/>
      </dsp:nvSpPr>
      <dsp:spPr>
        <a:xfrm>
          <a:off x="6106066" y="4585411"/>
          <a:ext cx="1220997" cy="77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cs typeface="B Yekan" pitchFamily="2" charset="-78"/>
            </a:rPr>
            <a:t>OLLIE</a:t>
          </a:r>
        </a:p>
      </dsp:txBody>
      <dsp:txXfrm>
        <a:off x="6106066" y="4585411"/>
        <a:ext cx="1220997" cy="775333"/>
      </dsp:txXfrm>
    </dsp:sp>
    <dsp:sp modelId="{3FB0102A-F35C-43DF-8800-D6886D64E7AE}">
      <dsp:nvSpPr>
        <dsp:cNvPr id="0" name=""/>
        <dsp:cNvSpPr/>
      </dsp:nvSpPr>
      <dsp:spPr>
        <a:xfrm>
          <a:off x="7462730" y="4456528"/>
          <a:ext cx="1220997" cy="7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19BEF-E96A-4C0A-9178-38B7B34D1F60}">
      <dsp:nvSpPr>
        <dsp:cNvPr id="0" name=""/>
        <dsp:cNvSpPr/>
      </dsp:nvSpPr>
      <dsp:spPr>
        <a:xfrm>
          <a:off x="7598397" y="4585411"/>
          <a:ext cx="1220997" cy="77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cs typeface="B Yekan" pitchFamily="2" charset="-78"/>
            </a:rPr>
            <a:t>NELL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7598397" y="4585411"/>
        <a:ext cx="1220997" cy="775333"/>
      </dsp:txXfrm>
    </dsp:sp>
    <dsp:sp modelId="{DF68F05E-1858-4D93-BB6C-8C379B19D61D}">
      <dsp:nvSpPr>
        <dsp:cNvPr id="0" name=""/>
        <dsp:cNvSpPr/>
      </dsp:nvSpPr>
      <dsp:spPr>
        <a:xfrm>
          <a:off x="5224234" y="3326087"/>
          <a:ext cx="1220997" cy="7753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26AC5-A61F-4EF0-B1F0-9028187D0F3E}">
      <dsp:nvSpPr>
        <dsp:cNvPr id="0" name=""/>
        <dsp:cNvSpPr/>
      </dsp:nvSpPr>
      <dsp:spPr>
        <a:xfrm>
          <a:off x="5359901" y="3454971"/>
          <a:ext cx="1220997" cy="77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cs typeface="B Yekan" pitchFamily="2" charset="-78"/>
            </a:rPr>
            <a:t>خود راه انداز</a:t>
          </a:r>
          <a:endParaRPr lang="en-US" sz="1400" kern="1200" dirty="0" smtClean="0">
            <a:cs typeface="B Yekan" pitchFamily="2" charset="-78"/>
          </a:endParaRPr>
        </a:p>
      </dsp:txBody>
      <dsp:txXfrm>
        <a:off x="5359901" y="3454971"/>
        <a:ext cx="1220997" cy="775333"/>
      </dsp:txXfrm>
    </dsp:sp>
    <dsp:sp modelId="{C210584D-F3F9-4B1E-B1E3-F465246700F0}">
      <dsp:nvSpPr>
        <dsp:cNvPr id="0" name=""/>
        <dsp:cNvSpPr/>
      </dsp:nvSpPr>
      <dsp:spPr>
        <a:xfrm>
          <a:off x="6716565" y="3326087"/>
          <a:ext cx="1220997" cy="7753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0727F-1DA9-42FB-94A0-AAD22AD0C7B3}">
      <dsp:nvSpPr>
        <dsp:cNvPr id="0" name=""/>
        <dsp:cNvSpPr/>
      </dsp:nvSpPr>
      <dsp:spPr>
        <a:xfrm>
          <a:off x="6852231" y="3454971"/>
          <a:ext cx="1220997" cy="77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cs typeface="B Yekan" pitchFamily="2" charset="-78"/>
            </a:rPr>
            <a:t>نظارت از دور</a:t>
          </a:r>
          <a:endParaRPr lang="en-US" sz="1400" kern="1200" dirty="0" smtClean="0">
            <a:cs typeface="B Yekan" pitchFamily="2" charset="-78"/>
          </a:endParaRPr>
        </a:p>
      </dsp:txBody>
      <dsp:txXfrm>
        <a:off x="6852231" y="3454971"/>
        <a:ext cx="1220997" cy="775333"/>
      </dsp:txXfrm>
    </dsp:sp>
    <dsp:sp modelId="{16918C24-57FA-4E1A-BE8B-670437C63A26}">
      <dsp:nvSpPr>
        <dsp:cNvPr id="0" name=""/>
        <dsp:cNvSpPr/>
      </dsp:nvSpPr>
      <dsp:spPr>
        <a:xfrm>
          <a:off x="5224234" y="2195647"/>
          <a:ext cx="1220997" cy="7753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1A7C4-7B4C-4F8F-83A4-DA6ED5C246CA}">
      <dsp:nvSpPr>
        <dsp:cNvPr id="0" name=""/>
        <dsp:cNvSpPr/>
      </dsp:nvSpPr>
      <dsp:spPr>
        <a:xfrm>
          <a:off x="5359901" y="2324530"/>
          <a:ext cx="1220997" cy="77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cs typeface="B Yekan" pitchFamily="2" charset="-78"/>
            </a:rPr>
            <a:t>رفع مرجع گروه اسمی</a:t>
          </a:r>
          <a:endParaRPr lang="en-US" sz="1400" kern="1200" dirty="0" smtClean="0">
            <a:cs typeface="B Yekan" pitchFamily="2" charset="-78"/>
          </a:endParaRPr>
        </a:p>
      </dsp:txBody>
      <dsp:txXfrm>
        <a:off x="5359901" y="2324530"/>
        <a:ext cx="1220997" cy="775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D89-2E78-4F08-9D60-FE4C2B966EBB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3D9-256E-4BF9-BC3A-81DF13CBF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D89-2E78-4F08-9D60-FE4C2B966EBB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3D9-256E-4BF9-BC3A-81DF13CBF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D89-2E78-4F08-9D60-FE4C2B966EBB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3D9-256E-4BF9-BC3A-81DF13CBF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D89-2E78-4F08-9D60-FE4C2B966EBB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3D9-256E-4BF9-BC3A-81DF13CBF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D89-2E78-4F08-9D60-FE4C2B966EBB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3D9-256E-4BF9-BC3A-81DF13CBF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D89-2E78-4F08-9D60-FE4C2B966EBB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3D9-256E-4BF9-BC3A-81DF13CBF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D89-2E78-4F08-9D60-FE4C2B966EBB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3D9-256E-4BF9-BC3A-81DF13CBF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D89-2E78-4F08-9D60-FE4C2B966EBB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3D9-256E-4BF9-BC3A-81DF13CBF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D89-2E78-4F08-9D60-FE4C2B966EBB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3D9-256E-4BF9-BC3A-81DF13CBF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D89-2E78-4F08-9D60-FE4C2B966EBB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3D9-256E-4BF9-BC3A-81DF13CBF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D89-2E78-4F08-9D60-FE4C2B966EBB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3D9-256E-4BF9-BC3A-81DF13CBF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3AD89-2E78-4F08-9D60-FE4C2B966EBB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253D9-256E-4BF9-BC3A-81DF13CBF7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44016" y="188640"/>
          <a:ext cx="8820472" cy="6425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Sony Electronics,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 Customer</dc:creator>
  <cp:lastModifiedBy>Sony Customer</cp:lastModifiedBy>
  <cp:revision>6</cp:revision>
  <dcterms:created xsi:type="dcterms:W3CDTF">2015-01-20T06:22:45Z</dcterms:created>
  <dcterms:modified xsi:type="dcterms:W3CDTF">2015-01-20T06:42:47Z</dcterms:modified>
</cp:coreProperties>
</file>