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Unit Testing in Python with unittest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Comprehensive Guide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for Writing Unit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Keep tests isolated and independent</a:t>
            </a:r>
          </a:p>
          <a:p>
            <a:r>
              <a:t>- Use descriptive test method names</a:t>
            </a:r>
          </a:p>
          <a:p>
            <a:r>
              <a:t>- Cover edge cases and invalid inputs</a:t>
            </a:r>
          </a:p>
          <a:p>
            <a:r>
              <a:t>- Run tests frequently &amp; integrate with CI/CD</a:t>
            </a:r>
          </a:p>
          <a:p>
            <a:r>
              <a:t>- Maintain clear documentation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Unit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Ensures code correctness</a:t>
            </a:r>
          </a:p>
          <a:p>
            <a:r>
              <a:t>- Helps debugging &amp; catching regressions</a:t>
            </a:r>
          </a:p>
          <a:p>
            <a:r>
              <a:t>- Facilitates refactoring</a:t>
            </a:r>
          </a:p>
          <a:p>
            <a:r>
              <a:t>- Supports Test-Driven Development (TDD)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Writing a Simple Test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Subclass unittest.TestCase</a:t>
            </a:r>
          </a:p>
          <a:p>
            <a:r>
              <a:t>2. Define methods starting with 'test_'</a:t>
            </a:r>
          </a:p>
          <a:p>
            <a:r>
              <a:t>3. Use assertions to verify outcomes</a:t>
            </a:r>
          </a:p>
          <a:p>
            <a:r>
              <a:t>4. Run using unittest.main()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Assertions in unittest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assertEqual(a, b)</a:t>
            </a:r>
          </a:p>
          <a:p>
            <a:r>
              <a:t>- assertNotEqual(a, b)</a:t>
            </a:r>
          </a:p>
          <a:p>
            <a:r>
              <a:t>- assertTrue(x)</a:t>
            </a:r>
          </a:p>
          <a:p>
            <a:r>
              <a:t>- assertFalse(x)</a:t>
            </a:r>
          </a:p>
          <a:p>
            <a:r>
              <a:t>- assertRaises(Exception, func, *args)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Running Tests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Run a test script:</a:t>
            </a:r>
          </a:p>
          <a:p>
            <a:r>
              <a:t>python -m unittest test_math.py</a:t>
            </a:r>
          </a:p>
          <a:p/>
          <a:p>
            <a:r>
              <a:t>Discover all tests in a directory:</a:t>
            </a:r>
          </a:p>
          <a:p>
            <a:r>
              <a:t>python -m unittest discover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Setup and Teardown Methods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setUp(): Runs before each test</a:t>
            </a:r>
          </a:p>
          <a:p>
            <a:r>
              <a:t>- tearDown(): Runs after each test</a:t>
            </a:r>
          </a:p>
          <a:p/>
          <a:p>
            <a:r>
              <a:t>Useful for initializing and cleaning up resources.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Mocking with unittest.mock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Mocking allows testing code that depends on external systems.</a:t>
            </a:r>
          </a:p>
          <a:p/>
          <a:p>
            <a:r>
              <a:t>Use MagicMock to replace real objects in tests.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Testing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Parameterized tests with subTest()</a:t>
            </a:r>
          </a:p>
          <a:p>
            <a:r>
              <a:t>- Skipping tests using @unittest.skip</a:t>
            </a:r>
          </a:p>
          <a:p>
            <a:r>
              <a:t>- Expected failures with @unittest.expectedFailure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 Coverage with coverage.py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Install coverage:</a:t>
            </a:r>
          </a:p>
          <a:p>
            <a:r>
              <a:t>pip install coverage</a:t>
            </a:r>
          </a:p>
          <a:p/>
          <a:p>
            <a:r>
              <a:t>Run tests with coverage:</a:t>
            </a:r>
          </a:p>
          <a:p>
            <a:r>
              <a:t>coverage run -m unittest discover</a:t>
            </a:r>
          </a:p>
          <a:p>
            <a:r>
              <a:t>coverage report -m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