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Unit Testing in Python with unittest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Guide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Mocking - Isolating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Problem: Testing code with external dependencies (network, database, etc.).</a:t>
            </a:r>
          </a:p>
          <a:p>
            <a:r>
              <a:t>• Solution: Replace dependencies with 'test doubles' (mocks, stubs).</a:t>
            </a:r>
          </a:p>
          <a:p>
            <a:r>
              <a:t>• Benefits:</a:t>
            </a:r>
          </a:p>
          <a:p>
            <a:r>
              <a:t>  - Faster tests.</a:t>
            </a:r>
          </a:p>
          <a:p>
            <a:r>
              <a:t>  - More reliable tests (no external dependencies).</a:t>
            </a:r>
          </a:p>
          <a:p>
            <a:r>
              <a:t>  - Control over dependency behavior.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Test-Driven Development (TDD)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Red-Green-Refactor:</a:t>
            </a:r>
          </a:p>
          <a:p>
            <a:r>
              <a:t>  - Red: Write a failing test first.</a:t>
            </a:r>
          </a:p>
          <a:p>
            <a:r>
              <a:t>  - Green: Write the minimum code to pass the test.</a:t>
            </a:r>
          </a:p>
          <a:p>
            <a:r>
              <a:t>  - Refactor: Clean up and improve the code.</a:t>
            </a:r>
          </a:p>
          <a:p>
            <a:r>
              <a:t>• Benefits:</a:t>
            </a:r>
          </a:p>
          <a:p>
            <a:r>
              <a:t>  - 100% test coverage (in theory).</a:t>
            </a:r>
          </a:p>
          <a:p>
            <a:r>
              <a:t>  - Better code design.</a:t>
            </a:r>
          </a:p>
          <a:p>
            <a:r>
              <a:t>  - Immediate feedback.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Unit testing is crucial for writing robust and reliable code.</a:t>
            </a:r>
          </a:p>
          <a:p>
            <a:r>
              <a:t>• unittest is Python’s built-in, powerful testing framework.</a:t>
            </a:r>
          </a:p>
          <a:p>
            <a:r>
              <a:t>• Use assertions to verify expected behavior.</a:t>
            </a:r>
          </a:p>
          <a:p>
            <a:r>
              <a:t>• Organize your tests for maintainability.</a:t>
            </a:r>
          </a:p>
          <a:p>
            <a:r>
              <a:t>• Mock dependencies to isolate your code.</a:t>
            </a:r>
          </a:p>
          <a:p>
            <a:r>
              <a:t>• Practice TDD for better design and coverage.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Feel free to ask anything!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unittest documentation: https://docs.python.org/3/library/unittest.html</a:t>
            </a:r>
          </a:p>
          <a:p>
            <a:r>
              <a:t>• unittest.mock documentation: https://docs.python.org/3/library/unittest.mock.html</a:t>
            </a:r>
          </a:p>
          <a:p>
            <a:r>
              <a:t>• (Optional) Your GitHub repository with code 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Unit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Testing individual units of code (functions, methods) in isolation.</a:t>
            </a:r>
          </a:p>
          <a:p>
            <a:r>
              <a:t>• Focuses on verifying the smallest testable parts of an application.</a:t>
            </a:r>
          </a:p>
          <a:p>
            <a:r>
              <a:t>• Like testing individual gears in a machine, not the whole machine at once.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Bother with Unit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Reduces Defects: Find bugs early, saving time and money.</a:t>
            </a:r>
          </a:p>
          <a:p>
            <a:r>
              <a:t>• Improves Code Quality: Forces better design and modularity.</a:t>
            </a:r>
          </a:p>
          <a:p>
            <a:r>
              <a:t>• Facilitates Refactoring: Provides a safety net for code changes.</a:t>
            </a:r>
          </a:p>
          <a:p>
            <a:r>
              <a:t>• Living Documentation: Tests show how code should work.</a:t>
            </a:r>
          </a:p>
          <a:p>
            <a:r>
              <a:t>• Increased Confidence: Make changes without fear of breaking things.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Testing Pyramid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Unit tests should form the foundation of your testing strategy.</a:t>
            </a:r>
          </a:p>
          <a:p>
            <a:r>
              <a:t>• Integration tests check how units work together.</a:t>
            </a:r>
          </a:p>
          <a:p>
            <a:r>
              <a:t>• E2E tests validate the entire application flow.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Principles of Good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Fast: Run quickly.</a:t>
            </a:r>
          </a:p>
          <a:p>
            <a:r>
              <a:t>• Isolated: Independent of each other.</a:t>
            </a:r>
          </a:p>
          <a:p>
            <a:r>
              <a:t>• Repeatable: Same result every time.</a:t>
            </a:r>
          </a:p>
          <a:p>
            <a:r>
              <a:t>• Self-validating: Clear pass/fail.</a:t>
            </a:r>
          </a:p>
          <a:p>
            <a:r>
              <a:t>• Timely: Written before/alongside code (TDD).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unittest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Python’s built-in testing framework.</a:t>
            </a:r>
          </a:p>
          <a:p>
            <a:r>
              <a:t>• Inspired by JUnit (Java).</a:t>
            </a:r>
          </a:p>
          <a:p>
            <a:r>
              <a:t>• Provides tools for:</a:t>
            </a:r>
          </a:p>
          <a:p>
            <a:r>
              <a:t>  - Creating test cases (unittest.TestCase)</a:t>
            </a:r>
          </a:p>
          <a:p>
            <a:r>
              <a:t>  - Making assertions (e.g., assertEqual)</a:t>
            </a:r>
          </a:p>
          <a:p>
            <a:r>
              <a:t>  - Running tests (test runners)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First 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my_module.py</a:t>
            </a:r>
          </a:p>
          <a:p>
            <a:r>
              <a:t>def add(x, y):</a:t>
            </a:r>
          </a:p>
          <a:p>
            <a:r>
              <a:t>    return x + y</a:t>
            </a:r>
          </a:p>
          <a:p>
            <a:r>
              <a:t># test_my_module.py</a:t>
            </a:r>
          </a:p>
          <a:p>
            <a:r>
              <a:t>import unittest</a:t>
            </a:r>
          </a:p>
          <a:p>
            <a:r>
              <a:t>from my_module import add</a:t>
            </a:r>
          </a:p>
          <a:p>
            <a:pPr marL="0" indent="0">
              <a:buNone/>
            </a:pPr>
            <a:r>
              <a:t>class TestAdd(unittest.TestCase):</a:t>
            </a:r>
          </a:p>
          <a:p>
            <a:r>
              <a:t>    def test_add(self):</a:t>
            </a:r>
          </a:p>
          <a:p>
            <a:r>
              <a:t>        self.assertEqual(add(2, 3), 5)</a:t>
            </a:r>
          </a:p>
          <a:p/>
          <a:p>
            <a:r>
              <a:t>if __name__ == '__main__':</a:t>
            </a:r>
          </a:p>
          <a:p>
            <a:r>
              <a:t>    unittest.main()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Your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From the Command Line:</a:t>
            </a:r>
          </a:p>
          <a:p>
            <a:r>
              <a:t>  - python -m unittest test_my_module.py</a:t>
            </a:r>
          </a:p>
          <a:p>
            <a:r>
              <a:t>  - python -m unittest discover</a:t>
            </a:r>
          </a:p>
          <a:p>
            <a:r>
              <a:t>  - python -m unittest discover -s tests -p '*_test.py'</a:t>
            </a:r>
          </a:p>
          <a:p>
            <a:r>
              <a:t>  - python -m unittest -v test_my_module.py (verbose)</a:t>
            </a:r>
          </a:p>
          <a:p>
            <a:r>
              <a:t>• From within File:</a:t>
            </a:r>
          </a:p>
          <a:p>
            <a:r>
              <a:t>  - if __name__ == '__main__': unittest.main()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Assertion Methods - Checking Your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self.assertEqual(a, b): Checks a == b</a:t>
            </a:r>
          </a:p>
          <a:p>
            <a:r>
              <a:t>• self.assertTrue(x): Checks bool(x) is True</a:t>
            </a:r>
          </a:p>
          <a:p>
            <a:r>
              <a:t>• self.assertIsNone(x): Checks x is None</a:t>
            </a:r>
          </a:p>
          <a:p>
            <a:r>
              <a:t>• self.assertIn(a, b): Checks a in b</a:t>
            </a:r>
          </a:p>
          <a:p>
            <a:r>
              <a:t>• self.assertRaises(Exception, callable, *args, **kwargs): Checks for exceptions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3217</Words>
  <Application>WPS Presentation</Application>
  <PresentationFormat>On-screen Show (4:3)</PresentationFormat>
  <Paragraphs>113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Unit Testing in Python with unittest</vt:lpstr>
      <vt:lpstr>What is Unit Testing?</vt:lpstr>
      <vt:lpstr>Why Bother with Unit Testing?</vt:lpstr>
      <vt:lpstr>The Testing Pyramid</vt:lpstr>
      <vt:lpstr>FIRST Principles of Good Unit Tests</vt:lpstr>
      <vt:lpstr>Introducing unittest</vt:lpstr>
      <vt:lpstr>Your First Unit Test</vt:lpstr>
      <vt:lpstr>Running Your Tests</vt:lpstr>
      <vt:lpstr>Assertion Methods - Checking Your Results</vt:lpstr>
      <vt:lpstr>Mocking - Isolating Your Code</vt:lpstr>
      <vt:lpstr>Test-Driven Development (TDD)</vt:lpstr>
      <vt:lpstr>Key Takeaways</vt:lpstr>
      <vt:lpstr>Questions?</vt:lpstr>
      <vt:lpstr>Thank You &amp;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mahmo</cp:lastModifiedBy>
  <cp:revision>4</cp:revision>
  <dcterms:created xsi:type="dcterms:W3CDTF">2013-01-27T09:14:00Z</dcterms:created>
  <dcterms:modified xsi:type="dcterms:W3CDTF">2025-02-16T18:21:04Z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D4FFBB7C607446C4A1F1148EDFD4F5AB_12</vt:lpwstr>
  </property>
  <property fmtid="{D5CDD505-2E9C-101B-9397-08002B2CF9AE}" pid="3" name="KSOProductBuildVer">
    <vt:lpwstr>2057-12.2.0.19805</vt:lpwstr>
  </property>
</Properties>
</file>