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83" r:id="rId3"/>
    <p:sldId id="282" r:id="rId4"/>
    <p:sldId id="284" r:id="rId5"/>
    <p:sldId id="258" r:id="rId6"/>
    <p:sldId id="285" r:id="rId7"/>
    <p:sldId id="259" r:id="rId8"/>
    <p:sldId id="260" r:id="rId9"/>
    <p:sldId id="286" r:id="rId10"/>
    <p:sldId id="261" r:id="rId11"/>
    <p:sldId id="273" r:id="rId12"/>
    <p:sldId id="262" r:id="rId13"/>
    <p:sldId id="274" r:id="rId14"/>
    <p:sldId id="263" r:id="rId15"/>
    <p:sldId id="264" r:id="rId16"/>
    <p:sldId id="265" r:id="rId17"/>
    <p:sldId id="275" r:id="rId18"/>
    <p:sldId id="276" r:id="rId19"/>
    <p:sldId id="266" r:id="rId20"/>
    <p:sldId id="267" r:id="rId21"/>
    <p:sldId id="277" r:id="rId22"/>
    <p:sldId id="268" r:id="rId23"/>
    <p:sldId id="278" r:id="rId24"/>
    <p:sldId id="287" r:id="rId25"/>
    <p:sldId id="269" r:id="rId26"/>
    <p:sldId id="270" r:id="rId27"/>
    <p:sldId id="279" r:id="rId28"/>
    <p:sldId id="280" r:id="rId29"/>
    <p:sldId id="281" r:id="rId30"/>
    <p:sldId id="271" r:id="rId31"/>
    <p:sldId id="272" r:id="rId32"/>
    <p:sldId id="288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Unit Testing in Python with unittest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class TestAssertions(unittest.TestCase):</a:t>
            </a:r>
          </a:p>
          <a:p>
            <a:r>
              <a:t>    def test_assertions(self):</a:t>
            </a:r>
          </a:p>
          <a:p>
            <a:r>
              <a:t>        self.assertEqual(3 + 4, 7)</a:t>
            </a:r>
          </a:p>
          <a:p>
            <a:r>
              <a:t>        self.assertTrue(10 &gt; 5)</a:t>
            </a:r>
          </a:p>
          <a:p>
            <a:r>
              <a:t>        with self.assertRaises(ZeroDivisionError):</a:t>
            </a:r>
          </a:p>
          <a:p>
            <a:r>
              <a:t>            x = 1 / 0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and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setUp(): Runs before each test method.</a:t>
            </a:r>
          </a:p>
          <a:p>
            <a:r>
              <a:t>tearDown(): Runs after each test method.</a:t>
            </a:r>
          </a:p>
          <a:p>
            <a:r>
              <a:rPr>
                <a:sym typeface="+mn-ea"/>
              </a:rPr>
              <a:t>Useful for initializing and cleaning up resources.</a:t>
            </a:r>
            <a:endParaRPr>
              <a:sym typeface="+mn-ea"/>
            </a:endParaRPr>
          </a:p>
          <a:p/>
          <a:p>
            <a:r>
              <a:t>Code Example:</a:t>
            </a:r>
          </a:p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and Teardown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class TestDatabase(unittest.TestCase):</a:t>
            </a:r>
          </a:p>
          <a:p>
            <a:r>
              <a:t>    def setUp(self):</a:t>
            </a:r>
          </a:p>
          <a:p>
            <a:r>
              <a:t>        self.db = Database()</a:t>
            </a:r>
          </a:p>
          <a:p>
            <a:r>
              <a:t>        self.db.connect()</a:t>
            </a:r>
          </a:p>
          <a:p>
            <a:r>
              <a:t>    def tearDown(self):</a:t>
            </a:r>
          </a:p>
          <a:p>
            <a:r>
              <a:t>        self.db.disconnect()</a:t>
            </a:r>
          </a:p>
          <a:p>
            <a:r>
              <a:t>    def test_query(self):</a:t>
            </a:r>
          </a:p>
          <a:p>
            <a:r>
              <a:t>        result = self.db.query("SELECT * FROM users")</a:t>
            </a:r>
          </a:p>
          <a:p>
            <a:r>
              <a:t>        self.assertIsNotNone(result)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Suites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Group related tests together.</a:t>
            </a:r>
          </a:p>
          <a:p>
            <a:r>
              <a:t>Code Example:</a:t>
            </a:r>
          </a:p>
          <a:p>
            <a:r>
              <a:t>```python</a:t>
            </a:r>
          </a:p>
          <a:p>
            <a:r>
              <a:t>def suite():</a:t>
            </a:r>
          </a:p>
          <a:p>
            <a:r>
              <a:t>    suite = unittest.TestSuite()</a:t>
            </a:r>
          </a:p>
          <a:p>
            <a:r>
              <a:t>    suite.addTest(TestMathOperations('test_add'))</a:t>
            </a:r>
          </a:p>
          <a:p>
            <a:r>
              <a:t>    suite.addTest(TestDatabase('test_query'))</a:t>
            </a:r>
          </a:p>
          <a:p>
            <a:r>
              <a:t>    return suite</a:t>
            </a:r>
          </a:p>
          <a:p/>
          <a:p>
            <a:r>
              <a:t>if __name__ == "__main__":</a:t>
            </a:r>
          </a:p>
          <a:p>
            <a:r>
              <a:t>    runner = unittest.TextTestRunner()</a:t>
            </a:r>
          </a:p>
          <a:p>
            <a:r>
              <a:t>    runner.run(suite())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Skipping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@unittest.skip or @unittest.skipIf.</a:t>
            </a:r>
          </a:p>
          <a:p/>
          <a:p>
            <a:r>
              <a:t>Code Example:</a:t>
            </a:r>
          </a:p>
          <a:p>
            <a:r>
              <a:t>```python</a:t>
            </a:r>
          </a:p>
          <a:p>
            <a:r>
              <a:t>class TestSkip(unittest.TestCase):</a:t>
            </a:r>
          </a:p>
          <a:p>
            <a:r>
              <a:t>    @unittest.skip("Skipping this test")</a:t>
            </a:r>
          </a:p>
          <a:p>
            <a:r>
              <a:t>    def test_skip(self):</a:t>
            </a:r>
          </a:p>
          <a:p>
            <a:r>
              <a:t>        self.fail("This test should be skipped")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Run a test script</a:t>
            </a:r>
          </a:p>
          <a:p>
            <a:r>
              <a:t>Command line:</a:t>
            </a:r>
          </a:p>
          <a:p>
            <a:r>
              <a:t>```bash</a:t>
            </a:r>
          </a:p>
          <a:p>
            <a:r>
              <a:t>python -m unittest test_module.py</a:t>
            </a:r>
          </a:p>
          <a:p>
            <a:r>
              <a:t>```</a:t>
            </a:r>
          </a:p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Using unittest.main():</a:t>
            </a:r>
          </a:p>
          <a:p>
            <a:r>
              <a:t>```python</a:t>
            </a:r>
          </a:p>
          <a:p>
            <a:r>
              <a:t>if __name__ == "__main__":</a:t>
            </a:r>
          </a:p>
          <a:p>
            <a:r>
              <a:t>    unittest.main()</a:t>
            </a:r>
          </a:p>
          <a:p>
            <a:r>
              <a:t>```</a:t>
            </a:r>
          </a:p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discovery</a:t>
            </a:r>
          </a:p>
          <a:p>
            <a:r>
              <a:rPr>
                <a:sym typeface="+mn-ea"/>
              </a:rPr>
              <a:t>Discover all tests in a directory:</a:t>
            </a:r>
            <a:endParaRPr>
              <a:sym typeface="+mn-ea"/>
            </a:endParaRPr>
          </a:p>
          <a:p/>
          <a:p>
            <a:r>
              <a:t>```bash</a:t>
            </a:r>
          </a:p>
          <a:p>
            <a:r>
              <a:t>python -m unittest discover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Mocking: Replace parts of the system with mock objects.</a:t>
            </a:r>
          </a:p>
          <a:p>
            <a:r>
              <a:t>Parameterized Tests: Run tests with multiple inputs.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ym typeface="+mn-ea"/>
              </a:rPr>
              <a:t>Mocking allows testing code that depends on external systems.</a:t>
            </a:r>
            <a:endParaRPr>
              <a:sym typeface="+mn-ea"/>
            </a:endParaRPr>
          </a:p>
          <a:p>
            <a:r>
              <a:rPr>
                <a:sym typeface="+mn-ea"/>
              </a:rPr>
              <a:t>Use MagicMock to replace real objects in tests.</a:t>
            </a:r>
          </a:p>
          <a:p>
            <a:r>
              <a:t>Use unittest.mock to replace functions or objects.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Introduction to unittest</a:t>
            </a:r>
          </a:p>
          <a:p>
            <a:r>
              <a:t>Basic Structure of a Test Case</a:t>
            </a:r>
          </a:p>
          <a:p>
            <a:r>
              <a:t>Key Components of unittest</a:t>
            </a:r>
          </a:p>
          <a:p>
            <a:r>
              <a:t>Assertions</a:t>
            </a:r>
          </a:p>
          <a:p>
            <a:r>
              <a:t>Setup and Teardown</a:t>
            </a:r>
          </a:p>
          <a:p>
            <a:r>
              <a:t>Test Suites</a:t>
            </a:r>
          </a:p>
          <a:p>
            <a:r>
              <a:t>Skipping Tests</a:t>
            </a:r>
          </a:p>
          <a:p>
            <a:r>
              <a:t>Running Tests</a:t>
            </a:r>
          </a:p>
          <a:p>
            <a:r>
              <a:t>Advanced Features</a:t>
            </a:r>
          </a:p>
          <a:p>
            <a:r>
              <a:t>Mocking</a:t>
            </a:r>
          </a:p>
          <a:p>
            <a:r>
              <a:t>Parameterized Tests</a:t>
            </a:r>
          </a:p>
          <a:p>
            <a:r>
              <a:t>Best Practices</a:t>
            </a:r>
          </a:p>
          <a:p>
            <a:r>
              <a:t>Example: Comprehensive Test Case</a:t>
            </a:r>
          </a:p>
          <a:p>
            <a: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Example:</a:t>
            </a:r>
          </a:p>
          <a:p>
            <a:r>
              <a:t>```python</a:t>
            </a:r>
          </a:p>
          <a:p>
            <a:r>
              <a:t>from unittest.mock import patch</a:t>
            </a:r>
          </a:p>
          <a:p>
            <a:r>
              <a:t>class TestMocking(unittest.TestCase):</a:t>
            </a:r>
          </a:p>
          <a:p>
            <a:r>
              <a:t>    @patch('math.sqrt')</a:t>
            </a:r>
          </a:p>
          <a:p>
            <a:r>
              <a:t>    def test_mock(self, mock_sqrt):</a:t>
            </a:r>
          </a:p>
          <a:p>
            <a:r>
              <a:t>        mock_sqrt.return_value = 10</a:t>
            </a:r>
          </a:p>
          <a:p>
            <a:r>
              <a:t>        self.assertEqual(math.sqrt(4), 10)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Parameterized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libraries like parameterized to run tests with multiple inputs.</a:t>
            </a:r>
          </a:p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Parameterized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Code Example:</a:t>
            </a:r>
          </a:p>
          <a:p>
            <a:r>
              <a:t>```python</a:t>
            </a:r>
          </a:p>
          <a:p>
            <a:r>
              <a:t>from parameterized import parameterized</a:t>
            </a:r>
          </a:p>
          <a:p>
            <a:r>
              <a:t>class TestParameterized(unittest.TestCase):</a:t>
            </a:r>
          </a:p>
          <a:p>
            <a:r>
              <a:t>    @parameterized.expand([</a:t>
            </a:r>
          </a:p>
          <a:p>
            <a:r>
              <a:t>        (1, 2, 3), (4, 5, 9), ])</a:t>
            </a:r>
          </a:p>
          <a:p>
            <a:r>
              <a:t>    def test_add(self, a, b, expected):</a:t>
            </a:r>
          </a:p>
          <a:p>
            <a:r>
              <a:t>        self.assertEqual(add(a, b), expected)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Coverage with coverage.py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coverage:</a:t>
            </a:r>
          </a:p>
          <a:p>
            <a:r>
              <a:t>pip install coverage</a:t>
            </a:r>
          </a:p>
          <a:p/>
          <a:p>
            <a:r>
              <a:t>Run tests with coverage:</a:t>
            </a:r>
          </a:p>
          <a:p>
            <a:r>
              <a:t>coverage run -m unittest discover</a:t>
            </a:r>
          </a:p>
          <a:p>
            <a:r>
              <a:t>coverage report -m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Write small, focused tests.</a:t>
            </a:r>
          </a:p>
          <a:p>
            <a:r>
              <a:t>Use descriptive test </a:t>
            </a:r>
            <a:r>
              <a:rPr>
                <a:sym typeface="+mn-ea"/>
              </a:rPr>
              <a:t>method </a:t>
            </a:r>
            <a:r>
              <a:t>names.</a:t>
            </a:r>
          </a:p>
          <a:p>
            <a:r>
              <a:rPr>
                <a:sym typeface="+mn-ea"/>
              </a:rPr>
              <a:t>Cover edge cases and invalid inputs</a:t>
            </a:r>
            <a:r>
              <a:rPr lang="en-GB">
                <a:sym typeface="+mn-ea"/>
              </a:rPr>
              <a:t>.</a:t>
            </a:r>
            <a:endParaRPr lang="en-GB">
              <a:sym typeface="+mn-ea"/>
            </a:endParaRPr>
          </a:p>
          <a:p>
            <a:r>
              <a:rPr>
                <a:sym typeface="+mn-ea"/>
              </a:rPr>
              <a:t>Keep tests isolated and independent</a:t>
            </a:r>
            <a:r>
              <a:rPr lang="en-GB">
                <a:sym typeface="+mn-ea"/>
              </a:rPr>
              <a:t>.</a:t>
            </a:r>
          </a:p>
          <a:p>
            <a:r>
              <a:t>Avoid dependencies between tests.</a:t>
            </a:r>
          </a:p>
          <a:p>
            <a:r>
              <a:t>Use mocks for external dependencies.</a:t>
            </a:r>
          </a:p>
          <a:p>
            <a:r>
              <a:t>Run tests frequently</a:t>
            </a:r>
            <a:r>
              <a:rPr>
                <a:sym typeface="+mn-ea"/>
              </a:rPr>
              <a:t> &amp; integrate with CI/CD</a:t>
            </a:r>
            <a:r>
              <a:t>.</a:t>
            </a:r>
          </a:p>
          <a:p>
            <a:r>
              <a:rPr>
                <a:sym typeface="+mn-ea"/>
              </a:rPr>
              <a:t>Maintain clear documentation</a:t>
            </a:r>
            <a:endParaRPr>
              <a:sym typeface="+mn-ea"/>
            </a:endParaRPr>
          </a:p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Comprehensive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Combines assertions, setup/teardown, mocking, and skipping.</a:t>
            </a:r>
          </a:p>
          <a:p>
            <a:r>
              <a:t>Code Example: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Comprehensive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```python</a:t>
            </a:r>
          </a:p>
          <a:p>
            <a:r>
              <a:t>import unittest</a:t>
            </a:r>
          </a:p>
          <a:p>
            <a:r>
              <a:t>from unittest.mock import patch</a:t>
            </a:r>
          </a:p>
          <a:p>
            <a:r>
              <a:t>def divide(a, b):</a:t>
            </a:r>
          </a:p>
          <a:p>
            <a:r>
              <a:t>    if b == 0:</a:t>
            </a:r>
          </a:p>
          <a:p>
            <a:r>
              <a:t>        raise ValueError("Cannot divide by zero")</a:t>
            </a:r>
          </a:p>
          <a:p>
            <a:r>
              <a:t>    return a / b</a:t>
            </a:r>
          </a:p>
          <a:p>
            <a:r>
              <a:t>  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Comprehensive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TestMathOperations(unittest.TestCase):</a:t>
            </a:r>
          </a:p>
          <a:p>
            <a:r>
              <a:t>    def setUp(self):</a:t>
            </a:r>
          </a:p>
          <a:p>
            <a:r>
              <a:t>        print("Setting up...")</a:t>
            </a:r>
          </a:p>
          <a:p>
            <a:r>
              <a:t>    def tearDown(self):</a:t>
            </a:r>
          </a:p>
          <a:p>
            <a:r>
              <a:t>        print("Tearing down...")</a:t>
            </a:r>
          </a:p>
          <a:p>
            <a:r>
              <a:t>    def test_divide(self):</a:t>
            </a:r>
          </a:p>
          <a:p>
            <a:r>
              <a:t>        self.assertEqual(divide(10, 2), 5)</a:t>
            </a:r>
          </a:p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Example: Comprehensive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   @patch('math.pow', return_value=16)</a:t>
            </a:r>
          </a:p>
          <a:p>
            <a:r>
              <a:t>    def test_mock_pow(self, mock_pow):</a:t>
            </a:r>
          </a:p>
          <a:p>
            <a:r>
              <a:t>        self.assertEqual(math.pow(2, 4), 16)</a:t>
            </a:r>
          </a:p>
          <a:p>
            <a:r>
              <a:t>    @unittest.skip("Skipping this test")</a:t>
            </a:r>
          </a:p>
          <a:p>
            <a:r>
              <a:t>    def test_skip(self):</a:t>
            </a:r>
          </a:p>
          <a:p>
            <a:r>
              <a:t>        self.fail("This test should be skipped")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unittest is a powerful tool for ensuring code correctness.</a:t>
            </a:r>
          </a:p>
          <a:p>
            <a:r>
              <a:t>Write comprehensive tests to catch bugs early and improve code quality.</a:t>
            </a:r>
          </a:p>
          <a:p>
            <a:r>
              <a:t>Use the concepts and examples provided to build robust test suites.</a:t>
            </a:r>
          </a:p>
          <a:p>
            <a:r>
              <a:t>**Call to Action:**</a:t>
            </a:r>
          </a:p>
          <a:p>
            <a:r>
              <a:t>"Start writing unit tests today and make your codebase more reliable!"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Ensures code correctness</a:t>
            </a:r>
          </a:p>
          <a:p>
            <a:r>
              <a:t>- Helps debugging &amp; catching regressions</a:t>
            </a:r>
          </a:p>
          <a:p>
            <a:r>
              <a:t>- Facilitates refactoring</a:t>
            </a:r>
          </a:p>
          <a:p>
            <a:r>
              <a:t>- Supports Test-Driven Development (TDD)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Answers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the floor for questions.</a:t>
            </a:r>
          </a:p>
          <a:p>
            <a:r>
              <a:rPr>
                <a:sym typeface="+mn-ea"/>
              </a:rPr>
              <a:t>Feel free to ask anything!</a:t>
            </a:r>
            <a:endParaRPr>
              <a:sym typeface="+mn-ea"/>
            </a:endParaRPr>
          </a:p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unittest documentation: https://docs.python.org/3/library/unittest.html</a:t>
            </a:r>
          </a:p>
          <a:p>
            <a:r>
              <a:t>• unittest.mock documentation: https://docs.python.org/3/library/unittest.mock.html</a:t>
            </a:r>
          </a:p>
          <a:p>
            <a:r>
              <a:t>• (Optional) Your GitHub repository with code examples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Built-in Python framework for unit testing.</a:t>
            </a:r>
          </a:p>
          <a:p>
            <a:r>
              <a:t>Inspired by Java's JUnit.</a:t>
            </a:r>
          </a:p>
          <a:p/>
          <a:p>
            <a:r>
              <a:t>Features:</a:t>
            </a:r>
          </a:p>
          <a:p>
            <a:r>
              <a:t>- Test automation</a:t>
            </a:r>
          </a:p>
          <a:p>
            <a:r>
              <a:t>- Setup and teardown</a:t>
            </a:r>
          </a:p>
          <a:p>
            <a:r>
              <a:t>- Assertions</a:t>
            </a:r>
          </a:p>
          <a:p>
            <a:r>
              <a:t>- Test discovery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Subclass unittest.TestCase</a:t>
            </a:r>
          </a:p>
          <a:p>
            <a:r>
              <a:t>2. Define methods starting with 'test_'</a:t>
            </a:r>
          </a:p>
          <a:p>
            <a:r>
              <a:t>3. Use assertions to verify outcomes</a:t>
            </a:r>
          </a:p>
          <a:p>
            <a:r>
              <a:t>4. Run using unittest.main()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Basic Structure of a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Subclass unittest.TestCase.</a:t>
            </a:r>
          </a:p>
          <a:p>
            <a:r>
              <a:t>Test methods start with test_.</a:t>
            </a:r>
          </a:p>
          <a:p/>
          <a:p>
            <a:r>
              <a:t>Code Example:</a:t>
            </a:r>
          </a:p>
          <a:p>
            <a:r>
              <a:t>```python</a:t>
            </a:r>
          </a:p>
          <a:p>
            <a:r>
              <a:t>import unittest</a:t>
            </a:r>
          </a:p>
          <a:p>
            <a:r>
              <a:t>def add(a, b):</a:t>
            </a:r>
          </a:p>
          <a:p>
            <a:r>
              <a:t>    return a + b</a:t>
            </a:r>
          </a:p>
          <a:p/>
          <a:p>
            <a:r>
              <a:t>class TestMathOperations(unittest.TestCase):</a:t>
            </a:r>
          </a:p>
          <a:p>
            <a:r>
              <a:t>    def test_add(self):</a:t>
            </a:r>
          </a:p>
          <a:p>
            <a:r>
              <a:t>        self.assertEqual(add(2, 3), 5)</a:t>
            </a:r>
          </a:p>
          <a:p/>
          <a:p>
            <a:r>
              <a:t>if __name__ == "__main__":</a:t>
            </a:r>
          </a:p>
          <a:p>
            <a:r>
              <a:t>    unittest.main()</a:t>
            </a:r>
          </a:p>
          <a:p>
            <a:r>
              <a:t>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Components of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Assertions: Verify expected outcomes.</a:t>
            </a:r>
          </a:p>
          <a:p>
            <a:r>
              <a:t>Setup and Teardown: Prepare and clean up test environments.</a:t>
            </a:r>
          </a:p>
          <a:p>
            <a:r>
              <a:t>Test Suites: Group related tests.</a:t>
            </a:r>
          </a:p>
          <a:p>
            <a:r>
              <a:t>Skipping Tests: Skip tests conditionally.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Assertions in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assertEqual(a, b)</a:t>
            </a:r>
          </a:p>
          <a:p>
            <a:r>
              <a:t>- assertNotEqual(a, b)</a:t>
            </a:r>
          </a:p>
          <a:p>
            <a:r>
              <a:t>- assertTrue(x)</a:t>
            </a:r>
          </a:p>
          <a:p>
            <a:r>
              <a:t>- assertFalse(x)</a:t>
            </a:r>
          </a:p>
          <a:p>
            <a:r>
              <a:t>- assertRaises(Exception, func, *args)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Assertions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assertEqual(a, b): Check if a == b.</a:t>
            </a:r>
          </a:p>
          <a:p>
            <a:r>
              <a:t>assertTrue(x): Check if x is True.</a:t>
            </a:r>
          </a:p>
          <a:p>
            <a:r>
              <a:t>assertFalse(x): Check if x is False.</a:t>
            </a:r>
          </a:p>
          <a:p>
            <a:r>
              <a:t>assertRaises(exception, callable): Check if callable raises exception.</a:t>
            </a:r>
          </a:p>
          <a:p>
            <a:r>
              <a:rPr>
                <a:sym typeface="+mn-ea"/>
              </a:rPr>
              <a:t>Code Example:</a:t>
            </a:r>
            <a:endParaRPr>
              <a:sym typeface="+mn-ea"/>
            </a:endParaRP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5849</Words>
  <Application>WPS Presentation</Application>
  <PresentationFormat>On-screen Show (4:3)</PresentationFormat>
  <Paragraphs>298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Unit Testing in Python with unittest</vt:lpstr>
      <vt:lpstr>Agenda</vt:lpstr>
      <vt:lpstr>Introduction to Unit Testing</vt:lpstr>
      <vt:lpstr>Introduction to unittest</vt:lpstr>
      <vt:lpstr>Writing a Simple Test Case</vt:lpstr>
      <vt:lpstr>Basic Structure of a Test Case</vt:lpstr>
      <vt:lpstr>Key Components of unittest</vt:lpstr>
      <vt:lpstr>Common Assertions in unittest</vt:lpstr>
      <vt:lpstr>Assertions</vt:lpstr>
      <vt:lpstr>Assertions</vt:lpstr>
      <vt:lpstr>Setup and Teardown</vt:lpstr>
      <vt:lpstr>Setup and Teardown</vt:lpstr>
      <vt:lpstr>Test Suites</vt:lpstr>
      <vt:lpstr>Skipping Tests</vt:lpstr>
      <vt:lpstr>Running Tests</vt:lpstr>
      <vt:lpstr>Running Tests</vt:lpstr>
      <vt:lpstr>Running Tests</vt:lpstr>
      <vt:lpstr>Advanced Features</vt:lpstr>
      <vt:lpstr>Mocking</vt:lpstr>
      <vt:lpstr>Mocking</vt:lpstr>
      <vt:lpstr>Parameterized Tests</vt:lpstr>
      <vt:lpstr>Parameterized Tests</vt:lpstr>
      <vt:lpstr>Test Coverage with coverage.py</vt:lpstr>
      <vt:lpstr>Best Practices</vt:lpstr>
      <vt:lpstr>Example: Comprehensive Test Case</vt:lpstr>
      <vt:lpstr>Example: Comprehensive Test Case</vt:lpstr>
      <vt:lpstr>Example: Comprehensive Test Case</vt:lpstr>
      <vt:lpstr>Example: Comprehensive Test Case</vt:lpstr>
      <vt:lpstr>Conclusion</vt:lpstr>
      <vt:lpstr>Questions &amp; Answers</vt:lpstr>
      <vt:lpstr>Thank You &amp; Resources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mahmo</cp:lastModifiedBy>
  <cp:revision>17</cp:revision>
  <dcterms:created xsi:type="dcterms:W3CDTF">2013-01-27T09:14:00Z</dcterms:created>
  <dcterms:modified xsi:type="dcterms:W3CDTF">2025-02-16T22:32:45Z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2DA2A4E18869420CBF62DFF44488F4C2_12</vt:lpwstr>
  </property>
  <property fmtid="{D5CDD505-2E9C-101B-9397-08002B2CF9AE}" pid="3" name="KSOProductBuildVer">
    <vt:lpwstr>2057-12.2.0.19805</vt:lpwstr>
  </property>
</Properties>
</file>