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Mastering Unit Testing in Python with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 Robust and Reliable Code</a:t>
            </a:r>
          </a:p>
          <a:p>
            <a:r>
              <a:t>Your Name/Affiliation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Mocking - Isolating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Problem: Testing code with external dependencies (network, database, etc.).</a:t>
            </a:r>
          </a:p>
          <a:p>
            <a:r>
              <a:t>- Solution: Replace dependencies with "test doubles" (mocks, stubs).</a:t>
            </a:r>
          </a:p>
          <a:p>
            <a:r>
              <a:t>- Benefits:</a:t>
            </a:r>
          </a:p>
          <a:p>
            <a:r>
              <a:t>  - Faster tests.</a:t>
            </a:r>
          </a:p>
          <a:p>
            <a:r>
              <a:t>  - More reliable tests (no external dependencies).</a:t>
            </a:r>
          </a:p>
          <a:p>
            <a:r>
              <a:t>  - Control over dependency behavior.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Test-Driven Development 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Red-Green-Refactor:</a:t>
            </a:r>
          </a:p>
          <a:p>
            <a:r>
              <a:t>  - Red: Write a failing test first.</a:t>
            </a:r>
          </a:p>
          <a:p>
            <a:r>
              <a:t>  - Green: Write the minimum code to pass the test.</a:t>
            </a:r>
          </a:p>
          <a:p>
            <a:r>
              <a:t>  - Refactor: Clean up and improve the code.</a:t>
            </a:r>
          </a:p>
          <a:p>
            <a:r>
              <a:t>- Benefits:</a:t>
            </a:r>
          </a:p>
          <a:p>
            <a:r>
              <a:t>  - 100% test coverage (in theory).</a:t>
            </a:r>
          </a:p>
          <a:p>
            <a:r>
              <a:t>  - Better code design.</a:t>
            </a:r>
          </a:p>
          <a:p>
            <a:r>
              <a:t>  - Immediate feedback.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Unit testing is crucial for writing robust and reliable code.</a:t>
            </a:r>
          </a:p>
          <a:p>
            <a:r>
              <a:t>- unittest is Python's built-in, powerful testing framework.</a:t>
            </a:r>
          </a:p>
          <a:p>
            <a:r>
              <a:t>- Use assertions to verify expected behavior.</a:t>
            </a:r>
          </a:p>
          <a:p>
            <a:r>
              <a:t>- Organize your tests for maintainability.</a:t>
            </a:r>
          </a:p>
          <a:p>
            <a:r>
              <a:t>- Mock dependencies to isolate your code.</a:t>
            </a:r>
          </a:p>
          <a:p>
            <a:r>
              <a:t>- Practice TDD for better design and coverage.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 Feel free to ask!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Links to Resources:</a:t>
            </a:r>
          </a:p>
          <a:p>
            <a:r>
              <a:t>- unittest documentation: https://docs.python.org/3/library/unittest.html</a:t>
            </a:r>
          </a:p>
          <a:p>
            <a:r>
              <a:t>- unittest.mock documentation: https://docs.python.org/3/library/unittest.mock.html</a:t>
            </a:r>
          </a:p>
          <a:p>
            <a:r>
              <a:t>- (Optional) Your GitHub repository with code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Testing individual units of code (functions, methods) in isolation.</a:t>
            </a:r>
          </a:p>
          <a:p>
            <a:r>
              <a:t>- Focuses on verifying the smallest testable parts of an application.</a:t>
            </a:r>
          </a:p>
          <a:p>
            <a:r>
              <a:t>- Like testing individual gears in a machine, not the whole machine at once.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Unit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Defects: Find bugs early, saving time and money.</a:t>
            </a:r>
          </a:p>
          <a:p>
            <a:r>
              <a:t>- Improves Code Quality: Forces better design and modularity.</a:t>
            </a:r>
          </a:p>
          <a:p>
            <a:r>
              <a:t>- Facilitates Refactoring: Provides a safety net for code changes.</a:t>
            </a:r>
          </a:p>
          <a:p>
            <a:r>
              <a:t>- Living Documentation: Tests show how code should work.</a:t>
            </a:r>
          </a:p>
          <a:p>
            <a:r>
              <a:t>- Increased Confidence: Make changes without fear of breaking things.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Testing Pyramid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Unit tests should form the foundation of your testing strategy.</a:t>
            </a:r>
          </a:p>
          <a:p>
            <a:r>
              <a:t>- Integration tests check how units work together.</a:t>
            </a:r>
          </a:p>
          <a:p>
            <a:r>
              <a:t>- E2E tests validate the entire application flow.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Principles of Good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Fast: Run quickly.</a:t>
            </a:r>
          </a:p>
          <a:p>
            <a:r>
              <a:t>- Isolated: Independent of each other.</a:t>
            </a:r>
          </a:p>
          <a:p>
            <a:r>
              <a:t>- Repeatable: Same result every time.</a:t>
            </a:r>
          </a:p>
          <a:p>
            <a:r>
              <a:t>- Self-validating: Clear pass/fail.</a:t>
            </a:r>
          </a:p>
          <a:p>
            <a:r>
              <a:t>- Timely: Written before/alongside code (TDD).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Python's built-in testing framework.</a:t>
            </a:r>
          </a:p>
          <a:p>
            <a:r>
              <a:t>- Inspired by JUnit (Java).</a:t>
            </a:r>
          </a:p>
          <a:p>
            <a:r>
              <a:t>- Provides tools for:</a:t>
            </a:r>
          </a:p>
          <a:p>
            <a:r>
              <a:t>  - Creating test cases (unittest.TestCase).</a:t>
            </a:r>
          </a:p>
          <a:p>
            <a:r>
              <a:t>  - Making assertions (e.g., assertEqual).</a:t>
            </a:r>
          </a:p>
          <a:p>
            <a:r>
              <a:t>  - Running tests (test runners).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First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Example:</a:t>
            </a:r>
          </a:p>
          <a:p/>
          <a:p>
            <a:r>
              <a:t>def add(x, y):</a:t>
            </a:r>
          </a:p>
          <a:p>
            <a:r>
              <a:t>    return x + y</a:t>
            </a:r>
          </a:p>
          <a:p/>
          <a:p>
            <a:r>
              <a:t>import unittest</a:t>
            </a:r>
          </a:p>
          <a:p>
            <a:r>
              <a:t>from my_module import add</a:t>
            </a:r>
          </a:p>
          <a:p/>
          <a:p>
            <a:r>
              <a:t>class TestAdd(unittest.TestCase):</a:t>
            </a:r>
          </a:p>
          <a:p>
            <a:r>
              <a:t>    def test_add(self):</a:t>
            </a:r>
          </a:p>
          <a:p>
            <a:r>
              <a:t>        self.assertEqual(add(2, 3), 5)</a:t>
            </a:r>
          </a:p>
          <a:p/>
          <a:p>
            <a:r>
              <a:t>if __name__ == '__main__':</a:t>
            </a:r>
          </a:p>
          <a:p>
            <a:r>
              <a:t>    unittest.main()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From the Command Line:</a:t>
            </a:r>
          </a:p>
          <a:p>
            <a:r>
              <a:t>  - python -m unittest test_my_module.py</a:t>
            </a:r>
          </a:p>
          <a:p>
            <a:r>
              <a:t>  - python -m unittest discover</a:t>
            </a:r>
          </a:p>
          <a:p>
            <a:r>
              <a:t>  - python -m unittest -v test_my_module.py (verbose)</a:t>
            </a:r>
          </a:p>
          <a:p>
            <a:r>
              <a:t>- From within File:</a:t>
            </a:r>
          </a:p>
          <a:p>
            <a:r>
              <a:t>  - if __name__ == '__main__': unittest.main()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Assertion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self.assertEqual(a, b): Checks a == b</a:t>
            </a:r>
          </a:p>
          <a:p>
            <a:r>
              <a:t>- self.assertTrue(x): Checks bool(x) is True</a:t>
            </a:r>
          </a:p>
          <a:p>
            <a:r>
              <a:t>- self.assertIsNone(x): Checks x is None</a:t>
            </a:r>
          </a:p>
          <a:p>
            <a:r>
              <a:t>- self.assertIn(a, b): Checks a in b</a:t>
            </a:r>
          </a:p>
          <a:p>
            <a:r>
              <a:t>- self.assertRaises(Exception, callable, *args, **kwargs): Checks for exceptions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