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4993-5288-0B28-F381-86373BFB7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810C2-89B7-2DEF-E35E-26A21ADE2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E0C8-7E9E-2B09-49B4-E7594DD0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73E5-5F7A-3AAA-778A-AD0896CB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DADF-A243-E0F9-8191-927BB911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C413-2CBE-D6A9-1145-2E53895B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45196-48C4-83CB-9458-2CA94765D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EBFA-1C40-6758-C86E-839BE7F2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CD3C-A1F2-D1EA-1E49-2E931775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CC2A-DB64-C01D-FE9B-05399064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5FAB7-3204-A9BC-8041-BC61E2D2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5CC1-F105-543F-CF00-201622035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A659-AAEF-BA94-D07E-DCF89FB0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E009-1701-970C-23D8-C1EE348B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6883-AE3D-6E9A-C427-74D898A9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4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895A-9948-D248-7CD4-151C4A66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D2CB-A6A5-1C4E-F2DA-643F751A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CB5A-1E23-5695-A055-6938619A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F7A5-E0FF-BE63-A433-2A3AD31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584C-573E-D896-7467-2C82DA31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2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6CF9-CAB0-836A-2425-EB8D7A1F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148BA-9DE9-441C-4F1A-7681402D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08D2-CCD1-9FB3-D3EF-78CF8AE7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B8B26-5E99-DD0B-23BD-6030C36F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4027-3EA4-7C4A-99CF-7F4FA26B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D8E7-9CA7-1DDA-EBF1-5B3C70C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F3DE-0400-EA02-E253-E9CEE2974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23867-AA3E-BCA0-0112-177B8098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0C6D0-B34A-DF9E-1709-6D13EE6F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8B28-C67C-FCA2-F28E-970894F8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8AE5F-D0D9-BE00-A44D-23A15B7B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8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3B-B096-B169-1D7F-65132D0E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671AE-510F-6DFF-F724-709150AF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C550-0BF9-874B-9C73-31811E0F4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167A4-AE35-8FBE-8632-89244C46C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7A250-061C-7B3E-F2B9-612445D19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1E189-F641-97C9-0589-F26A138B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10FF0-72B6-9A4D-8764-84C77A3A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FA61E-459C-38BD-0C73-6103A742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5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17DD-F3BF-73DD-EDE7-EACBF991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7C816-1A9A-8565-06A0-93753AA8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32C50-09A5-2CF3-4988-35FA1F8F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0B1C1-5CA3-F285-320D-50232EC1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D6DA0-9ABE-4289-F942-8D535CFF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DA649-BC58-6A28-6BCD-3DE369BF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D287C-9993-5DE5-EEE2-FCDC5A8A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46C9-A84C-DDC3-4F9E-489C6AA3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B307-F398-0251-9D45-93A46ABD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9FF91-3B4A-0FD6-1196-ED62252E8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F5C01-E586-D473-63F1-4CF96F6A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70BB1-619A-A618-486A-8E44BDB0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9B2BE-6DB9-B11A-86AA-F63F4CD1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FE03-A6E5-6B4B-BD1E-822CA3E3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83269-E1A9-0087-271F-DBF93F727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36D36-EC75-FE94-C6DE-BAEFD4383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CD63A-AC53-1EE3-B6C0-00CAA15C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F0B72-E0A7-609F-25BA-6299AE63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E6705-7C0E-DA87-B158-27D4E423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E1C57-2692-4325-0DB3-A6FD6974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0B3B6-201E-BCA8-7726-D232A7EF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4699-4F9B-2AD9-8879-E3AF3FA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9C85-AA3C-F0B1-C49A-4BBC5442D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699CD-3E30-C308-B563-454CF28CB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classification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artificial intelligence training</a:t>
            </a:r>
          </a:p>
        </p:txBody>
      </p:sp>
    </p:spTree>
    <p:extLst>
      <p:ext uri="{BB962C8B-B14F-4D97-AF65-F5344CB8AC3E}">
        <p14:creationId xmlns:p14="http://schemas.microsoft.com/office/powerpoint/2010/main" val="212705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Fig NO.1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</a:rPr>
              <a:t>Figer</a:t>
            </a:r>
            <a:r>
              <a:rPr lang="en-US" sz="2000" dirty="0">
                <a:solidFill>
                  <a:schemeClr val="bg1"/>
                </a:solidFill>
              </a:rPr>
              <a:t> to show Change in Performance of loss function from worst to best value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EBE32A-CB12-E654-E456-605379DE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769" y="2458720"/>
            <a:ext cx="3949078" cy="38531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BC3935-998E-AE0B-19AB-50B0834E9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21" y="226892"/>
            <a:ext cx="3501819" cy="22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9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</a:rPr>
              <a:t>Figer</a:t>
            </a:r>
            <a:r>
              <a:rPr lang="en-US" sz="2000" dirty="0">
                <a:solidFill>
                  <a:schemeClr val="bg1"/>
                </a:solidFill>
              </a:rPr>
              <a:t> to show Change in Performance of accuracy and accuracy for this model after taring is almost 1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7BC8D-FA09-C9CD-9E9E-76675370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118" y="2367280"/>
            <a:ext cx="4032961" cy="3944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70EA4C-64D2-78E4-7CB0-BDCA5D23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21" y="226894"/>
            <a:ext cx="3542459" cy="22216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18F54CE-9450-824E-A127-7A89A8517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Fig NO.2</a:t>
            </a:r>
          </a:p>
        </p:txBody>
      </p:sp>
    </p:spTree>
    <p:extLst>
      <p:ext uri="{BB962C8B-B14F-4D97-AF65-F5344CB8AC3E}">
        <p14:creationId xmlns:p14="http://schemas.microsoft.com/office/powerpoint/2010/main" val="412295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480" y="24632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1 – import the libraries I need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sept in project is importing to libraries like CV2,tensorflow and all libraries needed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1A82D-4993-A9A8-DBDB-9240746E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4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E9D4EB-0A1B-9F67-CAC0-92B3A631CBD0}"/>
              </a:ext>
            </a:extLst>
          </p:cNvPr>
          <p:cNvSpPr txBox="1"/>
          <p:nvPr/>
        </p:nvSpPr>
        <p:spPr>
          <a:xfrm>
            <a:off x="132080" y="6210615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1 </a:t>
            </a:r>
          </a:p>
        </p:txBody>
      </p:sp>
    </p:spTree>
    <p:extLst>
      <p:ext uri="{BB962C8B-B14F-4D97-AF65-F5344CB8AC3E}">
        <p14:creationId xmlns:p14="http://schemas.microsoft.com/office/powerpoint/2010/main" val="305587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Test case 1 .result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E4A9A-A7D3-3FB8-CD2C-21B2E2AC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12" y="638848"/>
            <a:ext cx="5528582" cy="547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8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480" y="24632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1 – import the libraries I need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sept in project is importing to libraries like CV2,tensorflow and all libraries needed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9D4EB-0A1B-9F67-CAC0-92B3A631CBD0}"/>
              </a:ext>
            </a:extLst>
          </p:cNvPr>
          <p:cNvSpPr txBox="1"/>
          <p:nvPr/>
        </p:nvSpPr>
        <p:spPr>
          <a:xfrm>
            <a:off x="132080" y="6210615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649B8-FDF0-2346-9488-290F5AD8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4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Test case 2 .result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F7481-11D5-2089-47C6-368DD9A1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89" y="638849"/>
            <a:ext cx="5449471" cy="54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1 – import the libraries I need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sept in project is importing to libraries like CV2,tensorflow and all libraries needed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1AEA8-9AA8-B36B-7440-D3438F09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935681"/>
            <a:ext cx="10843065" cy="262944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7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2</a:t>
            </a:r>
            <a:r>
              <a:rPr lang="ar-EG" sz="4800" dirty="0">
                <a:solidFill>
                  <a:schemeClr val="bg1"/>
                </a:solidFill>
              </a:rPr>
              <a:t>-</a:t>
            </a:r>
            <a:r>
              <a:rPr lang="en-US" sz="4800" dirty="0">
                <a:solidFill>
                  <a:schemeClr val="bg1"/>
                </a:solidFill>
              </a:rPr>
              <a:t>Make the computer process the code on the 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The graphics card is faster in processing images and video clips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29AC5-A799-54FD-E917-265E2039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47" y="617779"/>
            <a:ext cx="10618688" cy="326524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01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37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1 – delete image not </a:t>
            </a:r>
            <a:r>
              <a:rPr lang="en-US" sz="5000" dirty="0" err="1">
                <a:solidFill>
                  <a:schemeClr val="bg1"/>
                </a:solidFill>
              </a:rPr>
              <a:t>exts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54" y="3840156"/>
            <a:ext cx="460534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This code scans a group of image files in a specific folder and removes any image that is not with a supported extension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(Jpeg, Jpg, bmp and </a:t>
            </a:r>
            <a:r>
              <a:rPr lang="en-US" sz="2000" dirty="0" err="1">
                <a:solidFill>
                  <a:schemeClr val="bg1"/>
                </a:solidFill>
              </a:rPr>
              <a:t>png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4E9D8-F0B5-9CE4-181F-18C0A4EB10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76809" y="1130170"/>
            <a:ext cx="6349716" cy="4530061"/>
          </a:xfrm>
          <a:prstGeom prst="rect">
            <a:avLst/>
          </a:prstGeom>
        </p:spPr>
      </p:pic>
      <p:sp>
        <p:nvSpPr>
          <p:cNvPr id="379" name="Rectangle 37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86257"/>
            <a:ext cx="6926703" cy="804161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3-Load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67B3C-1F75-B7F3-3587-82B66B340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20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57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4 – Scale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60A84-FA97-0347-65E6-FEF5986B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179650"/>
            <a:ext cx="10843065" cy="214150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D2D7CE2F-82AB-D607-4A41-887AE0615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3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1 – Split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Split Data to train and </a:t>
            </a:r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 and test  to train ML model and test this model 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Traing</a:t>
            </a:r>
            <a:r>
              <a:rPr lang="en-US" dirty="0">
                <a:solidFill>
                  <a:schemeClr val="bg1"/>
                </a:solidFill>
              </a:rPr>
              <a:t> size : 70%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Val size : 20%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Test size is 10 %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D4272-ABFB-E1FC-71D2-DE60F6AA5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84" y="617779"/>
            <a:ext cx="8778735" cy="326524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98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1 – Build Deep Learning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Build deep learning model with TensorFlow and set filters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4BD23-CCB2-889D-26E5-A112B075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79" y="617779"/>
            <a:ext cx="9632421" cy="326524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006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1 – Train the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Train deep learning model with taring data by 20 epoch to get best accuracy and minimal loss value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FA5C5-3E32-6EB3-1CB0-29BD4ADF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800143"/>
            <a:ext cx="10843065" cy="290051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81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271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Image classification project</vt:lpstr>
      <vt:lpstr>1 – import the libraries I need</vt:lpstr>
      <vt:lpstr>2-Make the computer process the code on the GPU</vt:lpstr>
      <vt:lpstr>1 – delete image not exts</vt:lpstr>
      <vt:lpstr>3-Load data </vt:lpstr>
      <vt:lpstr>4 – Scale Data</vt:lpstr>
      <vt:lpstr>1 – Split Data</vt:lpstr>
      <vt:lpstr>1 – Build Deep Learning Model</vt:lpstr>
      <vt:lpstr>1 – Train the model</vt:lpstr>
      <vt:lpstr>Fig NO.1</vt:lpstr>
      <vt:lpstr>Fig NO.2</vt:lpstr>
      <vt:lpstr>1 – import the libraries I need</vt:lpstr>
      <vt:lpstr>Test case 1 .result </vt:lpstr>
      <vt:lpstr>1 – import the libraries I need</vt:lpstr>
      <vt:lpstr>Test case 2 .result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project</dc:title>
  <dc:creator>Mahmoud Sayed</dc:creator>
  <cp:lastModifiedBy>Mahmoud Sayed</cp:lastModifiedBy>
  <cp:revision>1</cp:revision>
  <dcterms:created xsi:type="dcterms:W3CDTF">2024-03-18T17:35:40Z</dcterms:created>
  <dcterms:modified xsi:type="dcterms:W3CDTF">2024-03-18T18:35:59Z</dcterms:modified>
</cp:coreProperties>
</file>