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54993-5288-0B28-F381-86373BFB7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810C2-89B7-2DEF-E35E-26A21ADE2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E0C8-7E9E-2B09-49B4-E7594DD0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DD5-2FEB-42F2-9AD7-D5B60FF71B3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73E5-5F7A-3AAA-778A-AD0896CB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CDADF-A243-E0F9-8191-927BB911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5948-3344-45EF-AD65-88259B4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6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C413-2CBE-D6A9-1145-2E53895B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45196-48C4-83CB-9458-2CA94765D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1EBFA-1C40-6758-C86E-839BE7F2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DD5-2FEB-42F2-9AD7-D5B60FF71B3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1CD3C-A1F2-D1EA-1E49-2E931775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9CC2A-DB64-C01D-FE9B-05399064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5948-3344-45EF-AD65-88259B4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5FAB7-3204-A9BC-8041-BC61E2D27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15CC1-F105-543F-CF00-201622035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3A659-AAEF-BA94-D07E-DCF89FB0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DD5-2FEB-42F2-9AD7-D5B60FF71B3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9E009-1701-970C-23D8-C1EE348B4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46883-AE3D-6E9A-C427-74D898A9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5948-3344-45EF-AD65-88259B4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4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895A-9948-D248-7CD4-151C4A66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D2CB-A6A5-1C4E-F2DA-643F751A0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8CB5A-1E23-5695-A055-6938619A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DD5-2FEB-42F2-9AD7-D5B60FF71B3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EF7A5-E0FF-BE63-A433-2A3AD313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2584C-573E-D896-7467-2C82DA31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5948-3344-45EF-AD65-88259B4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2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6CF9-CAB0-836A-2425-EB8D7A1FC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148BA-9DE9-441C-4F1A-7681402D0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108D2-CCD1-9FB3-D3EF-78CF8AE7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DD5-2FEB-42F2-9AD7-D5B60FF71B3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B8B26-5E99-DD0B-23BD-6030C36F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4027-3EA4-7C4A-99CF-7F4FA26B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5948-3344-45EF-AD65-88259B4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D8E7-9CA7-1DDA-EBF1-5B3C70C7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6F3DE-0400-EA02-E253-E9CEE2974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23867-AA3E-BCA0-0112-177B80982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0C6D0-B34A-DF9E-1709-6D13EE6F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DD5-2FEB-42F2-9AD7-D5B60FF71B3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88B28-C67C-FCA2-F28E-970894F8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8AE5F-D0D9-BE00-A44D-23A15B7B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5948-3344-45EF-AD65-88259B4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8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63B-B096-B169-1D7F-65132D0E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671AE-510F-6DFF-F724-709150AFB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5C550-0BF9-874B-9C73-31811E0F4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167A4-AE35-8FBE-8632-89244C46C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7A250-061C-7B3E-F2B9-612445D19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1E189-F641-97C9-0589-F26A138B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DD5-2FEB-42F2-9AD7-D5B60FF71B3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10FF0-72B6-9A4D-8764-84C77A3A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FA61E-459C-38BD-0C73-6103A742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5948-3344-45EF-AD65-88259B4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5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17DD-F3BF-73DD-EDE7-EACBF991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B7C816-1A9A-8565-06A0-93753AA8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DD5-2FEB-42F2-9AD7-D5B60FF71B3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32C50-09A5-2CF3-4988-35FA1F8F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0B1C1-5CA3-F285-320D-50232EC1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5948-3344-45EF-AD65-88259B4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6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D6DA0-9ABE-4289-F942-8D535CFF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DD5-2FEB-42F2-9AD7-D5B60FF71B3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DA649-BC58-6A28-6BCD-3DE369BF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D287C-9993-5DE5-EEE2-FCDC5A8A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5948-3344-45EF-AD65-88259B4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46C9-A84C-DDC3-4F9E-489C6AA3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6B307-F398-0251-9D45-93A46ABDE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9FF91-3B4A-0FD6-1196-ED62252E8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F5C01-E586-D473-63F1-4CF96F6A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DD5-2FEB-42F2-9AD7-D5B60FF71B3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70BB1-619A-A618-486A-8E44BDB0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9B2BE-6DB9-B11A-86AA-F63F4CD1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5948-3344-45EF-AD65-88259B4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9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FE03-A6E5-6B4B-BD1E-822CA3E3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83269-E1A9-0087-271F-DBF93F727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36D36-EC75-FE94-C6DE-BAEFD4383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CD63A-AC53-1EE3-B6C0-00CAA15C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9DD5-2FEB-42F2-9AD7-D5B60FF71B3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F0B72-E0A7-609F-25BA-6299AE63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E6705-7C0E-DA87-B158-27D4E423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5948-3344-45EF-AD65-88259B4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1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E1C57-2692-4325-0DB3-A6FD6974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0B3B6-201E-BCA8-7726-D232A7EF9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B4699-4F9B-2AD9-8879-E3AF3FAE9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89DD5-2FEB-42F2-9AD7-D5B60FF71B3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19C85-AA3C-F0B1-C49A-4BBC5442D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699CD-3E30-C308-B563-454CF28CB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F85948-3344-45EF-AD65-88259B4A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7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082C-6271-0217-2316-E2A124D2D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classification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F4301-9AD8-6C7A-3861-265DDCE502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artificial intelligence training</a:t>
            </a:r>
          </a:p>
        </p:txBody>
      </p:sp>
    </p:spTree>
    <p:extLst>
      <p:ext uri="{BB962C8B-B14F-4D97-AF65-F5344CB8AC3E}">
        <p14:creationId xmlns:p14="http://schemas.microsoft.com/office/powerpoint/2010/main" val="2127052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C082C-6271-0217-2316-E2A124D2D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4505552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Fig NO.1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F4301-9AD8-6C7A-3861-265DDCE50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4505552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</a:rPr>
              <a:t>Figer</a:t>
            </a:r>
            <a:r>
              <a:rPr lang="en-US" sz="2000" dirty="0">
                <a:solidFill>
                  <a:schemeClr val="bg1"/>
                </a:solidFill>
              </a:rPr>
              <a:t> to show Change in Performance of loss function from worst to best value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0250D-91C7-2AF3-AA0B-30AF7D4C1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321" y="226892"/>
            <a:ext cx="4805404" cy="3459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03016E-4677-0FDA-DAA3-A77D67F23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434" y="2826620"/>
            <a:ext cx="4134401" cy="34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9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F4301-9AD8-6C7A-3861-265DDCE50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4505552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</a:rPr>
              <a:t>Figer</a:t>
            </a:r>
            <a:r>
              <a:rPr lang="en-US" sz="2000" dirty="0">
                <a:solidFill>
                  <a:schemeClr val="bg1"/>
                </a:solidFill>
              </a:rPr>
              <a:t> to show Change in Performance of accuracy and accuracy for this model after taring is almost 1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18F54CE-9450-824E-A127-7A89A8517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4505552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Fig NO.2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09C3D-3032-29CC-399F-12FB258FF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72" y="226893"/>
            <a:ext cx="9535856" cy="2467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2C8820-F7AB-5B13-26A6-921275467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886" y="1988979"/>
            <a:ext cx="5239314" cy="43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51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082C-6271-0217-2316-E2A124D2D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7480" y="2463237"/>
            <a:ext cx="5107366" cy="2087424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1 – import the libraries I need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F4301-9AD8-6C7A-3861-265DDCE50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3159" y="4038037"/>
            <a:ext cx="5017030" cy="208742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First sept in project is importing to libraries like CV2,tensorflow and all libraries needed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E9D4EB-0A1B-9F67-CAC0-92B3A631CBD0}"/>
              </a:ext>
            </a:extLst>
          </p:cNvPr>
          <p:cNvSpPr txBox="1"/>
          <p:nvPr/>
        </p:nvSpPr>
        <p:spPr>
          <a:xfrm>
            <a:off x="132080" y="6210615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case 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E67E6-D662-99C2-C84C-690CE8E91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525"/>
            <a:ext cx="121920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74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C082C-6271-0217-2316-E2A124D2D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5367337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Test case 1 .result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1BE87-F7BB-8F53-67FB-ADD5B5C85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111" y="638849"/>
            <a:ext cx="5505450" cy="547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80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082C-6271-0217-2316-E2A124D2D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7480" y="2463237"/>
            <a:ext cx="5107366" cy="2087424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1 – import the libraries I need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F4301-9AD8-6C7A-3861-265DDCE50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3159" y="4038037"/>
            <a:ext cx="5017030" cy="208742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First sept in project is importing to libraries like CV2,tensorflow and all libraries needed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E9D4EB-0A1B-9F67-CAC0-92B3A631CBD0}"/>
              </a:ext>
            </a:extLst>
          </p:cNvPr>
          <p:cNvSpPr txBox="1"/>
          <p:nvPr/>
        </p:nvSpPr>
        <p:spPr>
          <a:xfrm>
            <a:off x="132080" y="6210615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case 2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BD30A6-E978-1FB7-9B28-9175F38ED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45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C082C-6271-0217-2316-E2A124D2D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5367337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Test case 2 .result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BC292E-9804-0875-D588-3711320CC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111" y="638848"/>
            <a:ext cx="5505449" cy="547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1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FC082C-6271-0217-2316-E2A124D2D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40" y="4038037"/>
            <a:ext cx="5107366" cy="2087424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1 – import the libraries I need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F4301-9AD8-6C7A-3861-265DDCE50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3159" y="4038037"/>
            <a:ext cx="5017030" cy="208742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First sept in project is importing to libraries like CV2,tensorflow and all libraries needed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01EC64D-216D-8967-A196-DA40AE3DE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10" y="665135"/>
            <a:ext cx="11041016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FC082C-6271-0217-2316-E2A124D2D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40" y="4038037"/>
            <a:ext cx="5107366" cy="2087424"/>
          </a:xfrm>
          <a:noFill/>
        </p:spPr>
        <p:txBody>
          <a:bodyPr anchor="t">
            <a:normAutofit fontScale="90000"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2</a:t>
            </a:r>
            <a:r>
              <a:rPr lang="ar-EG" sz="4800" dirty="0">
                <a:solidFill>
                  <a:schemeClr val="bg1"/>
                </a:solidFill>
              </a:rPr>
              <a:t>-</a:t>
            </a:r>
            <a:r>
              <a:rPr lang="en-US" sz="4800" dirty="0">
                <a:solidFill>
                  <a:schemeClr val="bg1"/>
                </a:solidFill>
              </a:rPr>
              <a:t>Make the computer process the code on the GPU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F4301-9AD8-6C7A-3861-265DDCE50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3159" y="4038037"/>
            <a:ext cx="5017030" cy="208742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The graphics card is faster in processing images and video clips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1520315-8495-0DA5-163A-86F0553A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76" y="378611"/>
            <a:ext cx="9864624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1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 37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C082C-6271-0217-2316-E2A124D2D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454" y="1360481"/>
            <a:ext cx="4605340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1 – delete image not </a:t>
            </a:r>
            <a:r>
              <a:rPr lang="en-US" sz="5000" dirty="0" err="1">
                <a:solidFill>
                  <a:schemeClr val="bg1"/>
                </a:solidFill>
              </a:rPr>
              <a:t>exts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F4301-9AD8-6C7A-3861-265DDCE50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454" y="3840156"/>
            <a:ext cx="4605340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This code scans a group of image files in a specific folder and removes any image that is not with a supported extension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(Jpeg, Jpg, bmp and </a:t>
            </a:r>
            <a:r>
              <a:rPr lang="en-US" sz="2000" dirty="0" err="1">
                <a:solidFill>
                  <a:schemeClr val="bg1"/>
                </a:solidFill>
              </a:rPr>
              <a:t>png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7525E-EF75-AA3B-4A65-C819AA60B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794" y="1197768"/>
            <a:ext cx="6389581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4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082C-6271-0217-2316-E2A124D2D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586257"/>
            <a:ext cx="6926703" cy="804161"/>
          </a:xfrm>
        </p:spPr>
        <p:txBody>
          <a:bodyPr anchor="ctr">
            <a:normAutofit/>
          </a:bodyPr>
          <a:lstStyle/>
          <a:p>
            <a:pPr algn="l"/>
            <a:r>
              <a:rPr lang="en-US" sz="3200" dirty="0"/>
              <a:t>3-Load data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76F6F3-F5F0-B26D-1B63-73AD0299B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5193518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C84BA2-BCC1-89D4-5592-8B2364E6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4FA24-7C12-A16B-31C2-89175017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EE9A738-7E4E-CAC0-3295-46B761FEE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2175" cy="519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7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FC082C-6271-0217-2316-E2A124D2D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40" y="4038037"/>
            <a:ext cx="5107366" cy="2087424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4 – Scale Data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ubtitle 7">
            <a:extLst>
              <a:ext uri="{FF2B5EF4-FFF2-40B4-BE49-F238E27FC236}">
                <a16:creationId xmlns:a16="http://schemas.microsoft.com/office/drawing/2014/main" id="{D2D7CE2F-82AB-D607-4A41-887AE0615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80A7D-A1BC-6C3E-ED06-F3A871AAE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658" y="980733"/>
            <a:ext cx="9112342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3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FC082C-6271-0217-2316-E2A124D2D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40" y="4038037"/>
            <a:ext cx="5107366" cy="2087424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1 – Split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F4301-9AD8-6C7A-3861-265DDCE50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3159" y="4038037"/>
            <a:ext cx="5017030" cy="2087426"/>
          </a:xfrm>
          <a:noFill/>
        </p:spPr>
        <p:txBody>
          <a:bodyPr anchor="t">
            <a:normAutofit lnSpcReduction="1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Split Data to train and </a:t>
            </a:r>
            <a:r>
              <a:rPr lang="en-US" dirty="0" err="1">
                <a:solidFill>
                  <a:schemeClr val="bg1"/>
                </a:solidFill>
              </a:rPr>
              <a:t>val</a:t>
            </a:r>
            <a:r>
              <a:rPr lang="en-US" dirty="0">
                <a:solidFill>
                  <a:schemeClr val="bg1"/>
                </a:solidFill>
              </a:rPr>
              <a:t> and test  to train ML model and test this model 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Traing</a:t>
            </a:r>
            <a:r>
              <a:rPr lang="en-US" dirty="0">
                <a:solidFill>
                  <a:schemeClr val="bg1"/>
                </a:solidFill>
              </a:rPr>
              <a:t> size : 70%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Val size : 20%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Test size is 10 %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EEA43F1-53BC-044A-FE40-C178B2487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02" y="-5962"/>
            <a:ext cx="8868832" cy="392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8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FC082C-6271-0217-2316-E2A124D2D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40" y="4038037"/>
            <a:ext cx="5107366" cy="2087424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1 – Build Deep Learning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F4301-9AD8-6C7A-3861-265DDCE50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3159" y="4038037"/>
            <a:ext cx="5017030" cy="208742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Build deep learning model with TensorFlow and set filters 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36D7DE1-E852-22BA-A87F-EFD3D11FB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41" y="0"/>
            <a:ext cx="10848062" cy="382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6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FC082C-6271-0217-2316-E2A124D2D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40" y="4038037"/>
            <a:ext cx="5107366" cy="2087424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1 – Train the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F4301-9AD8-6C7A-3861-265DDCE50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3159" y="4038037"/>
            <a:ext cx="5017030" cy="208742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Train deep learning model with taring data by 20 epoch to get best accuracy and minimal loss value  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2CE804D-0A29-9D89-9FA7-7557A2050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6" y="-12828"/>
            <a:ext cx="12093014" cy="384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1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271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Image classification project</vt:lpstr>
      <vt:lpstr>1 – import the libraries I need</vt:lpstr>
      <vt:lpstr>2-Make the computer process the code on the GPU</vt:lpstr>
      <vt:lpstr>1 – delete image not exts</vt:lpstr>
      <vt:lpstr>3-Load data </vt:lpstr>
      <vt:lpstr>4 – Scale Data</vt:lpstr>
      <vt:lpstr>1 – Split Data</vt:lpstr>
      <vt:lpstr>1 – Build Deep Learning Model</vt:lpstr>
      <vt:lpstr>1 – Train the model</vt:lpstr>
      <vt:lpstr>Fig NO.1</vt:lpstr>
      <vt:lpstr>Fig NO.2</vt:lpstr>
      <vt:lpstr>1 – import the libraries I need</vt:lpstr>
      <vt:lpstr>Test case 1 .result </vt:lpstr>
      <vt:lpstr>1 – import the libraries I need</vt:lpstr>
      <vt:lpstr>Test case 2 .result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project</dc:title>
  <dc:creator>Mahmoud Sayed</dc:creator>
  <cp:lastModifiedBy>Mahmoud Sayed</cp:lastModifiedBy>
  <cp:revision>14</cp:revision>
  <dcterms:created xsi:type="dcterms:W3CDTF">2024-03-18T17:35:40Z</dcterms:created>
  <dcterms:modified xsi:type="dcterms:W3CDTF">2024-03-18T22:01:07Z</dcterms:modified>
</cp:coreProperties>
</file>