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974"/>
    <a:srgbClr val="58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4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68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80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05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704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81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892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4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1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946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07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5701-1A4A-4FA5-A5A9-8FF7F191BABA}" type="datetimeFigureOut">
              <a:rPr lang="ar-SA" smtClean="0"/>
              <a:t>11/08/45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CD31-C3E5-4424-B1E9-0432B16D22E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20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0962E098-C758-E8B8-F953-1854CA15CB48}"/>
              </a:ext>
            </a:extLst>
          </p:cNvPr>
          <p:cNvGrpSpPr/>
          <p:nvPr/>
        </p:nvGrpSpPr>
        <p:grpSpPr>
          <a:xfrm>
            <a:off x="-646852" y="5445112"/>
            <a:ext cx="12838852" cy="1382109"/>
            <a:chOff x="-1293705" y="5099206"/>
            <a:chExt cx="10437705" cy="1123624"/>
          </a:xfrm>
        </p:grpSpPr>
        <p:grpSp>
          <p:nvGrpSpPr>
            <p:cNvPr id="6" name="مجموعة 5">
              <a:extLst>
                <a:ext uri="{FF2B5EF4-FFF2-40B4-BE49-F238E27FC236}">
                  <a16:creationId xmlns:a16="http://schemas.microsoft.com/office/drawing/2014/main" id="{9E622FB1-9128-F7DB-CB08-32F3C49DCBF7}"/>
                </a:ext>
              </a:extLst>
            </p:cNvPr>
            <p:cNvGrpSpPr/>
            <p:nvPr/>
          </p:nvGrpSpPr>
          <p:grpSpPr>
            <a:xfrm>
              <a:off x="5664765" y="5099323"/>
              <a:ext cx="3479235" cy="1123507"/>
              <a:chOff x="-332715" y="1825203"/>
              <a:chExt cx="14735602" cy="4249723"/>
            </a:xfrm>
          </p:grpSpPr>
          <p:pic>
            <p:nvPicPr>
              <p:cNvPr id="13" name="صورة 12">
                <a:extLst>
                  <a:ext uri="{FF2B5EF4-FFF2-40B4-BE49-F238E27FC236}">
                    <a16:creationId xmlns:a16="http://schemas.microsoft.com/office/drawing/2014/main" id="{57ABFE03-727E-7E3E-365D-57D477ED9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32715" y="1825203"/>
                <a:ext cx="7547502" cy="4249280"/>
              </a:xfrm>
              <a:prstGeom prst="rect">
                <a:avLst/>
              </a:prstGeom>
            </p:spPr>
          </p:pic>
          <p:pic>
            <p:nvPicPr>
              <p:cNvPr id="14" name="صورة 13">
                <a:extLst>
                  <a:ext uri="{FF2B5EF4-FFF2-40B4-BE49-F238E27FC236}">
                    <a16:creationId xmlns:a16="http://schemas.microsoft.com/office/drawing/2014/main" id="{8A0A9BBA-6E4E-3ACB-29F8-B93488243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5385" y="1825646"/>
                <a:ext cx="7547502" cy="4249280"/>
              </a:xfrm>
              <a:prstGeom prst="rect">
                <a:avLst/>
              </a:prstGeom>
            </p:spPr>
          </p:pic>
        </p:grpSp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EDE29589-D44B-7EF1-8452-DAEED6F81BEF}"/>
                </a:ext>
              </a:extLst>
            </p:cNvPr>
            <p:cNvGrpSpPr/>
            <p:nvPr/>
          </p:nvGrpSpPr>
          <p:grpSpPr>
            <a:xfrm>
              <a:off x="2185530" y="5099323"/>
              <a:ext cx="3479235" cy="1123507"/>
              <a:chOff x="-332715" y="1825203"/>
              <a:chExt cx="14735602" cy="4249723"/>
            </a:xfrm>
          </p:grpSpPr>
          <p:pic>
            <p:nvPicPr>
              <p:cNvPr id="11" name="صورة 10">
                <a:extLst>
                  <a:ext uri="{FF2B5EF4-FFF2-40B4-BE49-F238E27FC236}">
                    <a16:creationId xmlns:a16="http://schemas.microsoft.com/office/drawing/2014/main" id="{7054CC3C-D679-2100-102A-2CB78C049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32715" y="1825203"/>
                <a:ext cx="7547502" cy="4249280"/>
              </a:xfrm>
              <a:prstGeom prst="rect">
                <a:avLst/>
              </a:prstGeom>
            </p:spPr>
          </p:pic>
          <p:pic>
            <p:nvPicPr>
              <p:cNvPr id="12" name="صورة 11">
                <a:extLst>
                  <a:ext uri="{FF2B5EF4-FFF2-40B4-BE49-F238E27FC236}">
                    <a16:creationId xmlns:a16="http://schemas.microsoft.com/office/drawing/2014/main" id="{C66885E8-D70F-C81E-1FE7-8F9010D63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5385" y="1825646"/>
                <a:ext cx="7547502" cy="4249280"/>
              </a:xfrm>
              <a:prstGeom prst="rect">
                <a:avLst/>
              </a:prstGeom>
            </p:spPr>
          </p:pic>
        </p:grpSp>
        <p:grpSp>
          <p:nvGrpSpPr>
            <p:cNvPr id="8" name="مجموعة 7">
              <a:extLst>
                <a:ext uri="{FF2B5EF4-FFF2-40B4-BE49-F238E27FC236}">
                  <a16:creationId xmlns:a16="http://schemas.microsoft.com/office/drawing/2014/main" id="{DADC64F0-6EBC-F212-2A07-9ACE423778F7}"/>
                </a:ext>
              </a:extLst>
            </p:cNvPr>
            <p:cNvGrpSpPr/>
            <p:nvPr/>
          </p:nvGrpSpPr>
          <p:grpSpPr>
            <a:xfrm>
              <a:off x="-1293705" y="5099206"/>
              <a:ext cx="3479235" cy="1123507"/>
              <a:chOff x="-332715" y="1825203"/>
              <a:chExt cx="14735602" cy="4249723"/>
            </a:xfrm>
          </p:grpSpPr>
          <p:pic>
            <p:nvPicPr>
              <p:cNvPr id="9" name="صورة 8">
                <a:extLst>
                  <a:ext uri="{FF2B5EF4-FFF2-40B4-BE49-F238E27FC236}">
                    <a16:creationId xmlns:a16="http://schemas.microsoft.com/office/drawing/2014/main" id="{567845E8-0F82-55C8-7F38-7EC92F697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32715" y="1825203"/>
                <a:ext cx="7547502" cy="4249280"/>
              </a:xfrm>
              <a:prstGeom prst="rect">
                <a:avLst/>
              </a:prstGeom>
            </p:spPr>
          </p:pic>
          <p:pic>
            <p:nvPicPr>
              <p:cNvPr id="10" name="صورة 9">
                <a:extLst>
                  <a:ext uri="{FF2B5EF4-FFF2-40B4-BE49-F238E27FC236}">
                    <a16:creationId xmlns:a16="http://schemas.microsoft.com/office/drawing/2014/main" id="{194B318A-2BD9-8833-DF62-EF870F476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5385" y="1825646"/>
                <a:ext cx="7547502" cy="4249280"/>
              </a:xfrm>
              <a:prstGeom prst="rect">
                <a:avLst/>
              </a:prstGeom>
            </p:spPr>
          </p:pic>
        </p:grpSp>
      </p:grpSp>
      <p:pic>
        <p:nvPicPr>
          <p:cNvPr id="15" name="صورة 14">
            <a:extLst>
              <a:ext uri="{FF2B5EF4-FFF2-40B4-BE49-F238E27FC236}">
                <a16:creationId xmlns:a16="http://schemas.microsoft.com/office/drawing/2014/main" id="{EB891BE2-F1DB-6A0F-E3F1-597C5B8F6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5" y="157943"/>
            <a:ext cx="5966691" cy="4871258"/>
          </a:xfrm>
          <a:prstGeom prst="rect">
            <a:avLst/>
          </a:prstGeom>
        </p:spPr>
      </p:pic>
      <p:sp>
        <p:nvSpPr>
          <p:cNvPr id="16" name="مستطيل 6">
            <a:extLst>
              <a:ext uri="{FF2B5EF4-FFF2-40B4-BE49-F238E27FC236}">
                <a16:creationId xmlns:a16="http://schemas.microsoft.com/office/drawing/2014/main" id="{8D0DBB73-14D0-F04B-7129-FF05EB423FF1}"/>
              </a:ext>
            </a:extLst>
          </p:cNvPr>
          <p:cNvSpPr/>
          <p:nvPr/>
        </p:nvSpPr>
        <p:spPr>
          <a:xfrm>
            <a:off x="-159" y="6011124"/>
            <a:ext cx="12192160" cy="846879"/>
          </a:xfrm>
          <a:custGeom>
            <a:avLst/>
            <a:gdLst>
              <a:gd name="connsiteX0" fmla="*/ 0 w 8999538"/>
              <a:gd name="connsiteY0" fmla="*/ 0 h 635172"/>
              <a:gd name="connsiteX1" fmla="*/ 8999538 w 8999538"/>
              <a:gd name="connsiteY1" fmla="*/ 0 h 635172"/>
              <a:gd name="connsiteX2" fmla="*/ 8999538 w 8999538"/>
              <a:gd name="connsiteY2" fmla="*/ 635172 h 635172"/>
              <a:gd name="connsiteX3" fmla="*/ 0 w 8999538"/>
              <a:gd name="connsiteY3" fmla="*/ 635172 h 635172"/>
              <a:gd name="connsiteX4" fmla="*/ 0 w 8999538"/>
              <a:gd name="connsiteY4" fmla="*/ 0 h 635172"/>
              <a:gd name="connsiteX0" fmla="*/ 691661 w 8999538"/>
              <a:gd name="connsiteY0" fmla="*/ 281354 h 635172"/>
              <a:gd name="connsiteX1" fmla="*/ 8999538 w 8999538"/>
              <a:gd name="connsiteY1" fmla="*/ 0 h 635172"/>
              <a:gd name="connsiteX2" fmla="*/ 8999538 w 8999538"/>
              <a:gd name="connsiteY2" fmla="*/ 635172 h 635172"/>
              <a:gd name="connsiteX3" fmla="*/ 0 w 8999538"/>
              <a:gd name="connsiteY3" fmla="*/ 635172 h 635172"/>
              <a:gd name="connsiteX4" fmla="*/ 691661 w 8999538"/>
              <a:gd name="connsiteY4" fmla="*/ 281354 h 635172"/>
              <a:gd name="connsiteX0" fmla="*/ 691661 w 8999538"/>
              <a:gd name="connsiteY0" fmla="*/ 281354 h 635172"/>
              <a:gd name="connsiteX1" fmla="*/ 8999538 w 8999538"/>
              <a:gd name="connsiteY1" fmla="*/ 0 h 635172"/>
              <a:gd name="connsiteX2" fmla="*/ 8999538 w 8999538"/>
              <a:gd name="connsiteY2" fmla="*/ 635172 h 635172"/>
              <a:gd name="connsiteX3" fmla="*/ 0 w 8999538"/>
              <a:gd name="connsiteY3" fmla="*/ 635172 h 635172"/>
              <a:gd name="connsiteX4" fmla="*/ 691661 w 8999538"/>
              <a:gd name="connsiteY4" fmla="*/ 281354 h 635172"/>
              <a:gd name="connsiteX0" fmla="*/ 691661 w 8999538"/>
              <a:gd name="connsiteY0" fmla="*/ 281354 h 635172"/>
              <a:gd name="connsiteX1" fmla="*/ 8999538 w 8999538"/>
              <a:gd name="connsiteY1" fmla="*/ 0 h 635172"/>
              <a:gd name="connsiteX2" fmla="*/ 8999538 w 8999538"/>
              <a:gd name="connsiteY2" fmla="*/ 635172 h 635172"/>
              <a:gd name="connsiteX3" fmla="*/ 0 w 8999538"/>
              <a:gd name="connsiteY3" fmla="*/ 635172 h 635172"/>
              <a:gd name="connsiteX4" fmla="*/ 691661 w 8999538"/>
              <a:gd name="connsiteY4" fmla="*/ 281354 h 635172"/>
              <a:gd name="connsiteX0" fmla="*/ 674076 w 8999538"/>
              <a:gd name="connsiteY0" fmla="*/ 164123 h 635172"/>
              <a:gd name="connsiteX1" fmla="*/ 8999538 w 8999538"/>
              <a:gd name="connsiteY1" fmla="*/ 0 h 635172"/>
              <a:gd name="connsiteX2" fmla="*/ 8999538 w 8999538"/>
              <a:gd name="connsiteY2" fmla="*/ 635172 h 635172"/>
              <a:gd name="connsiteX3" fmla="*/ 0 w 8999538"/>
              <a:gd name="connsiteY3" fmla="*/ 635172 h 635172"/>
              <a:gd name="connsiteX4" fmla="*/ 674076 w 8999538"/>
              <a:gd name="connsiteY4" fmla="*/ 164123 h 6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538" h="635172">
                <a:moveTo>
                  <a:pt x="674076" y="164123"/>
                </a:moveTo>
                <a:lnTo>
                  <a:pt x="8999538" y="0"/>
                </a:lnTo>
                <a:lnTo>
                  <a:pt x="8999538" y="635172"/>
                </a:lnTo>
                <a:lnTo>
                  <a:pt x="0" y="635172"/>
                </a:lnTo>
                <a:cubicBezTo>
                  <a:pt x="230554" y="517233"/>
                  <a:pt x="267676" y="164832"/>
                  <a:pt x="674076" y="164123"/>
                </a:cubicBezTo>
                <a:close/>
              </a:path>
            </a:pathLst>
          </a:custGeom>
          <a:solidFill>
            <a:srgbClr val="3C7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>Psau.edu.sa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فاطمه دبيان محمد العصيمي</dc:creator>
  <cp:lastModifiedBy>فاطمه دبيان محمد العصيمي</cp:lastModifiedBy>
  <cp:revision>7</cp:revision>
  <dcterms:created xsi:type="dcterms:W3CDTF">2024-02-07T09:56:14Z</dcterms:created>
  <dcterms:modified xsi:type="dcterms:W3CDTF">2024-02-20T07:33:17Z</dcterms:modified>
</cp:coreProperties>
</file>