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 id="260" r:id="Rel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 Type="http://schemas.openxmlformats.org/officeDocument/2006/relationships/slide" Target="/ppt/slides/slide5.xml" Id="RelId3"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pageNavigator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Vendor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Number of Farmer in Market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Visitors Attendance by Monthly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Number of Visitors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The most impact Organizations in the market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Type of Quantity Products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Number of Store in Market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Overview of System</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Visitors Attendance by Weekly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Bags-Cartons Analysis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Products Analysis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Overview of Farms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4.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The Most Farms Incoming Products in Market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The Most Farms Damaged Products in Market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The Most Farms Sales Products in Market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Overview of Products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94044f18-df31-4dcf-b865-48d9d3b61133?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cf2d3b44772a4084" /><Relationship Type="http://schemas.openxmlformats.org/officeDocument/2006/relationships/slideLayout" Target="/ppt/slideLayouts/slideLayout8.xml" Id="R2cb00bea8daf4c3e" /><Relationship Type="http://schemas.openxmlformats.org/officeDocument/2006/relationships/hyperlink" Target="https://app.powerbi.com/groups/me/reports/94044f18-df31-4dcf-b865-48d9d3b61133/?pbi_source=PowerPoint" TargetMode="External" Id="RelId0" /><Relationship Type="http://schemas.openxmlformats.org/officeDocument/2006/relationships/image" Target="/ppt/media/image4.png" Id="imgId280369517"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644f304b7ff94b46" /><Relationship Type="http://schemas.openxmlformats.org/officeDocument/2006/relationships/slideLayout" Target="/ppt/slideLayouts/slideLayout8.xml" Id="R696b7020be994605" /><Relationship Type="http://schemas.openxmlformats.org/officeDocument/2006/relationships/hyperlink" Target="https://app.powerbi.com/groups/me/reports/94044f18-df31-4dcf-b865-48d9d3b61133/?pbi_source=PowerPoint" TargetMode="External" Id="RelId1" /><Relationship Type="http://schemas.openxmlformats.org/officeDocument/2006/relationships/image" Target="/ppt/media/image5.png" Id="imgId280369518"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61af670f96674ed5" /><Relationship Type="http://schemas.openxmlformats.org/officeDocument/2006/relationships/slideLayout" Target="/ppt/slideLayouts/slideLayout8.xml" Id="R370cf801ea44427e" /><Relationship Type="http://schemas.openxmlformats.org/officeDocument/2006/relationships/hyperlink" Target="https://app.powerbi.com/groups/me/reports/94044f18-df31-4dcf-b865-48d9d3b61133/?pbi_source=PowerPoint" TargetMode="External" Id="RelId2" /><Relationship Type="http://schemas.openxmlformats.org/officeDocument/2006/relationships/image" Target="/ppt/media/image6.png" Id="imgId280369519" /></Relationships>
</file>

<file path=ppt/slides/_rels/slide5.xml.rels>&#65279;<?xml version="1.0" encoding="utf-8"?><Relationships xmlns="http://schemas.openxmlformats.org/package/2006/relationships"><Relationship Type="http://schemas.openxmlformats.org/officeDocument/2006/relationships/notesSlide" Target="/ppt/notesSlides/notesSlide4.xml" Id="Rd862d96222e84be7" /><Relationship Type="http://schemas.openxmlformats.org/officeDocument/2006/relationships/slideLayout" Target="/ppt/slideLayouts/slideLayout8.xml" Id="R4fb1fe7adeb84e1c" /><Relationship Type="http://schemas.openxmlformats.org/officeDocument/2006/relationships/hyperlink" Target="https://app.powerbi.com/groups/me/reports/94044f18-df31-4dcf-b865-48d9d3b61133/?pbi_source=PowerPoint" TargetMode="External" Id="RelId3" /><Relationship Type="http://schemas.openxmlformats.org/officeDocument/2006/relationships/image" Target="/ppt/media/image7.png" Id="imgId280369520"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System Overview</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5/27/2024 7:25:32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5/26/2024 1:06:01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pageNavigator.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80369517"/>
          <a:stretch xmlns:a="http://schemas.openxmlformats.org/drawingml/2006/main">
            <a:fillRect/>
          </a:stretch>
        </p:blipFill>
        <p:spPr>
          <a:xfrm xmlns:a="http://schemas.openxmlformats.org/drawingml/2006/main">
            <a:off x="0" y="352425"/>
            <a:ext cx="12192000" cy="61341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Home Page</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slicer ,Total Vendor ,Number of Farmer in Market ,Visitors Attendance by Monthly ,Number of Visitors ,The most impact Organizations in the market ,Type of Quantity Products ,slicer ,Number of Store in Market ,slicer ,Overview of System ,Visitors Attendance by Weekly ,slicer.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280369518"/>
          <a:stretch xmlns:a="http://schemas.openxmlformats.org/drawingml/2006/main">
            <a:fillRect/>
          </a:stretch>
        </p:blipFill>
        <p:spPr>
          <a:xfrm xmlns:a="http://schemas.openxmlformats.org/drawingml/2006/main">
            <a:off x="0" y="352425"/>
            <a:ext cx="12192000" cy="61341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Overview of System</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Bags-Cartons Analysis ,slicer ,Products Analysis ,slicer ,Overview of Farms ,slicer.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280369519"/>
          <a:stretch xmlns:a="http://schemas.openxmlformats.org/drawingml/2006/main">
            <a:fillRect/>
          </a:stretch>
        </p:blipFill>
        <p:spPr>
          <a:xfrm xmlns:a="http://schemas.openxmlformats.org/drawingml/2006/main">
            <a:off x="0" y="352425"/>
            <a:ext cx="12192000" cy="61341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Overview of Farms</a:t>
            </a:r>
          </a:p>
        </p:txBody>
      </p:sp>
    </p:spTree>
    <p:clrMapOvr>
      <a:masterClrMapping xmlns:a="http://schemas.openxmlformats.org/drawingml/2006/main"/>
    </p:clrMapOvr>
  </p:cSld>
</p:sld>
</file>

<file path=ppt/slides/slide5.xml><?xml version="1.0" encoding="utf-8"?>
<p:sld xmlns:p="http://schemas.openxmlformats.org/presentationml/2006/main">
  <p:cSld>
    <p:spTree>
      <p:nvGrpSpPr>
        <p:cNvPr id="1" name=""/>
        <p:cNvGrpSpPr/>
        <p:nvPr/>
      </p:nvGrpSpPr>
      <p:grpSpPr/>
      <p:pic>
        <p:nvPicPr>
          <p:cNvPr id="3" name="Picture" title="This slide contains the following visuals: The Most Farms Incoming Products in Market ,The Most Farms Damaged Products in Market ,The Most Farms Sales Products in Market ,Overview of Products ,actionButton ,tableEx. Please refer to the notes on this slide for details">
            <a:hlinkClick xmlns:r="http://schemas.openxmlformats.org/officeDocument/2006/relationships" xmlns:a="http://schemas.openxmlformats.org/drawingml/2006/main" r:id="RelId3"/>
          </p:cNvPr>
          <p:cNvPicPr>
            <a:picLocks xmlns:a="http://schemas.openxmlformats.org/drawingml/2006/main" noChangeAspect="1"/>
          </p:cNvPicPr>
          <p:nvPr/>
        </p:nvPicPr>
        <p:blipFill>
          <a:blip xmlns:r="http://schemas.openxmlformats.org/officeDocument/2006/relationships" xmlns:a="http://schemas.openxmlformats.org/drawingml/2006/main" r:embed="imgId280369520"/>
          <a:stretch xmlns:a="http://schemas.openxmlformats.org/drawingml/2006/main">
            <a:fillRect/>
          </a:stretch>
        </p:blipFill>
        <p:spPr>
          <a:xfrm xmlns:a="http://schemas.openxmlformats.org/drawingml/2006/main">
            <a:off x="0" y="352425"/>
            <a:ext cx="12192000" cy="61341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Overview of Products</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