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0" autoAdjust="0"/>
    <p:restoredTop sz="96449" autoAdjust="0"/>
  </p:normalViewPr>
  <p:slideViewPr>
    <p:cSldViewPr snapToGrid="0" snapToObjects="1">
      <p:cViewPr varScale="1">
        <p:scale>
          <a:sx n="103" d="100"/>
          <a:sy n="103" d="100"/>
        </p:scale>
        <p:origin x="114" y="4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BC196-B825-425A-A2FF-1AB8A7186940}" type="datetimeFigureOut">
              <a:rPr lang="en-US" smtClean="0"/>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FAEF-036C-4C50-923B-20F077A3CCA4}" type="slidenum">
              <a:rPr lang="en-US" smtClean="0"/>
              <a:t>‹#›</a:t>
            </a:fld>
            <a:endParaRPr lang="en-US"/>
          </a:p>
        </p:txBody>
      </p:sp>
    </p:spTree>
    <p:extLst>
      <p:ext uri="{BB962C8B-B14F-4D97-AF65-F5344CB8AC3E}">
        <p14:creationId xmlns:p14="http://schemas.microsoft.com/office/powerpoint/2010/main" val="189870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Total Vendor</a:t>
            </a:r>
            <a:endParaRPr dirty="0"/>
          </a:p>
          <a:p>
            <a:r>
              <a:rPr b="0" dirty="0"/>
              <a:t>No alt text provided</a:t>
            </a:r>
            <a:endParaRPr dirty="0"/>
          </a:p>
          <a:p>
            <a:endParaRPr dirty="0"/>
          </a:p>
          <a:p>
            <a:r>
              <a:rPr b="1" dirty="0"/>
              <a:t>Number of Farmer in Market</a:t>
            </a:r>
            <a:endParaRPr dirty="0"/>
          </a:p>
          <a:p>
            <a:r>
              <a:rPr b="0" dirty="0"/>
              <a:t>No alt text provided</a:t>
            </a:r>
            <a:endParaRPr dirty="0"/>
          </a:p>
          <a:p>
            <a:endParaRPr dirty="0"/>
          </a:p>
          <a:p>
            <a:r>
              <a:rPr b="1" dirty="0"/>
              <a:t>Visitors Attendance by Monthly</a:t>
            </a:r>
            <a:endParaRPr dirty="0"/>
          </a:p>
          <a:p>
            <a:r>
              <a:rPr b="0" dirty="0"/>
              <a:t>No alt text provided</a:t>
            </a:r>
            <a:endParaRPr dirty="0"/>
          </a:p>
          <a:p>
            <a:endParaRPr dirty="0"/>
          </a:p>
          <a:p>
            <a:r>
              <a:rPr b="1" dirty="0"/>
              <a:t>Number of Visitors</a:t>
            </a:r>
            <a:endParaRPr dirty="0"/>
          </a:p>
          <a:p>
            <a:r>
              <a:rPr b="0" dirty="0"/>
              <a:t>No alt text provided</a:t>
            </a:r>
            <a:endParaRPr dirty="0"/>
          </a:p>
          <a:p>
            <a:endParaRPr dirty="0"/>
          </a:p>
          <a:p>
            <a:r>
              <a:rPr b="1" dirty="0"/>
              <a:t>The most impact Organizations in the market</a:t>
            </a:r>
            <a:endParaRPr dirty="0"/>
          </a:p>
          <a:p>
            <a:r>
              <a:rPr b="0" dirty="0"/>
              <a:t>No alt text provided</a:t>
            </a:r>
            <a:endParaRPr dirty="0"/>
          </a:p>
          <a:p>
            <a:endParaRPr dirty="0"/>
          </a:p>
          <a:p>
            <a:r>
              <a:rPr b="1" dirty="0"/>
              <a:t>Type of Quantity Products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Number of Store in Market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Overview of System</a:t>
            </a:r>
            <a:endParaRPr dirty="0"/>
          </a:p>
          <a:p>
            <a:r>
              <a:rPr b="0" dirty="0"/>
              <a:t>No alt text provided</a:t>
            </a:r>
            <a:endParaRPr dirty="0"/>
          </a:p>
          <a:p>
            <a:endParaRPr dirty="0"/>
          </a:p>
          <a:p>
            <a:r>
              <a:rPr b="1" dirty="0"/>
              <a:t>Visitors Attendance by Weekly</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Bags-Cartons Analysis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Products Analysis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Overview of Farms</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The Most Farms Incoming Products in Market</a:t>
            </a:r>
            <a:endParaRPr dirty="0"/>
          </a:p>
          <a:p>
            <a:r>
              <a:rPr b="0" dirty="0"/>
              <a:t>No alt text provided</a:t>
            </a:r>
            <a:endParaRPr dirty="0"/>
          </a:p>
          <a:p>
            <a:endParaRPr dirty="0"/>
          </a:p>
          <a:p>
            <a:r>
              <a:rPr b="1" dirty="0"/>
              <a:t>The Most Farms Damaged Products in Market</a:t>
            </a:r>
            <a:endParaRPr dirty="0"/>
          </a:p>
          <a:p>
            <a:r>
              <a:rPr b="0" dirty="0"/>
              <a:t>No alt text provided</a:t>
            </a:r>
            <a:endParaRPr dirty="0"/>
          </a:p>
          <a:p>
            <a:endParaRPr dirty="0"/>
          </a:p>
          <a:p>
            <a:r>
              <a:rPr b="1" dirty="0"/>
              <a:t>The Most Farms Sales Products in Market</a:t>
            </a:r>
            <a:endParaRPr dirty="0"/>
          </a:p>
          <a:p>
            <a:r>
              <a:rPr b="0" dirty="0"/>
              <a:t>No alt text provided</a:t>
            </a:r>
            <a:endParaRPr dirty="0"/>
          </a:p>
          <a:p>
            <a:endParaRPr dirty="0"/>
          </a:p>
          <a:p>
            <a:r>
              <a:rPr b="1" dirty="0"/>
              <a:t>Overview of Products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4044f18-df31-4dcf-b865-48d9d3b6113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4044f18-df31-4dcf-b865-48d9d3b6113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4044f18-df31-4dcf-b865-48d9d3b6113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4044f18-df31-4dcf-b865-48d9d3b6113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Please refer to the notes on this slide for details">
            <a:hlinkClick r:id="rId3"/>
          </p:cNvPr>
          <p:cNvPicPr>
            <a:picLocks noChangeAspect="1"/>
          </p:cNvPicPr>
          <p:nvPr/>
        </p:nvPicPr>
        <p:blipFill>
          <a:blip r:embed="rId4"/>
          <a:stretch>
            <a:fillRect/>
          </a:stretch>
        </p:blipFill>
        <p:spPr>
          <a:xfrm>
            <a:off x="0" y="352425"/>
            <a:ext cx="12192000" cy="6134100"/>
          </a:xfrm>
          <a:prstGeom prst="rect">
            <a:avLst/>
          </a:prstGeom>
          <a:noFill/>
        </p:spPr>
      </p:pic>
      <p:sp>
        <p:nvSpPr>
          <p:cNvPr id="4" name="Title" hidden="1"/>
          <p:cNvSpPr>
            <a:spLocks noGrp="1"/>
          </p:cNvSpPr>
          <p:nvPr>
            <p:ph type="title"/>
          </p:nvPr>
        </p:nvSpPr>
        <p:spPr/>
        <p:txBody>
          <a:bodyPr/>
          <a:lstStyle/>
          <a:p>
            <a:r>
              <a:t>Home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Total Vendor ,Number of Farmer in Market ,Visitors Attendance by Monthly ,Number of Visitors ,The most impact Organizations in the market ,Type of Quantity Products ,slicer ,Number of Store in Market ,slicer ,Overview of System ,Visitors Attendance by Weekly ,slicer. Please refer to the notes on this slide for details">
            <a:hlinkClick r:id="rId3"/>
          </p:cNvPr>
          <p:cNvPicPr>
            <a:picLocks noChangeAspect="1"/>
          </p:cNvPicPr>
          <p:nvPr/>
        </p:nvPicPr>
        <p:blipFill>
          <a:blip r:embed="rId4"/>
          <a:stretch>
            <a:fillRect/>
          </a:stretch>
        </p:blipFill>
        <p:spPr>
          <a:xfrm>
            <a:off x="0" y="352425"/>
            <a:ext cx="12192000" cy="6134100"/>
          </a:xfrm>
          <a:prstGeom prst="rect">
            <a:avLst/>
          </a:prstGeom>
          <a:noFill/>
        </p:spPr>
      </p:pic>
      <p:sp>
        <p:nvSpPr>
          <p:cNvPr id="4" name="Title" hidden="1"/>
          <p:cNvSpPr>
            <a:spLocks noGrp="1"/>
          </p:cNvSpPr>
          <p:nvPr>
            <p:ph type="title"/>
          </p:nvPr>
        </p:nvSpPr>
        <p:spPr/>
        <p:txBody>
          <a:bodyPr/>
          <a:lstStyle/>
          <a:p>
            <a:r>
              <a:t>Overview of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gs-Cartons Analysis ,slicer ,Products Analysis ,slicer ,Overview of Farms ,slicer. Please refer to the notes on this slide for details">
            <a:hlinkClick r:id="rId3"/>
          </p:cNvPr>
          <p:cNvPicPr>
            <a:picLocks noChangeAspect="1"/>
          </p:cNvPicPr>
          <p:nvPr/>
        </p:nvPicPr>
        <p:blipFill>
          <a:blip r:embed="rId4"/>
          <a:stretch>
            <a:fillRect/>
          </a:stretch>
        </p:blipFill>
        <p:spPr>
          <a:xfrm>
            <a:off x="0" y="352425"/>
            <a:ext cx="12192000" cy="6134100"/>
          </a:xfrm>
          <a:prstGeom prst="rect">
            <a:avLst/>
          </a:prstGeom>
          <a:noFill/>
        </p:spPr>
      </p:pic>
      <p:sp>
        <p:nvSpPr>
          <p:cNvPr id="4" name="Title" hidden="1"/>
          <p:cNvSpPr>
            <a:spLocks noGrp="1"/>
          </p:cNvSpPr>
          <p:nvPr>
            <p:ph type="title"/>
          </p:nvPr>
        </p:nvSpPr>
        <p:spPr/>
        <p:txBody>
          <a:bodyPr/>
          <a:lstStyle/>
          <a:p>
            <a:r>
              <a:t>Overview of Farms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he Most Farms Incoming Products in Market ,The Most Farms Damaged Products in Market ,The Most Farms Sales Products in Market ,Overview of Products ,actionButton ,tableEx. Please refer to the notes on this slide for details">
            <a:hlinkClick r:id="rId3"/>
          </p:cNvPr>
          <p:cNvPicPr>
            <a:picLocks noChangeAspect="1"/>
          </p:cNvPicPr>
          <p:nvPr/>
        </p:nvPicPr>
        <p:blipFill>
          <a:blip r:embed="rId4"/>
          <a:stretch>
            <a:fillRect/>
          </a:stretch>
        </p:blipFill>
        <p:spPr>
          <a:xfrm>
            <a:off x="0" y="352425"/>
            <a:ext cx="12192000" cy="6134100"/>
          </a:xfrm>
          <a:prstGeom prst="rect">
            <a:avLst/>
          </a:prstGeom>
          <a:noFill/>
        </p:spPr>
      </p:pic>
      <p:sp>
        <p:nvSpPr>
          <p:cNvPr id="4" name="Title" hidden="1"/>
          <p:cNvSpPr>
            <a:spLocks noGrp="1"/>
          </p:cNvSpPr>
          <p:nvPr>
            <p:ph type="title"/>
          </p:nvPr>
        </p:nvSpPr>
        <p:spPr/>
        <p:txBody>
          <a:bodyPr/>
          <a:lstStyle/>
          <a:p>
            <a:r>
              <a:t>Overview of Products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193</Words>
  <Application>Microsoft Office PowerPoint</Application>
  <PresentationFormat>Widescreen</PresentationFormat>
  <Paragraphs>78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Arial</vt:lpstr>
      <vt:lpstr>Calibri</vt:lpstr>
      <vt:lpstr>Calibri Light</vt:lpstr>
      <vt:lpstr>Custom Design</vt:lpstr>
      <vt:lpstr>Home Page</vt:lpstr>
      <vt:lpstr>Overview of System</vt:lpstr>
      <vt:lpstr>Overview of Farms</vt:lpstr>
      <vt:lpstr>Overview of Products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Mahmoud Sayed</cp:lastModifiedBy>
  <cp:revision>5</cp:revision>
  <dcterms:created xsi:type="dcterms:W3CDTF">2016-09-04T11:54:55Z</dcterms:created>
  <dcterms:modified xsi:type="dcterms:W3CDTF">2024-05-26T13:08:13Z</dcterms:modified>
</cp:coreProperties>
</file>