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67" r:id="rId6"/>
    <p:sldId id="268" r:id="rId7"/>
    <p:sldId id="266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F7781-6B26-4214-9E61-B5A6A6A6F08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A04F-1843-446E-95B2-296FAB06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74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4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39" name="Google Shape;39;p6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9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4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08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88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328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470484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98483" y="4028792"/>
            <a:ext cx="4909675" cy="146599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dirty="0">
                <a:solidFill>
                  <a:schemeClr val="bg1"/>
                </a:solidFill>
                <a:highlight>
                  <a:srgbClr val="FFCD00"/>
                </a:highlight>
              </a:rPr>
              <a:t>IDEA Contest</a:t>
            </a:r>
            <a:r>
              <a:rPr lang="en" dirty="0"/>
              <a:t> </a:t>
            </a:r>
            <a:br>
              <a:rPr lang="en" dirty="0"/>
            </a:br>
            <a:endParaRPr sz="35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3"/>
            <a:ext cx="1195939" cy="133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95" y="89270"/>
            <a:ext cx="666090" cy="9461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86" y="3286331"/>
            <a:ext cx="3145514" cy="15463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736675" y="5092343"/>
            <a:ext cx="32047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Name : </a:t>
            </a:r>
            <a:r>
              <a:rPr lang="en-US" dirty="0" err="1" smtClean="0">
                <a:solidFill>
                  <a:srgbClr val="343434"/>
                </a:solidFill>
                <a:cs typeface="Aharoni" panose="02010803020104030203" pitchFamily="2" charset="-79"/>
              </a:rPr>
              <a:t>Md.Mahmudul</a:t>
            </a:r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 Hasan</a:t>
            </a:r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/>
            </a:r>
            <a:b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</a:br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ID:192311047</a:t>
            </a:r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/>
            </a:r>
            <a:b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</a:br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>Semester/Section</a:t>
            </a:r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: 5</a:t>
            </a:r>
            <a:r>
              <a:rPr lang="en-US" baseline="30000" dirty="0" smtClean="0">
                <a:solidFill>
                  <a:srgbClr val="343434"/>
                </a:solidFill>
                <a:cs typeface="Aharoni" panose="02010803020104030203" pitchFamily="2" charset="-79"/>
              </a:rPr>
              <a:t>th</a:t>
            </a:r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 (A)</a:t>
            </a:r>
            <a:endParaRPr lang="en-US" dirty="0">
              <a:solidFill>
                <a:srgbClr val="343434"/>
              </a:solidFill>
              <a:cs typeface="Aharoni" panose="02010803020104030203" pitchFamily="2" charset="-79"/>
            </a:endParaRPr>
          </a:p>
          <a:p>
            <a:pPr algn="r"/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>Department of CSE,</a:t>
            </a:r>
          </a:p>
          <a:p>
            <a:pPr algn="r"/>
            <a:r>
              <a:rPr lang="en-US" dirty="0" err="1">
                <a:solidFill>
                  <a:srgbClr val="343434"/>
                </a:solidFill>
                <a:cs typeface="Aharoni" panose="02010803020104030203" pitchFamily="2" charset="-79"/>
              </a:rPr>
              <a:t>Varendra</a:t>
            </a:r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> University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4685" y="5139597"/>
            <a:ext cx="32047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Name : </a:t>
            </a:r>
            <a:r>
              <a:rPr lang="en-US" dirty="0" err="1" smtClean="0">
                <a:solidFill>
                  <a:srgbClr val="343434"/>
                </a:solidFill>
                <a:cs typeface="Aharoni" panose="02010803020104030203" pitchFamily="2" charset="-79"/>
              </a:rPr>
              <a:t>Rifat</a:t>
            </a:r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 Amin Riya</a:t>
            </a:r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/>
            </a:r>
            <a:b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</a:br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ID:192311033</a:t>
            </a:r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/>
            </a:r>
            <a:b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</a:br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>Semester/Section</a:t>
            </a:r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: 5</a:t>
            </a:r>
            <a:r>
              <a:rPr lang="en-US" baseline="30000" dirty="0" smtClean="0">
                <a:solidFill>
                  <a:srgbClr val="343434"/>
                </a:solidFill>
                <a:cs typeface="Aharoni" panose="02010803020104030203" pitchFamily="2" charset="-79"/>
              </a:rPr>
              <a:t>th</a:t>
            </a:r>
            <a:r>
              <a:rPr lang="en-US" dirty="0" smtClean="0">
                <a:solidFill>
                  <a:srgbClr val="343434"/>
                </a:solidFill>
                <a:cs typeface="Aharoni" panose="02010803020104030203" pitchFamily="2" charset="-79"/>
              </a:rPr>
              <a:t> (A)</a:t>
            </a:r>
            <a:endParaRPr lang="en-US" dirty="0">
              <a:solidFill>
                <a:srgbClr val="343434"/>
              </a:solidFill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>Department of CSE,</a:t>
            </a:r>
          </a:p>
          <a:p>
            <a:r>
              <a:rPr lang="en-US" dirty="0" err="1">
                <a:solidFill>
                  <a:srgbClr val="343434"/>
                </a:solidFill>
                <a:cs typeface="Aharoni" panose="02010803020104030203" pitchFamily="2" charset="-79"/>
              </a:rPr>
              <a:t>Varendra</a:t>
            </a:r>
            <a:r>
              <a:rPr lang="en-US" dirty="0">
                <a:solidFill>
                  <a:srgbClr val="343434"/>
                </a:solidFill>
                <a:cs typeface="Aharoni" panose="02010803020104030203" pitchFamily="2" charset="-79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3839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Thank You…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8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706" y="2690281"/>
            <a:ext cx="9027623" cy="2870933"/>
          </a:xfrm>
        </p:spPr>
        <p:txBody>
          <a:bodyPr/>
          <a:lstStyle/>
          <a:p>
            <a:r>
              <a:rPr lang="en-US" dirty="0" smtClean="0"/>
              <a:t>Most of the student have financial crisis</a:t>
            </a:r>
          </a:p>
          <a:p>
            <a:r>
              <a:rPr lang="en-US" dirty="0" smtClean="0"/>
              <a:t>Students  freelance in non-educational work</a:t>
            </a:r>
          </a:p>
          <a:p>
            <a:r>
              <a:rPr lang="en-US" dirty="0" smtClean="0"/>
              <a:t>Work and education together is not an easy task</a:t>
            </a:r>
          </a:p>
          <a:p>
            <a:r>
              <a:rPr lang="en-US" dirty="0" smtClean="0"/>
              <a:t>Non-educational education hampers regular study </a:t>
            </a:r>
          </a:p>
          <a:p>
            <a:r>
              <a:rPr lang="en-US" dirty="0" smtClean="0"/>
              <a:t>Lots of students lost their Tuition due to the pandemic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81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197" y="1209935"/>
            <a:ext cx="8378098" cy="580800"/>
          </a:xfrm>
        </p:spPr>
        <p:txBody>
          <a:bodyPr/>
          <a:lstStyle/>
          <a:p>
            <a:r>
              <a:rPr lang="en-US" sz="2800" dirty="0" smtClean="0"/>
              <a:t>Varsity Point (Ultimate solution)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860" y="2025135"/>
            <a:ext cx="9950822" cy="3246112"/>
          </a:xfrm>
        </p:spPr>
        <p:txBody>
          <a:bodyPr/>
          <a:lstStyle/>
          <a:p>
            <a:r>
              <a:rPr lang="en-US" dirty="0" smtClean="0"/>
              <a:t>A mobile app works as a community of university students .</a:t>
            </a:r>
          </a:p>
          <a:p>
            <a:r>
              <a:rPr lang="en-US" dirty="0" smtClean="0"/>
              <a:t>Learning and earning in a single platform .</a:t>
            </a:r>
          </a:p>
          <a:p>
            <a:r>
              <a:rPr lang="en-US" dirty="0" smtClean="0"/>
              <a:t>Student can convert their knowledge into fresh money .</a:t>
            </a:r>
          </a:p>
          <a:p>
            <a:r>
              <a:rPr lang="en-US" dirty="0" smtClean="0"/>
              <a:t>And they can spend money to acquire knowledge .</a:t>
            </a:r>
          </a:p>
          <a:p>
            <a:r>
              <a:rPr lang="en-US" dirty="0" smtClean="0"/>
              <a:t>It is a big marketplace for education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57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Benefits of Varsity Point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1929" y="2158267"/>
            <a:ext cx="10112189" cy="4000486"/>
          </a:xfrm>
        </p:spPr>
        <p:txBody>
          <a:bodyPr/>
          <a:lstStyle/>
          <a:p>
            <a:r>
              <a:rPr lang="en-US" dirty="0" smtClean="0"/>
              <a:t>Student can earn money using their daily study</a:t>
            </a:r>
          </a:p>
          <a:p>
            <a:r>
              <a:rPr lang="en-US" dirty="0" smtClean="0"/>
              <a:t>Can acquire other knowledge to make money .</a:t>
            </a:r>
          </a:p>
          <a:p>
            <a:r>
              <a:rPr lang="en-US" dirty="0" smtClean="0"/>
              <a:t>Will not hamper study, this will help to increase study areas .</a:t>
            </a:r>
          </a:p>
          <a:p>
            <a:r>
              <a:rPr lang="en-US" dirty="0" smtClean="0"/>
              <a:t>In pandemic situation student can make more study services to income .</a:t>
            </a:r>
          </a:p>
          <a:p>
            <a:r>
              <a:rPr lang="en-US" dirty="0" smtClean="0"/>
              <a:t>This will help for all the students who want to learn as well as want to teach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22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Execution Plan (Teachers)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41" y="3904079"/>
            <a:ext cx="1395498" cy="230868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470550" y="2320665"/>
            <a:ext cx="3076959" cy="1958618"/>
            <a:chOff x="1470550" y="2320665"/>
            <a:chExt cx="3076959" cy="1958618"/>
          </a:xfrm>
        </p:grpSpPr>
        <p:sp>
          <p:nvSpPr>
            <p:cNvPr id="8" name="Rounded Rectangle 7"/>
            <p:cNvSpPr/>
            <p:nvPr/>
          </p:nvSpPr>
          <p:spPr>
            <a:xfrm>
              <a:off x="1470550" y="2320665"/>
              <a:ext cx="2054984" cy="788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3097" y="2535503"/>
              <a:ext cx="2554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MATH</a:t>
              </a:r>
            </a:p>
            <a:p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70550" y="3163348"/>
              <a:ext cx="2054984" cy="788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12415" y="3355953"/>
              <a:ext cx="2554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PHYSICS</a:t>
              </a:r>
            </a:p>
            <a:p>
              <a:endParaRPr lang="en-US" b="1" dirty="0" smtClean="0"/>
            </a:p>
            <a:p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785606" y="2320665"/>
            <a:ext cx="2232212" cy="3953436"/>
            <a:chOff x="5266512" y="2306158"/>
            <a:chExt cx="2232212" cy="3953436"/>
          </a:xfrm>
        </p:grpSpPr>
        <p:sp>
          <p:nvSpPr>
            <p:cNvPr id="28" name="Rectangle 27"/>
            <p:cNvSpPr/>
            <p:nvPr/>
          </p:nvSpPr>
          <p:spPr>
            <a:xfrm>
              <a:off x="5266512" y="2306158"/>
              <a:ext cx="2232212" cy="3953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31154" y="2377876"/>
              <a:ext cx="2070847" cy="1886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29183" y="3492899"/>
              <a:ext cx="134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20 </a:t>
              </a:r>
              <a:r>
                <a:rPr lang="en-US" sz="1600" dirty="0" err="1" smtClean="0"/>
                <a:t>Tk</a:t>
              </a:r>
              <a:r>
                <a:rPr lang="en-US" sz="1600" dirty="0" smtClean="0"/>
                <a:t>/Sub</a:t>
              </a:r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54154" y="4457381"/>
              <a:ext cx="2070847" cy="1059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3669" y="4519613"/>
              <a:ext cx="2004010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Total 4 course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Individual pdf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Video Explanation </a:t>
              </a:r>
            </a:p>
            <a:p>
              <a:r>
                <a:rPr lang="en-US" sz="1400" dirty="0"/>
                <a:t>	</a:t>
              </a:r>
              <a:r>
                <a:rPr lang="en-US" sz="1400" dirty="0" smtClean="0"/>
                <a:t>(+50 </a:t>
              </a:r>
              <a:r>
                <a:rPr lang="en-US" sz="1400" dirty="0" err="1" smtClean="0"/>
                <a:t>Tk</a:t>
              </a:r>
              <a:r>
                <a:rPr lang="en-US" sz="1400" dirty="0" smtClean="0"/>
                <a:t>/sub)</a:t>
              </a:r>
            </a:p>
            <a:p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08845" y="5684518"/>
              <a:ext cx="947545" cy="3663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apply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8399" y="2331410"/>
            <a:ext cx="2232212" cy="3953436"/>
            <a:chOff x="2795547" y="2306158"/>
            <a:chExt cx="2232212" cy="3953436"/>
          </a:xfrm>
        </p:grpSpPr>
        <p:sp>
          <p:nvSpPr>
            <p:cNvPr id="13" name="Rectangle 12"/>
            <p:cNvSpPr/>
            <p:nvPr/>
          </p:nvSpPr>
          <p:spPr>
            <a:xfrm>
              <a:off x="2795547" y="2306158"/>
              <a:ext cx="2232212" cy="3953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60189" y="2377876"/>
              <a:ext cx="2070847" cy="1886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0374" y="3768050"/>
              <a:ext cx="134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50 </a:t>
              </a:r>
              <a:r>
                <a:rPr lang="en-US" sz="1600" dirty="0" err="1" smtClean="0"/>
                <a:t>Tk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hr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83189" y="4457381"/>
              <a:ext cx="2070847" cy="976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2704" y="4519613"/>
              <a:ext cx="21403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25+ Solved Question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Video Call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Lecture sheet </a:t>
              </a:r>
            </a:p>
            <a:p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376556" y="5714266"/>
              <a:ext cx="982745" cy="3663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Apply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55755" y="2320665"/>
            <a:ext cx="2232212" cy="3953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836437" y="2392383"/>
            <a:ext cx="2070847" cy="188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15814" y="2704478"/>
            <a:ext cx="1659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algebra</a:t>
            </a:r>
            <a:endParaRPr lang="en-US" dirty="0"/>
          </a:p>
          <a:p>
            <a:r>
              <a:rPr lang="en-US" dirty="0" smtClean="0"/>
              <a:t>Matrix</a:t>
            </a:r>
          </a:p>
          <a:p>
            <a:r>
              <a:rPr lang="en-US" dirty="0" smtClean="0"/>
              <a:t>Trigonometry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441262" y="3764457"/>
            <a:ext cx="134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 </a:t>
            </a:r>
            <a:r>
              <a:rPr lang="en-US" sz="1600" dirty="0" err="1" smtClean="0"/>
              <a:t>Tk</a:t>
            </a:r>
            <a:r>
              <a:rPr lang="en-US" sz="1600" dirty="0" smtClean="0"/>
              <a:t>/</a:t>
            </a:r>
            <a:r>
              <a:rPr lang="en-US" sz="1600" dirty="0" err="1" smtClean="0"/>
              <a:t>hr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3857138" y="4534120"/>
            <a:ext cx="2070847" cy="1660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99958" y="481735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2019 VU Chemistry</a:t>
            </a:r>
          </a:p>
          <a:p>
            <a:pPr algn="ctr"/>
            <a:r>
              <a:rPr lang="en-US" dirty="0" smtClean="0"/>
              <a:t>Question Solve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81600" y="5496268"/>
            <a:ext cx="134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 </a:t>
            </a:r>
            <a:r>
              <a:rPr lang="en-US" sz="1600" dirty="0" err="1" smtClean="0"/>
              <a:t>Tk</a:t>
            </a:r>
            <a:r>
              <a:rPr lang="en-US" sz="1600" dirty="0" smtClean="0"/>
              <a:t>/Sub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501067" y="2617943"/>
            <a:ext cx="1659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algebra</a:t>
            </a:r>
            <a:endParaRPr lang="en-US" dirty="0"/>
          </a:p>
          <a:p>
            <a:r>
              <a:rPr lang="en-US" dirty="0" smtClean="0"/>
              <a:t>Matrix</a:t>
            </a:r>
          </a:p>
          <a:p>
            <a:r>
              <a:rPr lang="en-US" dirty="0" smtClean="0"/>
              <a:t>Trigonometry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793064" y="269216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2019 VU Chemistry</a:t>
            </a:r>
          </a:p>
          <a:p>
            <a:pPr algn="ctr"/>
            <a:r>
              <a:rPr lang="en-US" dirty="0" smtClean="0"/>
              <a:t>Question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3346" y="6105856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Tuntun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50" grpId="0"/>
      <p:bldP spid="51" grpId="0"/>
      <p:bldP spid="52" grpId="0" animBg="1"/>
      <p:bldP spid="53" grpId="0"/>
      <p:bldP spid="54" grpId="0"/>
      <p:bldP spid="40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Execution Plan (Teachers)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10835970" y="6350581"/>
            <a:ext cx="632772" cy="46910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20" y="3659076"/>
            <a:ext cx="1206988" cy="206368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780986" y="2046007"/>
            <a:ext cx="2731898" cy="1958618"/>
            <a:chOff x="8780986" y="2046007"/>
            <a:chExt cx="2731898" cy="1958618"/>
          </a:xfrm>
        </p:grpSpPr>
        <p:sp>
          <p:nvSpPr>
            <p:cNvPr id="8" name="Rounded Rectangle 7"/>
            <p:cNvSpPr/>
            <p:nvPr/>
          </p:nvSpPr>
          <p:spPr>
            <a:xfrm>
              <a:off x="8780986" y="2046007"/>
              <a:ext cx="1777388" cy="7051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03533" y="2260845"/>
              <a:ext cx="2209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MATH</a:t>
              </a:r>
            </a:p>
            <a:p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780986" y="2888690"/>
              <a:ext cx="1777388" cy="7051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22851" y="3081295"/>
              <a:ext cx="2209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PHYSICS</a:t>
              </a:r>
            </a:p>
            <a:p>
              <a:endParaRPr lang="en-US" b="1" dirty="0" smtClean="0"/>
            </a:p>
            <a:p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82616" y="2056229"/>
            <a:ext cx="2232212" cy="3953436"/>
            <a:chOff x="5266512" y="2306158"/>
            <a:chExt cx="2232212" cy="3953436"/>
          </a:xfrm>
        </p:grpSpPr>
        <p:sp>
          <p:nvSpPr>
            <p:cNvPr id="28" name="Rectangle 27"/>
            <p:cNvSpPr/>
            <p:nvPr/>
          </p:nvSpPr>
          <p:spPr>
            <a:xfrm>
              <a:off x="5266512" y="2306158"/>
              <a:ext cx="2232212" cy="3953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31154" y="2377876"/>
              <a:ext cx="2070847" cy="1886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91348" y="2653963"/>
              <a:ext cx="17491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2019 VU CSE </a:t>
              </a:r>
            </a:p>
            <a:p>
              <a:pPr algn="ctr"/>
              <a:r>
                <a:rPr lang="en-US" dirty="0" smtClean="0"/>
                <a:t>Physics </a:t>
              </a:r>
            </a:p>
            <a:p>
              <a:pPr algn="ctr"/>
              <a:r>
                <a:rPr lang="en-US" dirty="0" smtClean="0"/>
                <a:t>Question Solve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75831" y="3639525"/>
              <a:ext cx="134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20 </a:t>
              </a:r>
              <a:r>
                <a:rPr lang="en-US" sz="1600" dirty="0" err="1" smtClean="0"/>
                <a:t>Tk</a:t>
              </a:r>
              <a:r>
                <a:rPr lang="en-US" sz="1600" dirty="0" smtClean="0"/>
                <a:t>/Sub</a:t>
              </a:r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54154" y="4457381"/>
              <a:ext cx="2070847" cy="1059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3669" y="4519613"/>
              <a:ext cx="2004010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Total 4 course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Individual pdf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Video Explanation </a:t>
              </a:r>
            </a:p>
            <a:p>
              <a:r>
                <a:rPr lang="en-US" sz="1400" dirty="0"/>
                <a:t>	</a:t>
              </a:r>
              <a:r>
                <a:rPr lang="en-US" sz="1400" dirty="0" smtClean="0"/>
                <a:t>(+50 </a:t>
              </a:r>
              <a:r>
                <a:rPr lang="en-US" sz="1400" dirty="0" err="1" smtClean="0"/>
                <a:t>Tk</a:t>
              </a:r>
              <a:r>
                <a:rPr lang="en-US" sz="1400" dirty="0" smtClean="0"/>
                <a:t>/sub)</a:t>
              </a:r>
            </a:p>
            <a:p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699827" y="5669138"/>
              <a:ext cx="1333500" cy="3663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85821" y="2046007"/>
            <a:ext cx="2305158" cy="3953436"/>
            <a:chOff x="2759074" y="2288058"/>
            <a:chExt cx="2305158" cy="3953436"/>
          </a:xfrm>
        </p:grpSpPr>
        <p:grpSp>
          <p:nvGrpSpPr>
            <p:cNvPr id="36" name="Group 35"/>
            <p:cNvGrpSpPr/>
            <p:nvPr/>
          </p:nvGrpSpPr>
          <p:grpSpPr>
            <a:xfrm>
              <a:off x="2812231" y="2288058"/>
              <a:ext cx="2232212" cy="3953436"/>
              <a:chOff x="2795547" y="2306158"/>
              <a:chExt cx="2232212" cy="395343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795547" y="2306158"/>
                <a:ext cx="2232212" cy="39534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860189" y="2377876"/>
                <a:ext cx="2070847" cy="18869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15539" y="3017820"/>
                <a:ext cx="16039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Differentiation</a:t>
                </a:r>
              </a:p>
              <a:p>
                <a:r>
                  <a:rPr lang="en-US" dirty="0" smtClean="0"/>
                  <a:t>Integration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10374" y="3768050"/>
                <a:ext cx="13493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50 </a:t>
                </a:r>
                <a:r>
                  <a:rPr lang="en-US" sz="1600" dirty="0" err="1" smtClean="0"/>
                  <a:t>Tk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hr</a:t>
                </a:r>
                <a:endParaRPr lang="en-US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83189" y="4457381"/>
                <a:ext cx="2070847" cy="976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62704" y="4519613"/>
                <a:ext cx="21403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25+ Solved Question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Video Call Service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Lecture sheet </a:t>
                </a:r>
              </a:p>
              <a:p>
                <a:endParaRPr lang="en-US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228862" y="5669138"/>
                <a:ext cx="1333500" cy="36633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Submit</a:t>
                </a:r>
                <a:endParaRPr lang="en-US" dirty="0"/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074" y="2414631"/>
              <a:ext cx="2305158" cy="631550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1092675" y="2046007"/>
            <a:ext cx="2232212" cy="3953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73357" y="2117725"/>
            <a:ext cx="2070847" cy="188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1" y="2108673"/>
            <a:ext cx="2305158" cy="6315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363337" y="2706940"/>
            <a:ext cx="1603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Differentiation</a:t>
            </a:r>
          </a:p>
          <a:p>
            <a:r>
              <a:rPr lang="en-US" dirty="0" smtClean="0"/>
              <a:t>Integration</a:t>
            </a:r>
            <a:endParaRPr lang="en-US" dirty="0"/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78182" y="3489799"/>
            <a:ext cx="134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 </a:t>
            </a:r>
            <a:r>
              <a:rPr lang="en-US" sz="1600" dirty="0" err="1" smtClean="0"/>
              <a:t>Tk</a:t>
            </a:r>
            <a:r>
              <a:rPr lang="en-US" sz="1600" dirty="0" smtClean="0"/>
              <a:t>/</a:t>
            </a:r>
            <a:r>
              <a:rPr lang="en-US" sz="1600" dirty="0" err="1" smtClean="0"/>
              <a:t>hr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1194058" y="4259462"/>
            <a:ext cx="2070847" cy="1660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39468" y="454270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2019 VU CSE all </a:t>
            </a:r>
          </a:p>
          <a:p>
            <a:pPr algn="ctr"/>
            <a:r>
              <a:rPr lang="en-US" dirty="0" smtClean="0"/>
              <a:t>Question Solve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18520" y="5221610"/>
            <a:ext cx="134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 </a:t>
            </a:r>
            <a:r>
              <a:rPr lang="en-US" sz="1600" dirty="0" err="1" smtClean="0"/>
              <a:t>Tk</a:t>
            </a:r>
            <a:r>
              <a:rPr lang="en-US" sz="1600" dirty="0" smtClean="0"/>
              <a:t>/Sub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303533" y="5640333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Tuntun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8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Execution Plan (Learners)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pSp>
        <p:nvGrpSpPr>
          <p:cNvPr id="90" name="Group 89"/>
          <p:cNvGrpSpPr/>
          <p:nvPr/>
        </p:nvGrpSpPr>
        <p:grpSpPr>
          <a:xfrm>
            <a:off x="999741" y="2225389"/>
            <a:ext cx="3076959" cy="1958618"/>
            <a:chOff x="1038288" y="2162723"/>
            <a:chExt cx="3076959" cy="1958618"/>
          </a:xfrm>
        </p:grpSpPr>
        <p:sp>
          <p:nvSpPr>
            <p:cNvPr id="8" name="Rounded Rectangle 7"/>
            <p:cNvSpPr/>
            <p:nvPr/>
          </p:nvSpPr>
          <p:spPr>
            <a:xfrm>
              <a:off x="1038288" y="2162723"/>
              <a:ext cx="2054984" cy="788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60835" y="2377561"/>
              <a:ext cx="2554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MATH</a:t>
              </a:r>
            </a:p>
            <a:p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38288" y="3005406"/>
              <a:ext cx="2054984" cy="788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0153" y="3198011"/>
              <a:ext cx="2554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PHYSICS</a:t>
              </a:r>
            </a:p>
            <a:p>
              <a:endParaRPr lang="en-US" b="1" dirty="0" smtClean="0"/>
            </a:p>
            <a:p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363960" y="2218111"/>
            <a:ext cx="2232212" cy="3953436"/>
            <a:chOff x="5266512" y="2306158"/>
            <a:chExt cx="2232212" cy="3953436"/>
          </a:xfrm>
        </p:grpSpPr>
        <p:sp>
          <p:nvSpPr>
            <p:cNvPr id="28" name="Rectangle 27"/>
            <p:cNvSpPr/>
            <p:nvPr/>
          </p:nvSpPr>
          <p:spPr>
            <a:xfrm>
              <a:off x="5266512" y="2306158"/>
              <a:ext cx="2232212" cy="3953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31154" y="2377876"/>
              <a:ext cx="2070847" cy="1886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91348" y="2653963"/>
              <a:ext cx="17491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2019 VU CSE </a:t>
              </a:r>
            </a:p>
            <a:p>
              <a:pPr algn="ctr"/>
              <a:r>
                <a:rPr lang="en-US" dirty="0" smtClean="0"/>
                <a:t>Physics </a:t>
              </a:r>
            </a:p>
            <a:p>
              <a:pPr algn="ctr"/>
              <a:r>
                <a:rPr lang="en-US" dirty="0" smtClean="0"/>
                <a:t>Question Solve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3234" y="3662853"/>
              <a:ext cx="134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20 </a:t>
              </a:r>
              <a:r>
                <a:rPr lang="en-US" sz="1600" dirty="0" err="1" smtClean="0"/>
                <a:t>Tk</a:t>
              </a:r>
              <a:r>
                <a:rPr lang="en-US" sz="1600" dirty="0" smtClean="0"/>
                <a:t>/Sub</a:t>
              </a:r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54154" y="4457381"/>
              <a:ext cx="2070847" cy="1059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3669" y="4519613"/>
              <a:ext cx="2004010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Total 4 course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Individual pdf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Video Explanation </a:t>
              </a:r>
            </a:p>
            <a:p>
              <a:r>
                <a:rPr lang="en-US" sz="1400" dirty="0"/>
                <a:t>	</a:t>
              </a:r>
              <a:r>
                <a:rPr lang="en-US" sz="1400" dirty="0" smtClean="0"/>
                <a:t>(+50 </a:t>
              </a:r>
              <a:r>
                <a:rPr lang="en-US" sz="1400" dirty="0" err="1" smtClean="0"/>
                <a:t>Tk</a:t>
              </a:r>
              <a:r>
                <a:rPr lang="en-US" sz="1400" dirty="0" smtClean="0"/>
                <a:t>/sub)</a:t>
              </a:r>
            </a:p>
            <a:p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699827" y="5669138"/>
              <a:ext cx="1333500" cy="3663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Buy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44317" y="2218111"/>
            <a:ext cx="2305158" cy="3953436"/>
            <a:chOff x="2759074" y="2288058"/>
            <a:chExt cx="2305158" cy="3953436"/>
          </a:xfrm>
        </p:grpSpPr>
        <p:grpSp>
          <p:nvGrpSpPr>
            <p:cNvPr id="36" name="Group 35"/>
            <p:cNvGrpSpPr/>
            <p:nvPr/>
          </p:nvGrpSpPr>
          <p:grpSpPr>
            <a:xfrm>
              <a:off x="2812231" y="2288058"/>
              <a:ext cx="2232212" cy="3953436"/>
              <a:chOff x="2795547" y="2306158"/>
              <a:chExt cx="2232212" cy="395343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795547" y="2306158"/>
                <a:ext cx="2232212" cy="39534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860189" y="2377876"/>
                <a:ext cx="2070847" cy="18869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15539" y="3017820"/>
                <a:ext cx="16039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Differentiation</a:t>
                </a:r>
              </a:p>
              <a:p>
                <a:r>
                  <a:rPr lang="en-US" dirty="0" smtClean="0"/>
                  <a:t>Integration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10374" y="3768050"/>
                <a:ext cx="13493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50 </a:t>
                </a:r>
                <a:r>
                  <a:rPr lang="en-US" sz="1600" dirty="0" err="1" smtClean="0"/>
                  <a:t>Tk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hr</a:t>
                </a:r>
                <a:endParaRPr lang="en-US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83189" y="4457381"/>
                <a:ext cx="2070847" cy="976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62704" y="4519613"/>
                <a:ext cx="21403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25+ Solved Question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Video Call Service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Lecture sheet </a:t>
                </a:r>
              </a:p>
              <a:p>
                <a:endParaRPr lang="en-US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228862" y="5669138"/>
                <a:ext cx="1333500" cy="36633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Buy</a:t>
                </a:r>
                <a:endParaRPr lang="en-US" dirty="0"/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074" y="2414631"/>
              <a:ext cx="2305158" cy="631550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3807189" y="2189116"/>
            <a:ext cx="2232212" cy="3953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887871" y="2260834"/>
            <a:ext cx="2070847" cy="188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15" y="2251782"/>
            <a:ext cx="2305158" cy="6315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78370" y="2914192"/>
            <a:ext cx="1603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Differentiation</a:t>
            </a:r>
          </a:p>
          <a:p>
            <a:r>
              <a:rPr lang="en-US" dirty="0" smtClean="0"/>
              <a:t>Integration</a:t>
            </a:r>
            <a:endParaRPr lang="en-US" dirty="0"/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492696" y="3632908"/>
            <a:ext cx="134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 </a:t>
            </a:r>
            <a:r>
              <a:rPr lang="en-US" sz="1600" dirty="0" err="1" smtClean="0"/>
              <a:t>Tk</a:t>
            </a:r>
            <a:r>
              <a:rPr lang="en-US" sz="1600" dirty="0" smtClean="0"/>
              <a:t>/</a:t>
            </a:r>
            <a:r>
              <a:rPr lang="en-US" sz="1600" dirty="0" err="1" smtClean="0"/>
              <a:t>hr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3908572" y="4402571"/>
            <a:ext cx="2070847" cy="1660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53982" y="4685809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2019 VU CSE all </a:t>
            </a:r>
          </a:p>
          <a:p>
            <a:pPr algn="ctr"/>
            <a:r>
              <a:rPr lang="en-US" dirty="0" smtClean="0"/>
              <a:t>Question Solve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33034" y="5364719"/>
            <a:ext cx="134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 </a:t>
            </a:r>
            <a:r>
              <a:rPr lang="en-US" sz="1600" dirty="0" err="1" smtClean="0"/>
              <a:t>Tk</a:t>
            </a:r>
            <a:r>
              <a:rPr lang="en-US" sz="1600" dirty="0" smtClean="0"/>
              <a:t>/Sub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976209" y="3817400"/>
            <a:ext cx="2223886" cy="2477470"/>
            <a:chOff x="976209" y="3817400"/>
            <a:chExt cx="2223886" cy="247747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09" y="3817400"/>
              <a:ext cx="2223886" cy="222388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1042" y="592553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Jerry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06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Execution Plan (Learners)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11067978" y="6333200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pSp>
        <p:nvGrpSpPr>
          <p:cNvPr id="90" name="Group 89"/>
          <p:cNvGrpSpPr/>
          <p:nvPr/>
        </p:nvGrpSpPr>
        <p:grpSpPr>
          <a:xfrm>
            <a:off x="8792050" y="2225454"/>
            <a:ext cx="3076959" cy="1958618"/>
            <a:chOff x="1038288" y="2162723"/>
            <a:chExt cx="3076959" cy="1958618"/>
          </a:xfrm>
        </p:grpSpPr>
        <p:sp>
          <p:nvSpPr>
            <p:cNvPr id="8" name="Rounded Rectangle 7"/>
            <p:cNvSpPr/>
            <p:nvPr/>
          </p:nvSpPr>
          <p:spPr>
            <a:xfrm>
              <a:off x="1038288" y="2162723"/>
              <a:ext cx="2054984" cy="788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60835" y="2377561"/>
              <a:ext cx="2554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MATH</a:t>
              </a:r>
            </a:p>
            <a:p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38288" y="3005406"/>
              <a:ext cx="2054984" cy="788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0153" y="3198011"/>
              <a:ext cx="2554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PHYSICS</a:t>
              </a:r>
            </a:p>
            <a:p>
              <a:endParaRPr lang="en-US" b="1" dirty="0" smtClean="0"/>
            </a:p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62362" y="2225389"/>
            <a:ext cx="2232212" cy="3953436"/>
            <a:chOff x="2795547" y="2306158"/>
            <a:chExt cx="2232212" cy="3953436"/>
          </a:xfrm>
        </p:grpSpPr>
        <p:sp>
          <p:nvSpPr>
            <p:cNvPr id="13" name="Rectangle 12"/>
            <p:cNvSpPr/>
            <p:nvPr/>
          </p:nvSpPr>
          <p:spPr>
            <a:xfrm>
              <a:off x="2795547" y="2306158"/>
              <a:ext cx="2232212" cy="3953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60189" y="2377876"/>
              <a:ext cx="2070847" cy="1886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9417" y="2706443"/>
              <a:ext cx="21723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Need to solve 2019</a:t>
              </a:r>
            </a:p>
            <a:p>
              <a:pPr algn="ctr"/>
              <a:r>
                <a:rPr lang="en-US" dirty="0" smtClean="0"/>
                <a:t>CSE-123 question</a:t>
              </a:r>
            </a:p>
            <a:p>
              <a:pPr algn="ctr"/>
              <a:r>
                <a:rPr lang="en-US" dirty="0" smtClean="0"/>
                <a:t>Solve 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92971" y="3616415"/>
              <a:ext cx="1563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 </a:t>
              </a:r>
              <a:r>
                <a:rPr lang="en-US" sz="1600" dirty="0" err="1" smtClean="0"/>
                <a:t>Tk</a:t>
              </a:r>
              <a:r>
                <a:rPr lang="en-US" sz="1600" dirty="0" smtClean="0"/>
                <a:t>/question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83189" y="4457381"/>
              <a:ext cx="2070847" cy="976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2704" y="4519613"/>
              <a:ext cx="21162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Total 25 question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Pdf format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Video explain(+25/q)</a:t>
              </a:r>
            </a:p>
            <a:p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228862" y="5669138"/>
              <a:ext cx="1333500" cy="3663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Buy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014995" y="2224431"/>
            <a:ext cx="2232212" cy="3953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095677" y="2296149"/>
            <a:ext cx="2070847" cy="188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21" y="2287097"/>
            <a:ext cx="2305158" cy="6315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286176" y="2949507"/>
            <a:ext cx="1603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Differentiation</a:t>
            </a:r>
          </a:p>
          <a:p>
            <a:r>
              <a:rPr lang="en-US" dirty="0" smtClean="0"/>
              <a:t>Integration</a:t>
            </a:r>
            <a:endParaRPr lang="en-US" dirty="0"/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00502" y="3668223"/>
            <a:ext cx="134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 </a:t>
            </a:r>
            <a:r>
              <a:rPr lang="en-US" sz="1600" dirty="0" err="1" smtClean="0"/>
              <a:t>Tk</a:t>
            </a:r>
            <a:r>
              <a:rPr lang="en-US" sz="1600" dirty="0" smtClean="0"/>
              <a:t>/</a:t>
            </a:r>
            <a:r>
              <a:rPr lang="en-US" sz="1600" dirty="0" err="1" smtClean="0"/>
              <a:t>hr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6116378" y="4437886"/>
            <a:ext cx="2070847" cy="1660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61788" y="472112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2019 VU CSE all </a:t>
            </a:r>
          </a:p>
          <a:p>
            <a:pPr algn="ctr"/>
            <a:r>
              <a:rPr lang="en-US" dirty="0" smtClean="0"/>
              <a:t>Question Solve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40840" y="5400034"/>
            <a:ext cx="134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 </a:t>
            </a:r>
            <a:r>
              <a:rPr lang="en-US" sz="1600" dirty="0" err="1" smtClean="0"/>
              <a:t>Tk</a:t>
            </a:r>
            <a:r>
              <a:rPr lang="en-US" sz="1600" dirty="0" smtClean="0"/>
              <a:t>/Sub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921008" y="2243489"/>
            <a:ext cx="2232212" cy="3953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1690" y="2315207"/>
            <a:ext cx="2070847" cy="188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35962" y="2513642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Need to solve 2019</a:t>
            </a:r>
          </a:p>
          <a:p>
            <a:pPr algn="ctr"/>
            <a:r>
              <a:rPr lang="en-US" dirty="0" smtClean="0"/>
              <a:t>CSE-123 question</a:t>
            </a:r>
          </a:p>
          <a:p>
            <a:pPr algn="ctr"/>
            <a:r>
              <a:rPr lang="en-US" dirty="0" smtClean="0"/>
              <a:t>Solve </a:t>
            </a:r>
            <a:endParaRPr lang="en-US" dirty="0"/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2905" y="3357950"/>
            <a:ext cx="156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 </a:t>
            </a:r>
            <a:r>
              <a:rPr lang="en-US" sz="1600" dirty="0" err="1" smtClean="0"/>
              <a:t>Tk</a:t>
            </a:r>
            <a:r>
              <a:rPr lang="en-US" sz="1600" dirty="0" smtClean="0"/>
              <a:t>/question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966321" y="4256066"/>
            <a:ext cx="2070847" cy="188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35962" y="4540812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Need to solve 2019</a:t>
            </a:r>
          </a:p>
          <a:p>
            <a:pPr algn="ctr"/>
            <a:r>
              <a:rPr lang="en-US" dirty="0" smtClean="0"/>
              <a:t>CSE-123 question</a:t>
            </a:r>
          </a:p>
          <a:p>
            <a:pPr algn="ctr"/>
            <a:r>
              <a:rPr lang="en-US" dirty="0" smtClean="0"/>
              <a:t>Solve </a:t>
            </a:r>
            <a:endParaRPr lang="en-US" dirty="0"/>
          </a:p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52905" y="5455011"/>
            <a:ext cx="156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 </a:t>
            </a:r>
            <a:r>
              <a:rPr lang="en-US" sz="1600" dirty="0" err="1" smtClean="0"/>
              <a:t>Tk</a:t>
            </a:r>
            <a:r>
              <a:rPr lang="en-US" sz="1600" dirty="0" smtClean="0"/>
              <a:t>/question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8889158" y="3851619"/>
            <a:ext cx="2223886" cy="2476013"/>
            <a:chOff x="8889158" y="3851619"/>
            <a:chExt cx="2223886" cy="2476013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158" y="3851619"/>
              <a:ext cx="2223886" cy="222388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9652287" y="59583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Jerry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6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50" grpId="0"/>
      <p:bldP spid="51" grpId="0"/>
      <p:bldP spid="52" grpId="0" animBg="1"/>
      <p:bldP spid="53" grpId="0"/>
      <p:bldP spid="54" grpId="0"/>
      <p:bldP spid="40" grpId="0" animBg="1"/>
      <p:bldP spid="42" grpId="0" animBg="1"/>
      <p:bldP spid="56" grpId="0"/>
      <p:bldP spid="57" grpId="0"/>
      <p:bldP spid="58" grpId="0" animBg="1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521337" y="2653567"/>
            <a:ext cx="8737088" cy="2166083"/>
          </a:xfrm>
        </p:spPr>
        <p:txBody>
          <a:bodyPr/>
          <a:lstStyle/>
          <a:p>
            <a:r>
              <a:rPr lang="en-US" dirty="0" smtClean="0"/>
              <a:t>From Ad network ( Without subscription ship )</a:t>
            </a:r>
          </a:p>
          <a:p>
            <a:r>
              <a:rPr lang="en-US" dirty="0" smtClean="0"/>
              <a:t>From subscription ship (without Advertisement )</a:t>
            </a:r>
          </a:p>
          <a:p>
            <a:r>
              <a:rPr lang="en-US" dirty="0" smtClean="0"/>
              <a:t>To promote individuals post to the targeted audience</a:t>
            </a:r>
          </a:p>
          <a:p>
            <a:pPr marL="135464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3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</TotalTime>
  <Words>410</Words>
  <Application>Microsoft Office PowerPoint</Application>
  <PresentationFormat>Widescreen</PresentationFormat>
  <Paragraphs>144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Lora</vt:lpstr>
      <vt:lpstr>Quattrocento Sans</vt:lpstr>
      <vt:lpstr>Wingdings</vt:lpstr>
      <vt:lpstr>Viola template</vt:lpstr>
      <vt:lpstr>IDEA Contest  </vt:lpstr>
      <vt:lpstr>Problem Statement</vt:lpstr>
      <vt:lpstr>Varsity Point (Ultimate solution)</vt:lpstr>
      <vt:lpstr>Benefits of Varsity Point</vt:lpstr>
      <vt:lpstr>Execution Plan (Teachers)</vt:lpstr>
      <vt:lpstr>Execution Plan (Teachers)</vt:lpstr>
      <vt:lpstr>Execution Plan (Learners)</vt:lpstr>
      <vt:lpstr>Execution Plan (Learners)</vt:lpstr>
      <vt:lpstr>Revenue Model</vt:lpstr>
      <vt:lpstr>Thank You…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Varsity Point</dc:title>
  <dc:creator>Step-up IT</dc:creator>
  <cp:lastModifiedBy>Step-up IT</cp:lastModifiedBy>
  <cp:revision>24</cp:revision>
  <dcterms:created xsi:type="dcterms:W3CDTF">2020-11-28T05:16:19Z</dcterms:created>
  <dcterms:modified xsi:type="dcterms:W3CDTF">2020-12-08T06:16:08Z</dcterms:modified>
</cp:coreProperties>
</file>