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1" r:id="rId1"/>
    <p:sldMasterId id="2147484046" r:id="rId2"/>
    <p:sldMasterId id="2147484081" r:id="rId3"/>
    <p:sldMasterId id="2147484110" r:id="rId4"/>
    <p:sldMasterId id="2147484144" r:id="rId5"/>
  </p:sldMasterIdLst>
  <p:notesMasterIdLst>
    <p:notesMasterId r:id="rId11"/>
  </p:notesMasterIdLst>
  <p:sldIdLst>
    <p:sldId id="256" r:id="rId6"/>
    <p:sldId id="257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0BA90-D43F-4FF4-914F-19C26FD1A46D}" type="datetimeFigureOut">
              <a:rPr lang="en-US" smtClean="0"/>
              <a:t>18-Sep-21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1E232-43CF-4C0D-A385-85058A7C3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93D9-8D97-49AD-9711-53FB2FF77A92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9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273A-A8CE-4F3A-840B-741670CC253F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208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0DCF6-E46E-4CD6-8A5F-85D55899E4CD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90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24205-8A4B-41B5-AD54-95ED25A9E70E}" type="datetime1">
              <a:rPr lang="en-US" smtClean="0"/>
              <a:t>18-Sep-21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8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F29-B195-4443-B8B6-721D5096889B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2632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CB8A-50C0-4074-9CEC-A6DFFF2FC77A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3430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93D9-8D97-49AD-9711-53FB2FF77A92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756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02E8-78B1-4F5F-BF25-A9B092780E75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17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B005-7FEF-436F-BF40-6F974C5179FB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51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0ED-A696-4107-89F4-0B1DB1C4EE87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33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4C17-92A4-46E5-A59B-229977E980AF}" type="datetime1">
              <a:rPr lang="en-US" smtClean="0"/>
              <a:t>18-Sep-21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21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02E8-78B1-4F5F-BF25-A9B092780E75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9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33B-636F-4655-9A50-8A77322E8CD5}" type="datetime1">
              <a:rPr lang="en-US" smtClean="0"/>
              <a:t>18-Sep-21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319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746F-6AC4-4F60-AB0F-5EE5EFD7B569}" type="datetime1">
              <a:rPr lang="en-US" smtClean="0"/>
              <a:t>18-Sep-21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1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3139-FAEF-426C-B823-88207DD6D799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685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2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12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20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587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803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B005-7FEF-436F-BF40-6F974C5179FB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701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F29-B195-4443-B8B6-721D5096889B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863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FCFCB8A-50C0-4074-9CEC-A6DFFF2FC77A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09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93D9-8D97-49AD-9711-53FB2FF77A92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69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02E8-78B1-4F5F-BF25-A9B092780E75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09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DCD8B005-7FEF-436F-BF40-6F974C5179FB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68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0ED-A696-4107-89F4-0B1DB1C4EE87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4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4C17-92A4-46E5-A59B-229977E980AF}" type="datetime1">
              <a:rPr lang="en-US" smtClean="0"/>
              <a:t>18-Sep-21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25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33B-636F-4655-9A50-8A77322E8CD5}" type="datetime1">
              <a:rPr lang="en-US" smtClean="0"/>
              <a:t>18-Sep-21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8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746F-6AC4-4F60-AB0F-5EE5EFD7B569}" type="datetime1">
              <a:rPr lang="en-US" smtClean="0"/>
              <a:t>18-Sep-21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3139-FAEF-426C-B823-88207DD6D799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759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0ED-A696-4107-89F4-0B1DB1C4EE87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3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3037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F29-B195-4443-B8B6-721D5096889B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54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CB8A-50C0-4074-9CEC-A6DFFF2FC77A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80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93D9-8D97-49AD-9711-53FB2FF77A92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253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B02E8-78B1-4F5F-BF25-A9B092780E75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371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8B005-7FEF-436F-BF40-6F974C5179FB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00ED-A696-4107-89F4-0B1DB1C4EE87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3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4C17-92A4-46E5-A59B-229977E980AF}" type="datetime1">
              <a:rPr lang="en-US" smtClean="0"/>
              <a:t>18-Sep-21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977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33B-636F-4655-9A50-8A77322E8CD5}" type="datetime1">
              <a:rPr lang="en-US" smtClean="0"/>
              <a:t>18-Sep-21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59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746F-6AC4-4F60-AB0F-5EE5EFD7B569}" type="datetime1">
              <a:rPr lang="en-US" smtClean="0"/>
              <a:t>18-Sep-21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574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84C17-92A4-46E5-A59B-229977E980AF}" type="datetime1">
              <a:rPr lang="en-US" smtClean="0"/>
              <a:t>18-Sep-21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481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3139-FAEF-426C-B823-88207DD6D799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38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560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1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574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0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56598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4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88F29-B195-4443-B8B6-721D5096889B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6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CB8A-50C0-4074-9CEC-A6DFFF2FC77A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98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F7392-A561-440F-B31B-FF910B7B4B1A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62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1633B-636F-4655-9A50-8A77322E8CD5}" type="datetime1">
              <a:rPr lang="en-US" smtClean="0"/>
              <a:t>18-Sep-21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361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620A-F25E-4F60-A885-7BCA240E3C48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940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CC8C-DC67-42FF-8AE9-40B095D2FE39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14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57F92-040E-47F9-A219-FC6897E0FEEF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53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02E8D-E5E0-460F-BCBF-E92B5F7BA5CC}" type="datetime1">
              <a:rPr lang="en-US" smtClean="0"/>
              <a:t>18-Sep-21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38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A5BC0-17C8-49B8-9C47-724E5ABDB3BC}" type="datetime1">
              <a:rPr lang="en-US" smtClean="0"/>
              <a:t>18-Sep-21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30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5B21-6D5D-4BDE-8703-14437A46A7B2}" type="datetime1">
              <a:rPr lang="en-US" smtClean="0"/>
              <a:t>18-Sep-21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33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32F0-5727-4122-8053-FBA04850A435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4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512BE-EB7C-4B31-B47F-86D3FD075063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38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F6F0B-55F6-4AA1-8052-68A82A4C6812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5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A4CDC-25F8-4C56-B41C-7D674D6F0C9C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087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746F-6AC4-4F60-AB0F-5EE5EFD7B569}" type="datetime1">
              <a:rPr lang="en-US" smtClean="0"/>
              <a:t>18-Sep-21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9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B2AAA-E75F-4B66-867E-B0A54BF3E9CD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44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C1C2-5FBF-43BD-80FA-4BA2C335284B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083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3CC38-3040-478F-B7A8-7C5111BFCC96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514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27520-9D8C-42A5-B8E2-90DFD53200FC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48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183E-6BB2-4D7F-938A-52CAE15197C0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94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B3139-FAEF-426C-B823-88207DD6D799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63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703E2C4-B18B-494F-B103-FC861594EAB9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5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17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30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4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microsoft.com/office/2007/relationships/hdphoto" Target="../media/hdphoto1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70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74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5" Type="http://schemas.openxmlformats.org/officeDocument/2006/relationships/slideLayout" Target="../slideLayouts/slideLayout7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Relationship Id="rId14" Type="http://schemas.openxmlformats.org/officeDocument/2006/relationships/slideLayout" Target="../slideLayouts/slideLayout7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452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2" r:id="rId1"/>
    <p:sldLayoutId id="2147484033" r:id="rId2"/>
    <p:sldLayoutId id="2147484034" r:id="rId3"/>
    <p:sldLayoutId id="2147484035" r:id="rId4"/>
    <p:sldLayoutId id="2147484036" r:id="rId5"/>
    <p:sldLayoutId id="2147484037" r:id="rId6"/>
    <p:sldLayoutId id="2147484038" r:id="rId7"/>
    <p:sldLayoutId id="2147484039" r:id="rId8"/>
    <p:sldLayoutId id="2147484040" r:id="rId9"/>
    <p:sldLayoutId id="2147484041" r:id="rId10"/>
    <p:sldLayoutId id="2147484042" r:id="rId11"/>
    <p:sldLayoutId id="2147484043" r:id="rId12"/>
    <p:sldLayoutId id="2147484044" r:id="rId13"/>
    <p:sldLayoutId id="2147484045" r:id="rId14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5AEC-A2DD-4092-B831-0288662A045A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401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49" r:id="rId3"/>
    <p:sldLayoutId id="2147484050" r:id="rId4"/>
    <p:sldLayoutId id="2147484051" r:id="rId5"/>
    <p:sldLayoutId id="2147484052" r:id="rId6"/>
    <p:sldLayoutId id="2147484053" r:id="rId7"/>
    <p:sldLayoutId id="2147484054" r:id="rId8"/>
    <p:sldLayoutId id="2147484055" r:id="rId9"/>
    <p:sldLayoutId id="2147484056" r:id="rId10"/>
    <p:sldLayoutId id="2147484057" r:id="rId11"/>
    <p:sldLayoutId id="2147484058" r:id="rId12"/>
    <p:sldLayoutId id="2147484059" r:id="rId13"/>
    <p:sldLayoutId id="2147484060" r:id="rId14"/>
    <p:sldLayoutId id="2147484061" r:id="rId15"/>
    <p:sldLayoutId id="2147484062" r:id="rId16"/>
    <p:sldLayoutId id="2147484063" r:id="rId17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5195AEC-A2DD-4092-B831-0288662A045A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29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  <p:sldLayoutId id="2147484084" r:id="rId3"/>
    <p:sldLayoutId id="2147484085" r:id="rId4"/>
    <p:sldLayoutId id="2147484086" r:id="rId5"/>
    <p:sldLayoutId id="2147484087" r:id="rId6"/>
    <p:sldLayoutId id="2147484088" r:id="rId7"/>
    <p:sldLayoutId id="2147484089" r:id="rId8"/>
    <p:sldLayoutId id="2147484090" r:id="rId9"/>
    <p:sldLayoutId id="2147484091" r:id="rId10"/>
    <p:sldLayoutId id="2147484092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95AEC-A2DD-4092-B831-0288662A045A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E7C96-CB06-410A-AED8-6F79A7AA9E95}" type="datetime1">
              <a:rPr lang="en-US" smtClean="0"/>
              <a:t>18-Sep-21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FB4A59-D735-4463-AE6A-D3B5F55E2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25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5" r:id="rId1"/>
    <p:sldLayoutId id="2147484146" r:id="rId2"/>
    <p:sldLayoutId id="2147484147" r:id="rId3"/>
    <p:sldLayoutId id="2147484148" r:id="rId4"/>
    <p:sldLayoutId id="2147484149" r:id="rId5"/>
    <p:sldLayoutId id="2147484150" r:id="rId6"/>
    <p:sldLayoutId id="2147484151" r:id="rId7"/>
    <p:sldLayoutId id="2147484152" r:id="rId8"/>
    <p:sldLayoutId id="2147484153" r:id="rId9"/>
    <p:sldLayoutId id="2147484154" r:id="rId10"/>
    <p:sldLayoutId id="2147484155" r:id="rId11"/>
    <p:sldLayoutId id="2147484156" r:id="rId12"/>
    <p:sldLayoutId id="2147484157" r:id="rId13"/>
    <p:sldLayoutId id="2147484158" r:id="rId14"/>
    <p:sldLayoutId id="2147484159" r:id="rId15"/>
    <p:sldLayoutId id="2147484160" r:id="rId16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izzlingindianrecipes.blogspot.com/2011_08_01_archive.html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4.xml"/><Relationship Id="rId5" Type="http://schemas.openxmlformats.org/officeDocument/2006/relationships/hyperlink" Target="https://theconversation.com/the-best-places-to-see-australian-birds-this-summer-51899" TargetMode="External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9B50-D2E9-4D39-BFD9-056CF3A8F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8453" y="1409252"/>
            <a:ext cx="5072706" cy="1220115"/>
          </a:xfrm>
        </p:spPr>
        <p:txBody>
          <a:bodyPr>
            <a:normAutofit/>
          </a:bodyPr>
          <a:lstStyle/>
          <a:p>
            <a:r>
              <a:rPr lang="en-US" sz="6600" dirty="0"/>
              <a:t>ZANDU BALM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F18F6-7EF3-41A7-B3DF-6F2312066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6659" y="3028429"/>
            <a:ext cx="3184500" cy="81864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EK BALM TEEN KALM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951D63F-9CC9-47D3-BA59-76C420689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1387" y="1409250"/>
            <a:ext cx="2757033" cy="210223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739701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C5B3-0AB8-4AA9-A37C-E13FFD438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CBD8B-4E4D-45B7-AA27-FB957EEFC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Roboto" panose="02000000000000000000" pitchFamily="2" charset="0"/>
              </a:rPr>
              <a:t>MS PowerPoint Tutorial</a:t>
            </a:r>
          </a:p>
          <a:p>
            <a:r>
              <a:rPr lang="en-US" dirty="0">
                <a:latin typeface="Roboto" panose="02000000000000000000" pitchFamily="2" charset="0"/>
              </a:rPr>
              <a:t>100% Ayurvedic</a:t>
            </a:r>
          </a:p>
          <a:p>
            <a:r>
              <a:rPr lang="en-US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Conference</a:t>
            </a:r>
            <a:r>
              <a:rPr lang="en-US" b="1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i="0" dirty="0">
                <a:effectLst/>
                <a:latin typeface="Roboto" panose="02000000000000000000" pitchFamily="2" charset="0"/>
                <a:ea typeface="Roboto" panose="02000000000000000000" pitchFamily="2" charset="0"/>
              </a:rPr>
              <a:t>video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422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B0D25D-ADBE-40A7-A3EA-6A1A355F6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55366E-F8DD-4F66-A74B-D1D4CBA0A6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50 GM</a:t>
            </a:r>
          </a:p>
          <a:p>
            <a:r>
              <a:rPr lang="en-US" dirty="0"/>
              <a:t>100 GM</a:t>
            </a:r>
          </a:p>
          <a:p>
            <a:r>
              <a:rPr lang="en-US" dirty="0"/>
              <a:t>150 GM</a:t>
            </a:r>
          </a:p>
          <a:p>
            <a:r>
              <a:rPr lang="en-US" dirty="0"/>
              <a:t>200 GM</a:t>
            </a:r>
          </a:p>
          <a:p>
            <a:r>
              <a:rPr lang="en-US" dirty="0"/>
              <a:t>1 KG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EF089-4967-498E-B8D3-EBB22BB02B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TK. 50/-</a:t>
            </a:r>
          </a:p>
          <a:p>
            <a:r>
              <a:rPr lang="en-US" dirty="0"/>
              <a:t>TK. 100/-</a:t>
            </a:r>
          </a:p>
          <a:p>
            <a:r>
              <a:rPr lang="en-US" dirty="0"/>
              <a:t>TK. 150/-</a:t>
            </a:r>
          </a:p>
          <a:p>
            <a:r>
              <a:rPr lang="en-US" dirty="0"/>
              <a:t>TK. 150/-</a:t>
            </a:r>
          </a:p>
          <a:p>
            <a:r>
              <a:rPr lang="en-US" dirty="0"/>
              <a:t>TK. 200/-</a:t>
            </a:r>
          </a:p>
        </p:txBody>
      </p:sp>
    </p:spTree>
    <p:extLst>
      <p:ext uri="{BB962C8B-B14F-4D97-AF65-F5344CB8AC3E}">
        <p14:creationId xmlns:p14="http://schemas.microsoft.com/office/powerpoint/2010/main" val="2535133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0477-193B-41BD-BE0B-16E684A7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941" y="399628"/>
            <a:ext cx="8911687" cy="1280890"/>
          </a:xfrm>
        </p:spPr>
        <p:txBody>
          <a:bodyPr/>
          <a:lstStyle/>
          <a:p>
            <a:r>
              <a:rPr lang="en-US" dirty="0"/>
              <a:t>People Review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7D52506A-603F-493F-9E35-D89EB2267E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" t="6929"/>
          <a:stretch/>
        </p:blipFill>
        <p:spPr>
          <a:xfrm>
            <a:off x="7817708" y="2866768"/>
            <a:ext cx="3536092" cy="231071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51E9FC9-242C-4B25-A952-A3AD9B6066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6723" t="-6723" r="1" b="1"/>
          <a:stretch/>
        </p:blipFill>
        <p:spPr>
          <a:xfrm>
            <a:off x="1046206" y="2671763"/>
            <a:ext cx="5181601" cy="2505719"/>
          </a:xfrm>
          <a:prstGeom prst="rect">
            <a:avLst/>
          </a:prstGeom>
        </p:spPr>
      </p:pic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825423D3-C944-4992-BCFD-70E4DB450818}"/>
              </a:ext>
            </a:extLst>
          </p:cNvPr>
          <p:cNvSpPr/>
          <p:nvPr/>
        </p:nvSpPr>
        <p:spPr>
          <a:xfrm>
            <a:off x="3781168" y="1408670"/>
            <a:ext cx="873210" cy="1145060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Bird</a:t>
            </a:r>
          </a:p>
          <a:p>
            <a:pPr algn="ctr"/>
            <a:endParaRPr lang="en-US" dirty="0"/>
          </a:p>
        </p:txBody>
      </p:sp>
      <p:sp>
        <p:nvSpPr>
          <p:cNvPr id="47" name="Speech Bubble: Oval 46">
            <a:extLst>
              <a:ext uri="{FF2B5EF4-FFF2-40B4-BE49-F238E27FC236}">
                <a16:creationId xmlns:a16="http://schemas.microsoft.com/office/drawing/2014/main" id="{97BCE6CB-9034-4F70-A522-114E88171529}"/>
              </a:ext>
            </a:extLst>
          </p:cNvPr>
          <p:cNvSpPr/>
          <p:nvPr/>
        </p:nvSpPr>
        <p:spPr>
          <a:xfrm>
            <a:off x="9251092" y="1573429"/>
            <a:ext cx="988540" cy="1079157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Sajek</a:t>
            </a:r>
          </a:p>
        </p:txBody>
      </p:sp>
      <p:sp>
        <p:nvSpPr>
          <p:cNvPr id="4" name="Speech Bubble: Oval 3">
            <a:extLst>
              <a:ext uri="{FF2B5EF4-FFF2-40B4-BE49-F238E27FC236}">
                <a16:creationId xmlns:a16="http://schemas.microsoft.com/office/drawing/2014/main" id="{87EBA175-592A-41BA-9C98-DF308A736E6D}"/>
              </a:ext>
            </a:extLst>
          </p:cNvPr>
          <p:cNvSpPr/>
          <p:nvPr/>
        </p:nvSpPr>
        <p:spPr>
          <a:xfrm>
            <a:off x="1447800" y="1556952"/>
            <a:ext cx="1219200" cy="996778"/>
          </a:xfrm>
          <a:prstGeom prst="wedgeEllipseCallou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mcsd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27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60D54-6309-478D-8938-FC32A967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987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 for watching</a:t>
            </a:r>
          </a:p>
        </p:txBody>
      </p:sp>
    </p:spTree>
    <p:extLst>
      <p:ext uri="{BB962C8B-B14F-4D97-AF65-F5344CB8AC3E}">
        <p14:creationId xmlns:p14="http://schemas.microsoft.com/office/powerpoint/2010/main" val="3500650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3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4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5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55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5</vt:i4>
      </vt:variant>
    </vt:vector>
  </HeadingPairs>
  <TitlesOfParts>
    <vt:vector size="20" baseType="lpstr">
      <vt:lpstr>Arial</vt:lpstr>
      <vt:lpstr>Calibri</vt:lpstr>
      <vt:lpstr>Century Gothic</vt:lpstr>
      <vt:lpstr>Roboto</vt:lpstr>
      <vt:lpstr>Rockwell</vt:lpstr>
      <vt:lpstr>Rockwell Condensed</vt:lpstr>
      <vt:lpstr>Trebuchet MS</vt:lpstr>
      <vt:lpstr>Wingdings</vt:lpstr>
      <vt:lpstr>Wingdings 2</vt:lpstr>
      <vt:lpstr>Wingdings 3</vt:lpstr>
      <vt:lpstr>Quotable</vt:lpstr>
      <vt:lpstr>Berlin</vt:lpstr>
      <vt:lpstr>Wood Type</vt:lpstr>
      <vt:lpstr>Wisp</vt:lpstr>
      <vt:lpstr>Facet</vt:lpstr>
      <vt:lpstr>ZANDU BALM</vt:lpstr>
      <vt:lpstr>Features</vt:lpstr>
      <vt:lpstr>Prices</vt:lpstr>
      <vt:lpstr>People Review</vt:lpstr>
      <vt:lpstr>Thank you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ZANDU BALM</dc:title>
  <dc:creator>MH PAVEL</dc:creator>
  <cp:lastModifiedBy>MH PAVEL</cp:lastModifiedBy>
  <cp:revision>3</cp:revision>
  <dcterms:created xsi:type="dcterms:W3CDTF">2021-09-04T15:19:39Z</dcterms:created>
  <dcterms:modified xsi:type="dcterms:W3CDTF">2021-09-18T06:48:38Z</dcterms:modified>
</cp:coreProperties>
</file>