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58"/>
  </p:notesMasterIdLst>
  <p:sldIdLst>
    <p:sldId id="256" r:id="rId6"/>
    <p:sldId id="257" r:id="rId7"/>
    <p:sldId id="301" r:id="rId8"/>
    <p:sldId id="321" r:id="rId9"/>
    <p:sldId id="302" r:id="rId10"/>
    <p:sldId id="325" r:id="rId11"/>
    <p:sldId id="326" r:id="rId12"/>
    <p:sldId id="327" r:id="rId13"/>
    <p:sldId id="322" r:id="rId14"/>
    <p:sldId id="346" r:id="rId15"/>
    <p:sldId id="323" r:id="rId16"/>
    <p:sldId id="324" r:id="rId17"/>
    <p:sldId id="347" r:id="rId18"/>
    <p:sldId id="338" r:id="rId19"/>
    <p:sldId id="304" r:id="rId20"/>
    <p:sldId id="308" r:id="rId21"/>
    <p:sldId id="309" r:id="rId22"/>
    <p:sldId id="339" r:id="rId23"/>
    <p:sldId id="340" r:id="rId24"/>
    <p:sldId id="306" r:id="rId25"/>
    <p:sldId id="348" r:id="rId26"/>
    <p:sldId id="357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276" r:id="rId36"/>
    <p:sldId id="277" r:id="rId37"/>
    <p:sldId id="278" r:id="rId38"/>
    <p:sldId id="312" r:id="rId39"/>
    <p:sldId id="313" r:id="rId40"/>
    <p:sldId id="314" r:id="rId41"/>
    <p:sldId id="315" r:id="rId42"/>
    <p:sldId id="284" r:id="rId43"/>
    <p:sldId id="316" r:id="rId44"/>
    <p:sldId id="285" r:id="rId45"/>
    <p:sldId id="310" r:id="rId46"/>
    <p:sldId id="311" r:id="rId47"/>
    <p:sldId id="286" r:id="rId48"/>
    <p:sldId id="334" r:id="rId49"/>
    <p:sldId id="329" r:id="rId50"/>
    <p:sldId id="330" r:id="rId51"/>
    <p:sldId id="333" r:id="rId52"/>
    <p:sldId id="317" r:id="rId53"/>
    <p:sldId id="335" r:id="rId54"/>
    <p:sldId id="282" r:id="rId55"/>
    <p:sldId id="264" r:id="rId56"/>
    <p:sldId id="26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 varScale="1">
        <p:scale>
          <a:sx n="72" d="100"/>
          <a:sy n="72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89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8" y="1942714"/>
            <a:ext cx="87891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880101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947951" y="1967724"/>
            <a:ext cx="890819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73384" y="1942714"/>
            <a:ext cx="8812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4468687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07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123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80911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19214" y="4468687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3323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89796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279400" progId="Equation.3">
                  <p:embed/>
                </p:oleObj>
              </mc:Choice>
              <mc:Fallback>
                <p:oleObj name="Equation" r:id="rId2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609600" progId="Equation.3">
                  <p:embed/>
                </p:oleObj>
              </mc:Choice>
              <mc:Fallback>
                <p:oleObj name="Equation" r:id="rId4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300" imgH="584200" progId="Equation.3">
                  <p:embed/>
                </p:oleObj>
              </mc:Choice>
              <mc:Fallback>
                <p:oleObj name="Equation" r:id="rId3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3FE678-BC9B-468A-BA56-C646A8A4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07083"/>
              </p:ext>
            </p:extLst>
          </p:nvPr>
        </p:nvGraphicFramePr>
        <p:xfrm>
          <a:off x="384312" y="853660"/>
          <a:ext cx="3988905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781">
                  <a:extLst>
                    <a:ext uri="{9D8B030D-6E8A-4147-A177-3AD203B41FA5}">
                      <a16:colId xmlns:a16="http://schemas.microsoft.com/office/drawing/2014/main" val="1107665177"/>
                    </a:ext>
                  </a:extLst>
                </a:gridCol>
                <a:gridCol w="797781">
                  <a:extLst>
                    <a:ext uri="{9D8B030D-6E8A-4147-A177-3AD203B41FA5}">
                      <a16:colId xmlns:a16="http://schemas.microsoft.com/office/drawing/2014/main" val="3593464172"/>
                    </a:ext>
                  </a:extLst>
                </a:gridCol>
                <a:gridCol w="797781">
                  <a:extLst>
                    <a:ext uri="{9D8B030D-6E8A-4147-A177-3AD203B41FA5}">
                      <a16:colId xmlns:a16="http://schemas.microsoft.com/office/drawing/2014/main" val="333092933"/>
                    </a:ext>
                  </a:extLst>
                </a:gridCol>
                <a:gridCol w="797781">
                  <a:extLst>
                    <a:ext uri="{9D8B030D-6E8A-4147-A177-3AD203B41FA5}">
                      <a16:colId xmlns:a16="http://schemas.microsoft.com/office/drawing/2014/main" val="2517170110"/>
                    </a:ext>
                  </a:extLst>
                </a:gridCol>
                <a:gridCol w="797781">
                  <a:extLst>
                    <a:ext uri="{9D8B030D-6E8A-4147-A177-3AD203B41FA5}">
                      <a16:colId xmlns:a16="http://schemas.microsoft.com/office/drawing/2014/main" val="103049419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4156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753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9079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0105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47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137123-C5D1-4095-80AF-86025639D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42734"/>
              </p:ext>
            </p:extLst>
          </p:nvPr>
        </p:nvGraphicFramePr>
        <p:xfrm>
          <a:off x="377688" y="4756428"/>
          <a:ext cx="38365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301">
                  <a:extLst>
                    <a:ext uri="{9D8B030D-6E8A-4147-A177-3AD203B41FA5}">
                      <a16:colId xmlns:a16="http://schemas.microsoft.com/office/drawing/2014/main" val="1107665177"/>
                    </a:ext>
                  </a:extLst>
                </a:gridCol>
                <a:gridCol w="767301">
                  <a:extLst>
                    <a:ext uri="{9D8B030D-6E8A-4147-A177-3AD203B41FA5}">
                      <a16:colId xmlns:a16="http://schemas.microsoft.com/office/drawing/2014/main" val="3593464172"/>
                    </a:ext>
                  </a:extLst>
                </a:gridCol>
                <a:gridCol w="767301">
                  <a:extLst>
                    <a:ext uri="{9D8B030D-6E8A-4147-A177-3AD203B41FA5}">
                      <a16:colId xmlns:a16="http://schemas.microsoft.com/office/drawing/2014/main" val="333092933"/>
                    </a:ext>
                  </a:extLst>
                </a:gridCol>
                <a:gridCol w="767301">
                  <a:extLst>
                    <a:ext uri="{9D8B030D-6E8A-4147-A177-3AD203B41FA5}">
                      <a16:colId xmlns:a16="http://schemas.microsoft.com/office/drawing/2014/main" val="2517170110"/>
                    </a:ext>
                  </a:extLst>
                </a:gridCol>
                <a:gridCol w="767301">
                  <a:extLst>
                    <a:ext uri="{9D8B030D-6E8A-4147-A177-3AD203B41FA5}">
                      <a16:colId xmlns:a16="http://schemas.microsoft.com/office/drawing/2014/main" val="1030494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4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9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0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09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3957479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49733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=18000;</a:t>
            </a:r>
          </a:p>
          <a:p>
            <a:pPr eaLnBrk="1" hangingPunct="1"/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9150"/>
              </p:ext>
            </p:extLst>
          </p:nvPr>
        </p:nvGraphicFramePr>
        <p:xfrm>
          <a:off x="5186363" y="251834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5003119" cy="216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(i,j)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if </a:t>
            </a:r>
            <a:r>
              <a:rPr lang="en-US" altLang="en-US" sz="1350">
                <a:latin typeface="Courier New" pitchFamily="49" charset="0"/>
              </a:rPr>
              <a:t>i = j </a:t>
            </a:r>
            <a:r>
              <a:rPr lang="en-US" altLang="en-US" sz="1350" b="1">
                <a:latin typeface="Courier New" pitchFamily="49" charset="0"/>
              </a:rPr>
              <a:t>then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else if </a:t>
            </a:r>
            <a:r>
              <a:rPr lang="en-US" altLang="en-US" sz="1350">
                <a:latin typeface="Courier New" pitchFamily="49" charset="0"/>
              </a:rPr>
              <a:t>M[i,j] &lt; </a:t>
            </a:r>
            <a:r>
              <a:rPr lang="en-GB" altLang="en-US" sz="1350">
                <a:latin typeface="Symbol" pitchFamily="18" charset="2"/>
              </a:rPr>
              <a:t>¥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then </a:t>
            </a:r>
            <a:r>
              <a:rPr lang="en-US" altLang="en-US" sz="1350">
                <a:latin typeface="Courier New" pitchFamily="49" charset="0"/>
              </a:rPr>
              <a:t>return M[i,j] 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else for</a:t>
            </a:r>
            <a:r>
              <a:rPr lang="en-GB" altLang="en-US" sz="1350">
                <a:latin typeface="Courier New" pitchFamily="49" charset="0"/>
              </a:rPr>
              <a:t> k := </a:t>
            </a:r>
            <a:r>
              <a:rPr lang="en-US" altLang="en-US" sz="1350">
                <a:latin typeface="Courier New" pitchFamily="49" charset="0"/>
              </a:rPr>
              <a:t>i </a:t>
            </a:r>
            <a:r>
              <a:rPr lang="en-US" altLang="en-US" sz="1350" b="1">
                <a:latin typeface="Courier New" pitchFamily="49" charset="0"/>
              </a:rPr>
              <a:t>to</a:t>
            </a:r>
            <a:r>
              <a:rPr lang="en-US" altLang="en-US" sz="1350">
                <a:latin typeface="Courier New" pitchFamily="49" charset="0"/>
              </a:rPr>
              <a:t> j-1 </a:t>
            </a:r>
            <a:r>
              <a:rPr lang="en-US" altLang="en-US" sz="1350" b="1">
                <a:latin typeface="Courier New" pitchFamily="49" charset="0"/>
              </a:rPr>
              <a:t>do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       q := 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(i,k)+ 				            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(k+1,j) + d</a:t>
            </a:r>
            <a:r>
              <a:rPr lang="en-US" altLang="en-US" sz="1350" baseline="-25000">
                <a:latin typeface="Courier New" pitchFamily="49" charset="0"/>
              </a:rPr>
              <a:t>i-1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k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</a:t>
            </a:r>
            <a:r>
              <a:rPr lang="en-US" altLang="en-US" sz="1350" b="1">
                <a:latin typeface="Courier New" pitchFamily="49" charset="0"/>
              </a:rPr>
              <a:t>if</a:t>
            </a:r>
            <a:r>
              <a:rPr lang="en-US" altLang="en-US" sz="1350">
                <a:latin typeface="Courier New" pitchFamily="49" charset="0"/>
              </a:rPr>
              <a:t> q &lt; M[i,j] </a:t>
            </a:r>
            <a:r>
              <a:rPr lang="en-US" altLang="en-US" sz="135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   M[i,j] :=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	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31613" progId="">
                  <p:embed/>
                </p:oleObj>
              </mc:Choice>
              <mc:Fallback>
                <p:oleObj name="Equation" r:id="rId3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81200" imgH="711200" progId="">
                    <p:embed/>
                  </p:oleObj>
                </mc:Choice>
                <mc:Fallback>
                  <p:oleObj name="Equation" r:id="rId5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16300" imgH="736600" progId="">
                  <p:embed/>
                </p:oleObj>
              </mc:Choice>
              <mc:Fallback>
                <p:oleObj name="Equation" r:id="rId3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826861" y="2438143"/>
            <a:ext cx="112543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473153" y="1450858"/>
            <a:ext cx="8681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32773" y="3935148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3457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00887" y="3932766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78529" y="3933957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14412" y="393276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30853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2" ma:contentTypeDescription="Create a new document." ma:contentTypeScope="" ma:versionID="8e132c439aac3bb117326ace657a09e8">
  <xsd:schema xmlns:xsd="http://www.w3.org/2001/XMLSchema" xmlns:xs="http://www.w3.org/2001/XMLSchema" xmlns:p="http://schemas.microsoft.com/office/2006/metadata/properties" xmlns:ns2="0e313d05-41d7-4c14-bfea-73edb09cef36" xmlns:ns3="926699e6-52dd-461e-a5ab-df5fbcd09816" targetNamespace="http://schemas.microsoft.com/office/2006/metadata/properties" ma:root="true" ma:fieldsID="f95e1f166a4c3388d9084ed5457e1f5c" ns2:_="" ns3:_="">
    <xsd:import namespace="0e313d05-41d7-4c14-bfea-73edb09cef36"/>
    <xsd:import namespace="926699e6-52dd-461e-a5ab-df5fbcd09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A7B90E-2115-40C5-B666-789D917A028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790</TotalTime>
  <Words>7068</Words>
  <Application>Microsoft Office PowerPoint</Application>
  <PresentationFormat>On-screen Show (4:3)</PresentationFormat>
  <Paragraphs>1447</Paragraphs>
  <Slides>52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Tahoma</vt:lpstr>
      <vt:lpstr>Times New Roman</vt:lpstr>
      <vt:lpstr>Verdana</vt:lpstr>
      <vt:lpstr>Wingdings</vt:lpstr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PowerPoint Presentation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101</cp:revision>
  <dcterms:created xsi:type="dcterms:W3CDTF">2018-12-10T17:20:29Z</dcterms:created>
  <dcterms:modified xsi:type="dcterms:W3CDTF">2021-03-22T07:48:53Z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