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7" r:id="rId4"/>
    <p:sldId id="278" r:id="rId5"/>
    <p:sldId id="279" r:id="rId6"/>
    <p:sldId id="280" r:id="rId7"/>
    <p:sldId id="281" r:id="rId8"/>
    <p:sldId id="282" r:id="rId9"/>
    <p:sldId id="283" r:id="rId10"/>
    <p:sldId id="267" r:id="rId11"/>
    <p:sldId id="268" r:id="rId12"/>
    <p:sldId id="269" r:id="rId13"/>
    <p:sldId id="270" r:id="rId14"/>
    <p:sldId id="258" r:id="rId15"/>
    <p:sldId id="271" r:id="rId16"/>
    <p:sldId id="273" r:id="rId17"/>
    <p:sldId id="275" r:id="rId18"/>
    <p:sldId id="274" r:id="rId19"/>
    <p:sldId id="276" r:id="rId20"/>
    <p:sldId id="288"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208" autoAdjust="0"/>
  </p:normalViewPr>
  <p:slideViewPr>
    <p:cSldViewPr snapToGrid="0" snapToObjects="1">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pPr/>
              <a:t>9/13/2021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pPr/>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9/13/2021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a16="http://schemas.microsoft.com/office/drawing/2014/main" val="3905988420"/>
                    </a:ext>
                  </a:extLst>
                </a:gridCol>
                <a:gridCol w="1179581">
                  <a:extLst>
                    <a:ext uri="{9D8B030D-6E8A-4147-A177-3AD203B41FA5}">
                      <a16:colId xmlns:a16="http://schemas.microsoft.com/office/drawing/2014/main" val="2889894460"/>
                    </a:ext>
                  </a:extLst>
                </a:gridCol>
                <a:gridCol w="1152489">
                  <a:extLst>
                    <a:ext uri="{9D8B030D-6E8A-4147-A177-3AD203B41FA5}">
                      <a16:colId xmlns:a16="http://schemas.microsoft.com/office/drawing/2014/main" val="3023211198"/>
                    </a:ext>
                  </a:extLst>
                </a:gridCol>
                <a:gridCol w="1181665">
                  <a:extLst>
                    <a:ext uri="{9D8B030D-6E8A-4147-A177-3AD203B41FA5}">
                      <a16:colId xmlns:a16="http://schemas.microsoft.com/office/drawing/2014/main" val="1762131981"/>
                    </a:ext>
                  </a:extLst>
                </a:gridCol>
                <a:gridCol w="1152489">
                  <a:extLst>
                    <a:ext uri="{9D8B030D-6E8A-4147-A177-3AD203B41FA5}">
                      <a16:colId xmlns:a16="http://schemas.microsoft.com/office/drawing/2014/main" val="445458238"/>
                    </a:ext>
                  </a:extLst>
                </a:gridCol>
                <a:gridCol w="2129916">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Summer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x-none" dirty="0"/>
          </a:p>
        </p:txBody>
      </p:sp>
    </p:spTree>
    <p:extLst>
      <p:ext uri="{BB962C8B-B14F-4D97-AF65-F5344CB8AC3E}">
        <p14:creationId xmlns:p14="http://schemas.microsoft.com/office/powerpoint/2010/main" val="306150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3908762"/>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endParaRPr lang="x-none" dirty="0"/>
          </a:p>
        </p:txBody>
      </p:sp>
    </p:spTree>
    <p:extLst>
      <p:ext uri="{BB962C8B-B14F-4D97-AF65-F5344CB8AC3E}">
        <p14:creationId xmlns:p14="http://schemas.microsoft.com/office/powerpoint/2010/main" val="191129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x-none" dirty="0"/>
          </a:p>
          <a:p>
            <a:pPr lvl="1"/>
            <a:endParaRPr lang="en-US" sz="2400" dirty="0"/>
          </a:p>
          <a:p>
            <a:r>
              <a:rPr lang="en-US" dirty="0"/>
              <a:t>                                                                                                                                          </a:t>
            </a:r>
            <a:endParaRPr lang="x-none" dirty="0"/>
          </a:p>
        </p:txBody>
      </p:sp>
    </p:spTree>
    <p:extLst>
      <p:ext uri="{BB962C8B-B14F-4D97-AF65-F5344CB8AC3E}">
        <p14:creationId xmlns:p14="http://schemas.microsoft.com/office/powerpoint/2010/main" val="422674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cstate="print"/>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cstate="print"/>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cstate="print"/>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cstate="print"/>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6"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Preprocessor</a:t>
            </a:r>
          </a:p>
        </p:txBody>
      </p:sp>
      <p:cxnSp>
        <p:nvCxnSpPr>
          <p:cNvPr id="7" name="Straight Arrow Connector 6">
            <a:extLst>
              <a:ext uri="{FF2B5EF4-FFF2-40B4-BE49-F238E27FC236}">
                <a16:creationId xmlns:a16="http://schemas.microsoft.com/office/drawing/2014/main" id="{DE796322-B8DC-4CCE-894D-1CFE3D92865D}"/>
              </a:ext>
            </a:extLst>
          </p:cNvPr>
          <p:cNvCxnSpPr>
            <a:cxnSpLocks/>
          </p:cNvCxnSpPr>
          <p:nvPr/>
        </p:nvCxnSpPr>
        <p:spPr>
          <a:xfrm>
            <a:off x="1969477" y="4006329"/>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420B129-E8FD-4E14-95F8-7080716AF80B}"/>
              </a:ext>
            </a:extLst>
          </p:cNvPr>
          <p:cNvCxnSpPr>
            <a:stCxn id="6"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85814" y="3752052"/>
            <a:ext cx="1183663" cy="646331"/>
          </a:xfrm>
          <a:prstGeom prst="rect">
            <a:avLst/>
          </a:prstGeom>
          <a:noFill/>
        </p:spPr>
        <p:txBody>
          <a:bodyPr wrap="square" rtlCol="0">
            <a:spAutoFit/>
          </a:bodyPr>
          <a:lstStyle/>
          <a:p>
            <a:pPr algn="ctr"/>
            <a:r>
              <a:rPr lang="en-US" dirty="0"/>
              <a:t>Source Program</a:t>
            </a:r>
          </a:p>
        </p:txBody>
      </p:sp>
      <p:sp>
        <p:nvSpPr>
          <p:cNvPr id="12" name="TextBox 11"/>
          <p:cNvSpPr txBox="1"/>
          <p:nvPr/>
        </p:nvSpPr>
        <p:spPr>
          <a:xfrm>
            <a:off x="6879102" y="3544666"/>
            <a:ext cx="1448971" cy="923330"/>
          </a:xfrm>
          <a:prstGeom prst="rect">
            <a:avLst/>
          </a:prstGeom>
          <a:noFill/>
        </p:spPr>
        <p:txBody>
          <a:bodyPr wrap="square" rtlCol="0">
            <a:spAutoFit/>
          </a:bodyPr>
          <a:lstStyle/>
          <a:p>
            <a:pPr algn="ctr"/>
            <a:r>
              <a:rPr lang="en-US" dirty="0"/>
              <a:t>Preprocessed Source Program</a:t>
            </a:r>
          </a:p>
        </p:txBody>
      </p:sp>
    </p:spTree>
    <p:extLst>
      <p:ext uri="{BB962C8B-B14F-4D97-AF65-F5344CB8AC3E}">
        <p14:creationId xmlns:p14="http://schemas.microsoft.com/office/powerpoint/2010/main" val="11763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cstate="print"/>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pic>
        <p:nvPicPr>
          <p:cNvPr id="1026" name="Picture 2" descr="C:\Users\Dell\Downloads\A language processing system.jpg"/>
          <p:cNvPicPr>
            <a:picLocks noChangeAspect="1" noChangeArrowheads="1"/>
          </p:cNvPicPr>
          <p:nvPr/>
        </p:nvPicPr>
        <p:blipFill>
          <a:blip r:embed="rId2" cstate="print"/>
          <a:srcRect/>
          <a:stretch>
            <a:fillRect/>
          </a:stretch>
        </p:blipFill>
        <p:spPr bwMode="auto">
          <a:xfrm>
            <a:off x="2032000" y="1590694"/>
            <a:ext cx="5080000" cy="4762500"/>
          </a:xfrm>
          <a:prstGeom prst="rect">
            <a:avLst/>
          </a:prstGeom>
          <a:noFill/>
        </p:spPr>
      </p:pic>
    </p:spTree>
    <p:extLst>
      <p:ext uri="{BB962C8B-B14F-4D97-AF65-F5344CB8AC3E}">
        <p14:creationId xmlns:p14="http://schemas.microsoft.com/office/powerpoint/2010/main" val="7332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974202994"/>
              </p:ext>
            </p:extLst>
          </p:nvPr>
        </p:nvGraphicFramePr>
        <p:xfrm>
          <a:off x="1117600" y="1890480"/>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Interpreter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 Intermediate Object Code is Generated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Every time higher-level program</a:t>
                      </a:r>
                    </a:p>
                    <a:p>
                      <a:r>
                        <a:rPr lang="en-US" sz="1800" kern="1200" dirty="0">
                          <a:solidFill>
                            <a:schemeClr val="dk1"/>
                          </a:solidFill>
                          <a:effectLst/>
                          <a:latin typeface="+mn-lt"/>
                          <a:ea typeface="+mn-ea"/>
                          <a:cs typeface="+mn-cs"/>
                        </a:rPr>
                        <a:t>Is converted into lower-level program.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x-none" sz="2400" dirty="0"/>
          </a:p>
        </p:txBody>
      </p:sp>
    </p:spTree>
    <p:extLst>
      <p:ext uri="{BB962C8B-B14F-4D97-AF65-F5344CB8AC3E}">
        <p14:creationId xmlns:p14="http://schemas.microsoft.com/office/powerpoint/2010/main" val="3517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sz="2400" dirty="0"/>
          </a:p>
        </p:txBody>
      </p:sp>
    </p:spTree>
    <p:extLst>
      <p:ext uri="{BB962C8B-B14F-4D97-AF65-F5344CB8AC3E}">
        <p14:creationId xmlns:p14="http://schemas.microsoft.com/office/powerpoint/2010/main" val="20486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x-none" sz="2000" dirty="0"/>
          </a:p>
        </p:txBody>
      </p:sp>
    </p:spTree>
    <p:extLst>
      <p:ext uri="{BB962C8B-B14F-4D97-AF65-F5344CB8AC3E}">
        <p14:creationId xmlns:p14="http://schemas.microsoft.com/office/powerpoint/2010/main" val="313591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x-none"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x-none"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buFont typeface="Wingdings" pitchFamily="2" charset="2"/>
              <a:buChar char="§"/>
            </a:pPr>
            <a:r>
              <a:rPr lang="en-US" sz="2800" dirty="0"/>
              <a:t> To be announced later… </a:t>
            </a:r>
          </a:p>
        </p:txBody>
      </p:sp>
    </p:spTree>
    <p:extLst>
      <p:ext uri="{BB962C8B-B14F-4D97-AF65-F5344CB8AC3E}">
        <p14:creationId xmlns:p14="http://schemas.microsoft.com/office/powerpoint/2010/main" val="370474961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A14B99-3232-4AFE-B43C-34524375FFD0}"/>
</file>

<file path=customXml/itemProps2.xml><?xml version="1.0" encoding="utf-8"?>
<ds:datastoreItem xmlns:ds="http://schemas.openxmlformats.org/officeDocument/2006/customXml" ds:itemID="{FAA4C0A1-2B02-4162-876E-37E470013997}"/>
</file>

<file path=customXml/itemProps3.xml><?xml version="1.0" encoding="utf-8"?>
<ds:datastoreItem xmlns:ds="http://schemas.openxmlformats.org/officeDocument/2006/customXml" ds:itemID="{F0D8C48D-A466-4C11-812E-A910E9D07D38}"/>
</file>

<file path=docProps/app.xml><?xml version="1.0" encoding="utf-8"?>
<Properties xmlns="http://schemas.openxmlformats.org/officeDocument/2006/extended-properties" xmlns:vt="http://schemas.openxmlformats.org/officeDocument/2006/docPropsVTypes">
  <TotalTime>4744</TotalTime>
  <Words>930</Words>
  <Application>Microsoft Office PowerPoint</Application>
  <PresentationFormat>On-screen Show (4:3)</PresentationFormat>
  <Paragraphs>197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Wingdings</vt: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Mahfujur Rahman</cp:lastModifiedBy>
  <cp:revision>48</cp:revision>
  <dcterms:created xsi:type="dcterms:W3CDTF">2020-04-25T17:58:10Z</dcterms:created>
  <dcterms:modified xsi:type="dcterms:W3CDTF">2021-09-13T06:46:07Z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