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B07E-0E60-4588-9317-A153B88FF798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5439-2E8A-4F0E-82A0-D0E683343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8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B07E-0E60-4588-9317-A153B88FF798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5439-2E8A-4F0E-82A0-D0E683343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B07E-0E60-4588-9317-A153B88FF798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5439-2E8A-4F0E-82A0-D0E6833439A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1319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B07E-0E60-4588-9317-A153B88FF798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5439-2E8A-4F0E-82A0-D0E683343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06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B07E-0E60-4588-9317-A153B88FF798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5439-2E8A-4F0E-82A0-D0E6833439A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4083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B07E-0E60-4588-9317-A153B88FF798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5439-2E8A-4F0E-82A0-D0E683343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38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B07E-0E60-4588-9317-A153B88FF798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5439-2E8A-4F0E-82A0-D0E683343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9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B07E-0E60-4588-9317-A153B88FF798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5439-2E8A-4F0E-82A0-D0E683343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0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B07E-0E60-4588-9317-A153B88FF798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5439-2E8A-4F0E-82A0-D0E683343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2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B07E-0E60-4588-9317-A153B88FF798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5439-2E8A-4F0E-82A0-D0E683343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5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B07E-0E60-4588-9317-A153B88FF798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5439-2E8A-4F0E-82A0-D0E683343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7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B07E-0E60-4588-9317-A153B88FF798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5439-2E8A-4F0E-82A0-D0E683343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B07E-0E60-4588-9317-A153B88FF798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5439-2E8A-4F0E-82A0-D0E683343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9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B07E-0E60-4588-9317-A153B88FF798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5439-2E8A-4F0E-82A0-D0E683343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0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B07E-0E60-4588-9317-A153B88FF798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5439-2E8A-4F0E-82A0-D0E683343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9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B07E-0E60-4588-9317-A153B88FF798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5439-2E8A-4F0E-82A0-D0E683343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0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8B07E-0E60-4588-9317-A153B88FF798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8A5439-2E8A-4F0E-82A0-D0E683343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98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286225842_Flower_recognition_system_based_on_image_process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2A85-856B-21B5-6051-6930CE579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06018"/>
            <a:ext cx="9130747" cy="1113182"/>
          </a:xfrm>
        </p:spPr>
        <p:txBody>
          <a:bodyPr/>
          <a:lstStyle/>
          <a:p>
            <a:r>
              <a:rPr lang="en-US" sz="2400" dirty="0"/>
              <a:t>                Flower Recognition System Based On Image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98A92-DF13-1250-BC85-4FC741A8B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258811" y="1702889"/>
            <a:ext cx="10137768" cy="4737668"/>
          </a:xfrm>
        </p:spPr>
        <p:txBody>
          <a:bodyPr>
            <a:normAutofit/>
          </a:bodyPr>
          <a:lstStyle/>
          <a:p>
            <a:r>
              <a:rPr lang="en-US" sz="2000" dirty="0"/>
              <a:t>Course Name : Computer </a:t>
            </a:r>
            <a:r>
              <a:rPr lang="en-US" sz="2000" dirty="0" err="1"/>
              <a:t>Vission</a:t>
            </a:r>
            <a:r>
              <a:rPr lang="en-US" sz="2000" dirty="0"/>
              <a:t> And PATTERN RECOGNITION</a:t>
            </a:r>
          </a:p>
          <a:p>
            <a:r>
              <a:rPr lang="en-US" dirty="0"/>
              <a:t>Sec : B</a:t>
            </a:r>
          </a:p>
          <a:p>
            <a:r>
              <a:rPr lang="en-US" dirty="0"/>
              <a:t>Group No : B</a:t>
            </a:r>
          </a:p>
          <a:p>
            <a:r>
              <a:rPr lang="en-US" dirty="0"/>
              <a:t>Group Members : </a:t>
            </a:r>
          </a:p>
          <a:p>
            <a:r>
              <a:rPr lang="en-US" dirty="0"/>
              <a:t>1)</a:t>
            </a:r>
            <a:r>
              <a:rPr lang="en-US" dirty="0" err="1"/>
              <a:t>Asadur</a:t>
            </a:r>
            <a:r>
              <a:rPr lang="en-US" dirty="0"/>
              <a:t> Rahman ( 18-37447-1)</a:t>
            </a:r>
          </a:p>
          <a:p>
            <a:r>
              <a:rPr lang="en-US" dirty="0"/>
              <a:t>2)</a:t>
            </a:r>
            <a:r>
              <a:rPr lang="en-US" dirty="0" err="1"/>
              <a:t>Shazzad</a:t>
            </a:r>
            <a:r>
              <a:rPr lang="en-US" dirty="0"/>
              <a:t> Hossain Shovon ( 17-34884-2)</a:t>
            </a:r>
          </a:p>
          <a:p>
            <a:r>
              <a:rPr lang="en-US" dirty="0"/>
              <a:t>3)Mahmud Hasan ( 17-33881-1)</a:t>
            </a:r>
          </a:p>
          <a:p>
            <a:r>
              <a:rPr lang="en-US" dirty="0"/>
              <a:t>4)</a:t>
            </a:r>
            <a:r>
              <a:rPr lang="en-US" dirty="0" err="1"/>
              <a:t>Md.rashedul</a:t>
            </a:r>
            <a:r>
              <a:rPr lang="en-US" dirty="0"/>
              <a:t> </a:t>
            </a:r>
            <a:r>
              <a:rPr lang="en-US" dirty="0" err="1"/>
              <a:t>islam</a:t>
            </a:r>
            <a:r>
              <a:rPr lang="en-US" dirty="0"/>
              <a:t> ( 19-40559-1) </a:t>
            </a:r>
          </a:p>
          <a:p>
            <a:r>
              <a:rPr lang="en-US" dirty="0"/>
              <a:t>5) </a:t>
            </a:r>
            <a:r>
              <a:rPr lang="en-US" dirty="0" err="1"/>
              <a:t>Sk.Mohiuddin</a:t>
            </a:r>
            <a:r>
              <a:rPr lang="en-US" dirty="0"/>
              <a:t> </a:t>
            </a:r>
            <a:r>
              <a:rPr lang="en-US" dirty="0" err="1"/>
              <a:t>ahmed</a:t>
            </a:r>
            <a:r>
              <a:rPr lang="en-US" dirty="0"/>
              <a:t> ( 19-40126-1)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2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7832A-123C-F54D-E014-07EE99F44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814" y="62810"/>
            <a:ext cx="8596668" cy="1320800"/>
          </a:xfrm>
        </p:spPr>
        <p:txBody>
          <a:bodyPr>
            <a:normAutofit/>
          </a:bodyPr>
          <a:lstStyle/>
          <a:p>
            <a:r>
              <a:rPr lang="en-US" sz="2400" dirty="0"/>
              <a:t>Flower Recognition System Based On Image Processing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A3B132F-90DE-346E-FB7D-4450380A23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513" y="723210"/>
            <a:ext cx="4373217" cy="6071980"/>
          </a:xfrm>
        </p:spPr>
      </p:pic>
    </p:spTree>
    <p:extLst>
      <p:ext uri="{BB962C8B-B14F-4D97-AF65-F5344CB8AC3E}">
        <p14:creationId xmlns:p14="http://schemas.microsoft.com/office/powerpoint/2010/main" val="329224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3090-F61C-C94E-C447-1CC2B201B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72" y="225287"/>
            <a:ext cx="9288301" cy="591351"/>
          </a:xfrm>
        </p:spPr>
        <p:txBody>
          <a:bodyPr>
            <a:normAutofit/>
          </a:bodyPr>
          <a:lstStyle/>
          <a:p>
            <a:r>
              <a:rPr lang="en-US" sz="2800" dirty="0"/>
              <a:t>Flower Recognition System Based On Image Processing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55BC722E-3A87-8464-481D-EF86CDF9A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272" y="843627"/>
            <a:ext cx="10043676" cy="519936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References : </a:t>
            </a:r>
          </a:p>
          <a:p>
            <a:r>
              <a:rPr lang="en-US" dirty="0">
                <a:hlinkClick r:id="rId2"/>
              </a:rPr>
              <a:t>(PDF) Flower recognition system based on image processing (researchgate.net)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015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97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                Flower Recognition System Based On Image Processing</vt:lpstr>
      <vt:lpstr>Flower Recognition System Based On Image Processing</vt:lpstr>
      <vt:lpstr>Flower Recognition System Based On Image 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Flower Recognition System Based On Image Processing</dc:title>
  <dc:creator>MAHMUD HASAN</dc:creator>
  <cp:lastModifiedBy>MAHMUD HASAN</cp:lastModifiedBy>
  <cp:revision>1</cp:revision>
  <dcterms:created xsi:type="dcterms:W3CDTF">2022-06-20T16:17:12Z</dcterms:created>
  <dcterms:modified xsi:type="dcterms:W3CDTF">2022-06-20T16:47:43Z</dcterms:modified>
</cp:coreProperties>
</file>