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5" r:id="rId1"/>
  </p:sldMasterIdLst>
  <p:notesMasterIdLst>
    <p:notesMasterId r:id="rId18"/>
  </p:notesMasterIdLst>
  <p:sldIdLst>
    <p:sldId id="256" r:id="rId2"/>
    <p:sldId id="258" r:id="rId3"/>
    <p:sldId id="259" r:id="rId4"/>
    <p:sldId id="262" r:id="rId5"/>
    <p:sldId id="264" r:id="rId6"/>
    <p:sldId id="268" r:id="rId7"/>
    <p:sldId id="269" r:id="rId8"/>
    <p:sldId id="270" r:id="rId9"/>
    <p:sldId id="278" r:id="rId10"/>
    <p:sldId id="279" r:id="rId11"/>
    <p:sldId id="276" r:id="rId12"/>
    <p:sldId id="265" r:id="rId13"/>
    <p:sldId id="257" r:id="rId14"/>
    <p:sldId id="266" r:id="rId15"/>
    <p:sldId id="267"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E6C355-1D0B-B8E8-8FB1-38CA346E1094}" v="2" dt="2022-08-11T01:37:44.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RASHEDUL ISLAM" userId="S::19-40559-1@student.aiub.edu::1140674b-b207-4c7e-be8a-f1c685d388d6" providerId="AD" clId="Web-{5AE6C355-1D0B-B8E8-8FB1-38CA346E1094}"/>
    <pc:docChg chg="modSld">
      <pc:chgData name="MD. RASHEDUL ISLAM" userId="S::19-40559-1@student.aiub.edu::1140674b-b207-4c7e-be8a-f1c685d388d6" providerId="AD" clId="Web-{5AE6C355-1D0B-B8E8-8FB1-38CA346E1094}" dt="2022-08-11T01:37:44.023" v="1" actId="20577"/>
      <pc:docMkLst>
        <pc:docMk/>
      </pc:docMkLst>
      <pc:sldChg chg="modSp">
        <pc:chgData name="MD. RASHEDUL ISLAM" userId="S::19-40559-1@student.aiub.edu::1140674b-b207-4c7e-be8a-f1c685d388d6" providerId="AD" clId="Web-{5AE6C355-1D0B-B8E8-8FB1-38CA346E1094}" dt="2022-08-11T01:37:44.023" v="1" actId="20577"/>
        <pc:sldMkLst>
          <pc:docMk/>
          <pc:sldMk cId="4051626097" sldId="256"/>
        </pc:sldMkLst>
        <pc:spChg chg="mod">
          <ac:chgData name="MD. RASHEDUL ISLAM" userId="S::19-40559-1@student.aiub.edu::1140674b-b207-4c7e-be8a-f1c685d388d6" providerId="AD" clId="Web-{5AE6C355-1D0B-B8E8-8FB1-38CA346E1094}" dt="2022-08-11T01:37:44.023" v="1" actId="20577"/>
          <ac:spMkLst>
            <pc:docMk/>
            <pc:sldMk cId="4051626097" sldId="256"/>
            <ac:spMk id="3" creationId="{41D98A92-DF13-1250-BC85-4FC741A8B5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AA8EF-408F-4350-9267-31A17714EEA7}" type="datetimeFigureOut">
              <a:rPr lang="en-US" smtClean="0"/>
              <a:t>8/10/2022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05E3F-4435-4AD5-9F98-BDA82C2CC773}" type="slidenum">
              <a:rPr lang="en-US" smtClean="0"/>
              <a:t>‹#›</a:t>
            </a:fld>
            <a:endParaRPr lang="en-US"/>
          </a:p>
        </p:txBody>
      </p:sp>
    </p:spTree>
    <p:extLst>
      <p:ext uri="{BB962C8B-B14F-4D97-AF65-F5344CB8AC3E}">
        <p14:creationId xmlns:p14="http://schemas.microsoft.com/office/powerpoint/2010/main" val="370667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398D857-297D-4A59-ACCA-86FC60F8F3A3}" type="datetime1">
              <a:rPr lang="en-US" smtClean="0"/>
              <a:t>8/10/2022</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a:t>Group B </a:t>
            </a:r>
          </a:p>
        </p:txBody>
      </p:sp>
      <p:sp>
        <p:nvSpPr>
          <p:cNvPr id="6" name="Slide Number Placeholder 5"/>
          <p:cNvSpPr>
            <a:spLocks noGrp="1"/>
          </p:cNvSpPr>
          <p:nvPr>
            <p:ph type="sldNum" sz="quarter" idx="12"/>
          </p:nvPr>
        </p:nvSpPr>
        <p:spPr>
          <a:xfrm>
            <a:off x="10608958" y="5870575"/>
            <a:ext cx="551167" cy="377825"/>
          </a:xfrm>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9284364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01C369-1F0A-4377-B947-44848188E7E1}" type="datetime1">
              <a:rPr lang="en-US" smtClean="0"/>
              <a:t>8/10/2022</a:t>
            </a:fld>
            <a:endParaRPr lang="en-US"/>
          </a:p>
        </p:txBody>
      </p:sp>
      <p:sp>
        <p:nvSpPr>
          <p:cNvPr id="6" name="Footer Placeholder 5"/>
          <p:cNvSpPr>
            <a:spLocks noGrp="1"/>
          </p:cNvSpPr>
          <p:nvPr>
            <p:ph type="ftr" sz="quarter" idx="11"/>
          </p:nvPr>
        </p:nvSpPr>
        <p:spPr/>
        <p:txBody>
          <a:bodyPr/>
          <a:lstStyle/>
          <a:p>
            <a:r>
              <a:rPr lang="en-US"/>
              <a:t>Group B </a:t>
            </a:r>
          </a:p>
        </p:txBody>
      </p:sp>
      <p:sp>
        <p:nvSpPr>
          <p:cNvPr id="7" name="Slide Number Placeholder 6"/>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1581151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E5198-0CE9-41C6-BC3B-81BE85DA38F6}" type="datetime1">
              <a:rPr lang="en-US" smtClean="0"/>
              <a:t>8/10/2022</a:t>
            </a:fld>
            <a:endParaRPr lang="en-US"/>
          </a:p>
        </p:txBody>
      </p:sp>
      <p:sp>
        <p:nvSpPr>
          <p:cNvPr id="5" name="Footer Placeholder 4"/>
          <p:cNvSpPr>
            <a:spLocks noGrp="1"/>
          </p:cNvSpPr>
          <p:nvPr>
            <p:ph type="ftr" sz="quarter" idx="11"/>
          </p:nvPr>
        </p:nvSpPr>
        <p:spPr/>
        <p:txBody>
          <a:bodyPr/>
          <a:lstStyle/>
          <a:p>
            <a:r>
              <a:rPr lang="en-US"/>
              <a:t>Group B </a:t>
            </a:r>
          </a:p>
        </p:txBody>
      </p:sp>
      <p:sp>
        <p:nvSpPr>
          <p:cNvPr id="6" name="Slide Number Placeholder 5"/>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3434049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5B6807-33EF-4330-8E28-F085EFF54236}" type="datetime1">
              <a:rPr lang="en-US" smtClean="0"/>
              <a:t>8/10/2022</a:t>
            </a:fld>
            <a:endParaRPr lang="en-US"/>
          </a:p>
        </p:txBody>
      </p:sp>
      <p:sp>
        <p:nvSpPr>
          <p:cNvPr id="5" name="Footer Placeholder 4"/>
          <p:cNvSpPr>
            <a:spLocks noGrp="1"/>
          </p:cNvSpPr>
          <p:nvPr>
            <p:ph type="ftr" sz="quarter" idx="11"/>
          </p:nvPr>
        </p:nvSpPr>
        <p:spPr/>
        <p:txBody>
          <a:bodyPr/>
          <a:lstStyle/>
          <a:p>
            <a:r>
              <a:rPr lang="en-US"/>
              <a:t>Group B </a:t>
            </a:r>
          </a:p>
        </p:txBody>
      </p:sp>
      <p:sp>
        <p:nvSpPr>
          <p:cNvPr id="6" name="Slide Number Placeholder 5"/>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4039812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5DFA52-8204-4658-A138-587B21481A02}" type="datetime1">
              <a:rPr lang="en-US" smtClean="0"/>
              <a:t>8/10/2022</a:t>
            </a:fld>
            <a:endParaRPr lang="en-US"/>
          </a:p>
        </p:txBody>
      </p:sp>
      <p:sp>
        <p:nvSpPr>
          <p:cNvPr id="5" name="Footer Placeholder 4"/>
          <p:cNvSpPr>
            <a:spLocks noGrp="1"/>
          </p:cNvSpPr>
          <p:nvPr>
            <p:ph type="ftr" sz="quarter" idx="11"/>
          </p:nvPr>
        </p:nvSpPr>
        <p:spPr/>
        <p:txBody>
          <a:bodyPr/>
          <a:lstStyle/>
          <a:p>
            <a:r>
              <a:rPr lang="en-US"/>
              <a:t>Group B </a:t>
            </a:r>
          </a:p>
        </p:txBody>
      </p:sp>
      <p:sp>
        <p:nvSpPr>
          <p:cNvPr id="6" name="Slide Number Placeholder 5"/>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1134801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68AE9-E85D-495C-8C3E-9BFFEBD70BC2}" type="datetime1">
              <a:rPr lang="en-US" smtClean="0"/>
              <a:t>8/10/2022</a:t>
            </a:fld>
            <a:endParaRPr lang="en-US"/>
          </a:p>
        </p:txBody>
      </p:sp>
      <p:sp>
        <p:nvSpPr>
          <p:cNvPr id="5" name="Footer Placeholder 4"/>
          <p:cNvSpPr>
            <a:spLocks noGrp="1"/>
          </p:cNvSpPr>
          <p:nvPr>
            <p:ph type="ftr" sz="quarter" idx="11"/>
          </p:nvPr>
        </p:nvSpPr>
        <p:spPr/>
        <p:txBody>
          <a:bodyPr/>
          <a:lstStyle/>
          <a:p>
            <a:r>
              <a:rPr lang="en-US"/>
              <a:t>Group B </a:t>
            </a:r>
          </a:p>
        </p:txBody>
      </p:sp>
      <p:sp>
        <p:nvSpPr>
          <p:cNvPr id="6" name="Slide Number Placeholder 5"/>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3181897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2CECF-C0A7-4C72-A518-07F4F586DCD7}" type="datetime1">
              <a:rPr lang="en-US" smtClean="0"/>
              <a:t>8/10/2022</a:t>
            </a:fld>
            <a:endParaRPr lang="en-US"/>
          </a:p>
        </p:txBody>
      </p:sp>
      <p:sp>
        <p:nvSpPr>
          <p:cNvPr id="5" name="Footer Placeholder 4"/>
          <p:cNvSpPr>
            <a:spLocks noGrp="1"/>
          </p:cNvSpPr>
          <p:nvPr>
            <p:ph type="ftr" sz="quarter" idx="11"/>
          </p:nvPr>
        </p:nvSpPr>
        <p:spPr/>
        <p:txBody>
          <a:bodyPr/>
          <a:lstStyle/>
          <a:p>
            <a:r>
              <a:rPr lang="en-US"/>
              <a:t>Group B </a:t>
            </a:r>
          </a:p>
        </p:txBody>
      </p:sp>
      <p:sp>
        <p:nvSpPr>
          <p:cNvPr id="6" name="Slide Number Placeholder 5"/>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3102555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147CD9-5F5B-442A-86A6-13E8768DC1AB}" type="datetime1">
              <a:rPr lang="en-US" smtClean="0"/>
              <a:t>8/10/2022</a:t>
            </a:fld>
            <a:endParaRPr lang="en-US"/>
          </a:p>
        </p:txBody>
      </p:sp>
      <p:sp>
        <p:nvSpPr>
          <p:cNvPr id="5" name="Footer Placeholder 4"/>
          <p:cNvSpPr>
            <a:spLocks noGrp="1"/>
          </p:cNvSpPr>
          <p:nvPr>
            <p:ph type="ftr" sz="quarter" idx="11"/>
          </p:nvPr>
        </p:nvSpPr>
        <p:spPr/>
        <p:txBody>
          <a:bodyPr/>
          <a:lstStyle/>
          <a:p>
            <a:r>
              <a:rPr lang="en-US"/>
              <a:t>Group B </a:t>
            </a:r>
          </a:p>
        </p:txBody>
      </p:sp>
      <p:sp>
        <p:nvSpPr>
          <p:cNvPr id="6" name="Slide Number Placeholder 5"/>
          <p:cNvSpPr>
            <a:spLocks noGrp="1"/>
          </p:cNvSpPr>
          <p:nvPr>
            <p:ph type="sldNum" sz="quarter" idx="12"/>
          </p:nvPr>
        </p:nvSpPr>
        <p:spPr/>
        <p:txBody>
          <a:bodyPr/>
          <a:lstStyle/>
          <a:p>
            <a:fld id="{D48A5439-2E8A-4F0E-82A0-D0E6833439AF}"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110169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F2CA1-2206-4985-BD80-411EA3D783BC}" type="datetime1">
              <a:rPr lang="en-US" smtClean="0"/>
              <a:t>8/10/2022</a:t>
            </a:fld>
            <a:endParaRPr lang="en-US"/>
          </a:p>
        </p:txBody>
      </p:sp>
      <p:sp>
        <p:nvSpPr>
          <p:cNvPr id="5" name="Footer Placeholder 4"/>
          <p:cNvSpPr>
            <a:spLocks noGrp="1"/>
          </p:cNvSpPr>
          <p:nvPr>
            <p:ph type="ftr" sz="quarter" idx="11"/>
          </p:nvPr>
        </p:nvSpPr>
        <p:spPr/>
        <p:txBody>
          <a:bodyPr/>
          <a:lstStyle/>
          <a:p>
            <a:r>
              <a:rPr lang="en-US"/>
              <a:t>Group B </a:t>
            </a:r>
          </a:p>
        </p:txBody>
      </p:sp>
      <p:sp>
        <p:nvSpPr>
          <p:cNvPr id="6" name="Slide Number Placeholder 5"/>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285815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A963F-5E00-469D-BEEA-66AE3A990F6E}" type="datetime1">
              <a:rPr lang="en-US" smtClean="0"/>
              <a:t>8/10/2022</a:t>
            </a:fld>
            <a:endParaRPr lang="en-US"/>
          </a:p>
        </p:txBody>
      </p:sp>
      <p:sp>
        <p:nvSpPr>
          <p:cNvPr id="5" name="Footer Placeholder 4"/>
          <p:cNvSpPr>
            <a:spLocks noGrp="1"/>
          </p:cNvSpPr>
          <p:nvPr>
            <p:ph type="ftr" sz="quarter" idx="11"/>
          </p:nvPr>
        </p:nvSpPr>
        <p:spPr/>
        <p:txBody>
          <a:bodyPr/>
          <a:lstStyle/>
          <a:p>
            <a:r>
              <a:rPr lang="en-US"/>
              <a:t>Group B </a:t>
            </a:r>
          </a:p>
        </p:txBody>
      </p:sp>
      <p:sp>
        <p:nvSpPr>
          <p:cNvPr id="6" name="Slide Number Placeholder 5"/>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358223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F86EFD-AD7C-419F-A06D-690288D24DD4}" type="datetime1">
              <a:rPr lang="en-US" smtClean="0"/>
              <a:t>8/10/2022</a:t>
            </a:fld>
            <a:endParaRPr lang="en-US"/>
          </a:p>
        </p:txBody>
      </p:sp>
      <p:sp>
        <p:nvSpPr>
          <p:cNvPr id="5" name="Footer Placeholder 4"/>
          <p:cNvSpPr>
            <a:spLocks noGrp="1"/>
          </p:cNvSpPr>
          <p:nvPr>
            <p:ph type="ftr" sz="quarter" idx="11"/>
          </p:nvPr>
        </p:nvSpPr>
        <p:spPr/>
        <p:txBody>
          <a:bodyPr/>
          <a:lstStyle/>
          <a:p>
            <a:r>
              <a:rPr lang="en-US"/>
              <a:t>Group B </a:t>
            </a:r>
          </a:p>
        </p:txBody>
      </p:sp>
      <p:sp>
        <p:nvSpPr>
          <p:cNvPr id="6" name="Slide Number Placeholder 5"/>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385081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AC804-BB55-46B1-AB29-C29F26634867}" type="datetime1">
              <a:rPr lang="en-US" smtClean="0"/>
              <a:t>8/10/2022</a:t>
            </a:fld>
            <a:endParaRPr lang="en-US"/>
          </a:p>
        </p:txBody>
      </p:sp>
      <p:sp>
        <p:nvSpPr>
          <p:cNvPr id="6" name="Footer Placeholder 5"/>
          <p:cNvSpPr>
            <a:spLocks noGrp="1"/>
          </p:cNvSpPr>
          <p:nvPr>
            <p:ph type="ftr" sz="quarter" idx="11"/>
          </p:nvPr>
        </p:nvSpPr>
        <p:spPr/>
        <p:txBody>
          <a:bodyPr/>
          <a:lstStyle/>
          <a:p>
            <a:r>
              <a:rPr lang="en-US"/>
              <a:t>Group B </a:t>
            </a:r>
          </a:p>
        </p:txBody>
      </p:sp>
      <p:sp>
        <p:nvSpPr>
          <p:cNvPr id="7" name="Slide Number Placeholder 6"/>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269031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D22ED0-E7FA-479A-A06E-2F22504B0FFE}" type="datetime1">
              <a:rPr lang="en-US" smtClean="0"/>
              <a:t>8/10/2022</a:t>
            </a:fld>
            <a:endParaRPr lang="en-US"/>
          </a:p>
        </p:txBody>
      </p:sp>
      <p:sp>
        <p:nvSpPr>
          <p:cNvPr id="8" name="Footer Placeholder 7"/>
          <p:cNvSpPr>
            <a:spLocks noGrp="1"/>
          </p:cNvSpPr>
          <p:nvPr>
            <p:ph type="ftr" sz="quarter" idx="11"/>
          </p:nvPr>
        </p:nvSpPr>
        <p:spPr/>
        <p:txBody>
          <a:bodyPr/>
          <a:lstStyle/>
          <a:p>
            <a:r>
              <a:rPr lang="en-US"/>
              <a:t>Group B </a:t>
            </a:r>
          </a:p>
        </p:txBody>
      </p:sp>
      <p:sp>
        <p:nvSpPr>
          <p:cNvPr id="9" name="Slide Number Placeholder 8"/>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247955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90AC37-24B9-4E48-849F-EA9B4EA19692}" type="datetime1">
              <a:rPr lang="en-US" smtClean="0"/>
              <a:t>8/10/2022</a:t>
            </a:fld>
            <a:endParaRPr lang="en-US"/>
          </a:p>
        </p:txBody>
      </p:sp>
      <p:sp>
        <p:nvSpPr>
          <p:cNvPr id="4" name="Footer Placeholder 3"/>
          <p:cNvSpPr>
            <a:spLocks noGrp="1"/>
          </p:cNvSpPr>
          <p:nvPr>
            <p:ph type="ftr" sz="quarter" idx="11"/>
          </p:nvPr>
        </p:nvSpPr>
        <p:spPr/>
        <p:txBody>
          <a:bodyPr/>
          <a:lstStyle/>
          <a:p>
            <a:r>
              <a:rPr lang="en-US"/>
              <a:t>Group B </a:t>
            </a:r>
          </a:p>
        </p:txBody>
      </p:sp>
      <p:sp>
        <p:nvSpPr>
          <p:cNvPr id="5" name="Slide Number Placeholder 4"/>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175170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3B093EC-B6F9-475E-B932-C925C2ACC8D6}" type="datetime1">
              <a:rPr lang="en-US" smtClean="0"/>
              <a:t>8/10/2022</a:t>
            </a:fld>
            <a:endParaRPr lang="en-US"/>
          </a:p>
        </p:txBody>
      </p:sp>
      <p:sp>
        <p:nvSpPr>
          <p:cNvPr id="3" name="Footer Placeholder 2"/>
          <p:cNvSpPr>
            <a:spLocks noGrp="1"/>
          </p:cNvSpPr>
          <p:nvPr>
            <p:ph type="ftr" sz="quarter" idx="11"/>
          </p:nvPr>
        </p:nvSpPr>
        <p:spPr/>
        <p:txBody>
          <a:bodyPr/>
          <a:lstStyle/>
          <a:p>
            <a:r>
              <a:rPr lang="en-US"/>
              <a:t>Group B </a:t>
            </a:r>
          </a:p>
        </p:txBody>
      </p:sp>
      <p:sp>
        <p:nvSpPr>
          <p:cNvPr id="4" name="Slide Number Placeholder 3"/>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103449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117C63-FEA0-4D01-BAFD-C54789763856}" type="datetime1">
              <a:rPr lang="en-US" smtClean="0"/>
              <a:t>8/10/2022</a:t>
            </a:fld>
            <a:endParaRPr lang="en-US"/>
          </a:p>
        </p:txBody>
      </p:sp>
      <p:sp>
        <p:nvSpPr>
          <p:cNvPr id="6" name="Footer Placeholder 5"/>
          <p:cNvSpPr>
            <a:spLocks noGrp="1"/>
          </p:cNvSpPr>
          <p:nvPr>
            <p:ph type="ftr" sz="quarter" idx="11"/>
          </p:nvPr>
        </p:nvSpPr>
        <p:spPr/>
        <p:txBody>
          <a:bodyPr/>
          <a:lstStyle/>
          <a:p>
            <a:r>
              <a:rPr lang="en-US"/>
              <a:t>Group B </a:t>
            </a:r>
          </a:p>
        </p:txBody>
      </p:sp>
      <p:sp>
        <p:nvSpPr>
          <p:cNvPr id="7" name="Slide Number Placeholder 6"/>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163302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019C1-C94D-443E-9A41-167ACD4E5577}" type="datetime1">
              <a:rPr lang="en-US" smtClean="0"/>
              <a:t>8/10/2022</a:t>
            </a:fld>
            <a:endParaRPr lang="en-US"/>
          </a:p>
        </p:txBody>
      </p:sp>
      <p:sp>
        <p:nvSpPr>
          <p:cNvPr id="6" name="Footer Placeholder 5"/>
          <p:cNvSpPr>
            <a:spLocks noGrp="1"/>
          </p:cNvSpPr>
          <p:nvPr>
            <p:ph type="ftr" sz="quarter" idx="11"/>
          </p:nvPr>
        </p:nvSpPr>
        <p:spPr/>
        <p:txBody>
          <a:bodyPr/>
          <a:lstStyle/>
          <a:p>
            <a:r>
              <a:rPr lang="en-US"/>
              <a:t>Group B </a:t>
            </a:r>
          </a:p>
        </p:txBody>
      </p:sp>
      <p:sp>
        <p:nvSpPr>
          <p:cNvPr id="7" name="Slide Number Placeholder 6"/>
          <p:cNvSpPr>
            <a:spLocks noGrp="1"/>
          </p:cNvSpPr>
          <p:nvPr>
            <p:ph type="sldNum" sz="quarter" idx="12"/>
          </p:nvPr>
        </p:nvSpPr>
        <p:spPr/>
        <p:txBody>
          <a:bodyPr/>
          <a:lstStyle/>
          <a:p>
            <a:fld id="{D48A5439-2E8A-4F0E-82A0-D0E6833439AF}" type="slidenum">
              <a:rPr lang="en-US" smtClean="0"/>
              <a:t>‹#›</a:t>
            </a:fld>
            <a:endParaRPr lang="en-US"/>
          </a:p>
        </p:txBody>
      </p:sp>
    </p:spTree>
    <p:extLst>
      <p:ext uri="{BB962C8B-B14F-4D97-AF65-F5344CB8AC3E}">
        <p14:creationId xmlns:p14="http://schemas.microsoft.com/office/powerpoint/2010/main" val="41187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586AFE-4403-4574-AEF5-2BBD3A352DCE}" type="datetime1">
              <a:rPr lang="en-US" smtClean="0"/>
              <a:t>8/10/2022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Group B </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8A5439-2E8A-4F0E-82A0-D0E6833439AF}" type="slidenum">
              <a:rPr lang="en-US" smtClean="0"/>
              <a:t>‹#›</a:t>
            </a:fld>
            <a:endParaRPr lang="en-US"/>
          </a:p>
        </p:txBody>
      </p:sp>
    </p:spTree>
    <p:extLst>
      <p:ext uri="{BB962C8B-B14F-4D97-AF65-F5344CB8AC3E}">
        <p14:creationId xmlns:p14="http://schemas.microsoft.com/office/powerpoint/2010/main" val="3117261127"/>
      </p:ext>
    </p:extLst>
  </p:cSld>
  <p:clrMap bg1="dk1" tx1="lt1" bg2="dk2" tx2="lt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 id="2147484018" r:id="rId13"/>
    <p:sldLayoutId id="2147484019" r:id="rId14"/>
    <p:sldLayoutId id="2147484020" r:id="rId15"/>
    <p:sldLayoutId id="2147484021" r:id="rId16"/>
    <p:sldLayoutId id="2147484022"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2A85-856B-21B5-6051-6930CE579D4B}"/>
              </a:ext>
            </a:extLst>
          </p:cNvPr>
          <p:cNvSpPr>
            <a:spLocks noGrp="1"/>
          </p:cNvSpPr>
          <p:nvPr>
            <p:ph type="ctrTitle"/>
          </p:nvPr>
        </p:nvSpPr>
        <p:spPr>
          <a:xfrm>
            <a:off x="589722" y="106018"/>
            <a:ext cx="11012556" cy="1113182"/>
          </a:xfrm>
        </p:spPr>
        <p:txBody>
          <a:bodyPr>
            <a:normAutofit/>
          </a:bodyPr>
          <a:lstStyle/>
          <a:p>
            <a:pPr algn="l"/>
            <a:r>
              <a:rPr lang="en-US" sz="2400" dirty="0">
                <a:latin typeface="Times New Roman" panose="02020603050405020304" pitchFamily="18" charset="0"/>
                <a:cs typeface="Times New Roman" panose="02020603050405020304" pitchFamily="18" charset="0"/>
              </a:rPr>
              <a:t>           Flower Recognition System Based On Image Processing</a:t>
            </a:r>
          </a:p>
        </p:txBody>
      </p:sp>
      <p:sp>
        <p:nvSpPr>
          <p:cNvPr id="3" name="Subtitle 2">
            <a:extLst>
              <a:ext uri="{FF2B5EF4-FFF2-40B4-BE49-F238E27FC236}">
                <a16:creationId xmlns:a16="http://schemas.microsoft.com/office/drawing/2014/main" id="{41D98A92-DF13-1250-BC85-4FC741A8B52D}"/>
              </a:ext>
            </a:extLst>
          </p:cNvPr>
          <p:cNvSpPr>
            <a:spLocks noGrp="1"/>
          </p:cNvSpPr>
          <p:nvPr>
            <p:ph type="subTitle" idx="1"/>
          </p:nvPr>
        </p:nvSpPr>
        <p:spPr>
          <a:xfrm>
            <a:off x="1027116" y="1510732"/>
            <a:ext cx="10137768" cy="4737668"/>
          </a:xfrm>
        </p:spPr>
        <p:txBody>
          <a:bodyPr>
            <a:normAutofit/>
          </a:bodyPr>
          <a:lstStyle/>
          <a:p>
            <a:pPr algn="l"/>
            <a:r>
              <a:rPr lang="en-US" sz="2000" dirty="0">
                <a:latin typeface="Times New Roman" panose="02020603050405020304" pitchFamily="18" charset="0"/>
                <a:cs typeface="Times New Roman" panose="02020603050405020304" pitchFamily="18" charset="0"/>
              </a:rPr>
              <a:t>Course Name : Computer Vision And PATTERN RECOGNITION</a:t>
            </a:r>
          </a:p>
          <a:p>
            <a:pPr algn="l"/>
            <a:r>
              <a:rPr lang="en-US" dirty="0">
                <a:latin typeface="Times New Roman" panose="02020603050405020304" pitchFamily="18" charset="0"/>
                <a:cs typeface="Times New Roman" panose="02020603050405020304" pitchFamily="18" charset="0"/>
              </a:rPr>
              <a:t>Sec : B</a:t>
            </a:r>
          </a:p>
          <a:p>
            <a:pPr algn="l"/>
            <a:r>
              <a:rPr lang="en-US" dirty="0">
                <a:latin typeface="Times New Roman" panose="02020603050405020304" pitchFamily="18" charset="0"/>
                <a:cs typeface="Times New Roman" panose="02020603050405020304" pitchFamily="18" charset="0"/>
              </a:rPr>
              <a:t>Group No : B</a:t>
            </a:r>
          </a:p>
          <a:p>
            <a:pPr algn="l"/>
            <a:r>
              <a:rPr lang="en-US" u="sng" dirty="0">
                <a:latin typeface="Times New Roman" panose="02020603050405020304" pitchFamily="18" charset="0"/>
                <a:cs typeface="Times New Roman" panose="02020603050405020304" pitchFamily="18" charset="0"/>
              </a:rPr>
              <a:t>Group Members : </a:t>
            </a:r>
          </a:p>
          <a:p>
            <a:pPr marL="342900" indent="-342900" algn="l">
              <a:buFont typeface="Calibri Light" panose="020F0302020204030204"/>
              <a:buAutoNum type="arabicPeriod"/>
            </a:pPr>
            <a:r>
              <a:rPr lang="en-US" dirty="0" err="1">
                <a:latin typeface="Times New Roman"/>
                <a:cs typeface="Times New Roman"/>
              </a:rPr>
              <a:t>Asadur</a:t>
            </a:r>
            <a:r>
              <a:rPr lang="en-US" dirty="0">
                <a:latin typeface="Times New Roman"/>
                <a:cs typeface="Times New Roman"/>
              </a:rPr>
              <a:t> Rahman 			( 18-37447-1)</a:t>
            </a:r>
          </a:p>
          <a:p>
            <a:pPr marL="342900" indent="-342900" algn="l">
              <a:buFont typeface="+mj-lt"/>
              <a:buAutoNum type="arabicPeriod"/>
            </a:pPr>
            <a:r>
              <a:rPr lang="en-US" dirty="0" err="1">
                <a:latin typeface="Times New Roman" panose="02020603050405020304" pitchFamily="18" charset="0"/>
                <a:cs typeface="Times New Roman" panose="02020603050405020304" pitchFamily="18" charset="0"/>
              </a:rPr>
              <a:t>Shazzad</a:t>
            </a:r>
            <a:r>
              <a:rPr lang="en-US" dirty="0">
                <a:latin typeface="Times New Roman" panose="02020603050405020304" pitchFamily="18" charset="0"/>
                <a:cs typeface="Times New Roman" panose="02020603050405020304" pitchFamily="18" charset="0"/>
              </a:rPr>
              <a:t> Hossain Shovon 	( 17-34884-2)</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Mahmud Hasan 			( 17-33881-1)</a:t>
            </a:r>
          </a:p>
          <a:p>
            <a:pPr marL="342900" indent="-342900" algn="l">
              <a:buFont typeface="+mj-lt"/>
              <a:buAutoNum type="arabicPeriod"/>
            </a:pPr>
            <a:r>
              <a:rPr lang="en-US" dirty="0" err="1">
                <a:latin typeface="Times New Roman" panose="02020603050405020304" pitchFamily="18" charset="0"/>
                <a:cs typeface="Times New Roman" panose="02020603050405020304" pitchFamily="18" charset="0"/>
              </a:rPr>
              <a:t>Md.rashedul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islam</a:t>
            </a:r>
            <a:r>
              <a:rPr lang="en-US" dirty="0">
                <a:latin typeface="Times New Roman" panose="02020603050405020304" pitchFamily="18" charset="0"/>
                <a:cs typeface="Times New Roman" panose="02020603050405020304" pitchFamily="18" charset="0"/>
              </a:rPr>
              <a:t> 		( 19-40559-1) </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Sk.Mohiuddin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ahmed</a:t>
            </a:r>
            <a:r>
              <a:rPr lang="en-US" dirty="0">
                <a:latin typeface="Times New Roman" panose="02020603050405020304" pitchFamily="18" charset="0"/>
                <a:cs typeface="Times New Roman" panose="02020603050405020304" pitchFamily="18" charset="0"/>
              </a:rPr>
              <a:t>		( 19-40126-1) </a:t>
            </a: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626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225A-1AD0-8F4B-71A8-B82A83F6538D}"/>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D735749F-0ABC-DDAC-9C3E-1903123E5EA0}"/>
              </a:ext>
            </a:extLst>
          </p:cNvPr>
          <p:cNvSpPr>
            <a:spLocks noGrp="1"/>
          </p:cNvSpPr>
          <p:nvPr>
            <p:ph idx="1"/>
          </p:nvPr>
        </p:nvSpPr>
        <p:spPr/>
        <p:txBody>
          <a:bodyPr numCol="2"/>
          <a:lstStyle/>
          <a:p>
            <a:r>
              <a:rPr lang="en-US" dirty="0"/>
              <a:t>We us sequential model</a:t>
            </a:r>
          </a:p>
          <a:p>
            <a:r>
              <a:rPr lang="en-US" dirty="0" err="1"/>
              <a:t>Karne_size</a:t>
            </a:r>
            <a:r>
              <a:rPr lang="en-US" dirty="0"/>
              <a:t>=3</a:t>
            </a:r>
          </a:p>
          <a:p>
            <a:r>
              <a:rPr lang="en-US" dirty="0"/>
              <a:t>Layers-</a:t>
            </a:r>
          </a:p>
          <a:p>
            <a:pPr lvl="1"/>
            <a:r>
              <a:rPr lang="en-US" dirty="0"/>
              <a:t>Conv2D</a:t>
            </a:r>
          </a:p>
          <a:p>
            <a:pPr lvl="1"/>
            <a:r>
              <a:rPr lang="en-US" dirty="0"/>
              <a:t>MaxPol2D</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5" name="Picture 4">
            <a:extLst>
              <a:ext uri="{FF2B5EF4-FFF2-40B4-BE49-F238E27FC236}">
                <a16:creationId xmlns:a16="http://schemas.microsoft.com/office/drawing/2014/main" id="{F4C18E02-7452-A22C-4096-EEAACCD0282D}"/>
              </a:ext>
            </a:extLst>
          </p:cNvPr>
          <p:cNvPicPr>
            <a:picLocks noChangeAspect="1"/>
          </p:cNvPicPr>
          <p:nvPr/>
        </p:nvPicPr>
        <p:blipFill>
          <a:blip r:embed="rId2"/>
          <a:stretch>
            <a:fillRect/>
          </a:stretch>
        </p:blipFill>
        <p:spPr>
          <a:xfrm>
            <a:off x="0" y="4324251"/>
            <a:ext cx="12192000" cy="735881"/>
          </a:xfrm>
          <a:prstGeom prst="rect">
            <a:avLst/>
          </a:prstGeom>
        </p:spPr>
      </p:pic>
      <p:sp>
        <p:nvSpPr>
          <p:cNvPr id="12" name="Date Placeholder 11">
            <a:extLst>
              <a:ext uri="{FF2B5EF4-FFF2-40B4-BE49-F238E27FC236}">
                <a16:creationId xmlns:a16="http://schemas.microsoft.com/office/drawing/2014/main" id="{E08D481E-08E3-2989-D49B-14D353D22774}"/>
              </a:ext>
            </a:extLst>
          </p:cNvPr>
          <p:cNvSpPr>
            <a:spLocks noGrp="1"/>
          </p:cNvSpPr>
          <p:nvPr>
            <p:ph type="dt" sz="half" idx="10"/>
          </p:nvPr>
        </p:nvSpPr>
        <p:spPr/>
        <p:txBody>
          <a:bodyPr/>
          <a:lstStyle/>
          <a:p>
            <a:fld id="{277A643D-06EA-4379-8B69-B3DD845EC282}" type="datetime1">
              <a:rPr lang="en-US" smtClean="0"/>
              <a:t>8/10/2022</a:t>
            </a:fld>
            <a:endParaRPr lang="en-US"/>
          </a:p>
        </p:txBody>
      </p:sp>
      <p:sp>
        <p:nvSpPr>
          <p:cNvPr id="13" name="Footer Placeholder 12">
            <a:extLst>
              <a:ext uri="{FF2B5EF4-FFF2-40B4-BE49-F238E27FC236}">
                <a16:creationId xmlns:a16="http://schemas.microsoft.com/office/drawing/2014/main" id="{01AD046D-385E-8CD4-0B90-D54FFE5C30BA}"/>
              </a:ext>
            </a:extLst>
          </p:cNvPr>
          <p:cNvSpPr>
            <a:spLocks noGrp="1"/>
          </p:cNvSpPr>
          <p:nvPr>
            <p:ph type="ftr" sz="quarter" idx="11"/>
          </p:nvPr>
        </p:nvSpPr>
        <p:spPr/>
        <p:txBody>
          <a:bodyPr/>
          <a:lstStyle/>
          <a:p>
            <a:r>
              <a:rPr lang="en-US"/>
              <a:t>Group B </a:t>
            </a:r>
          </a:p>
        </p:txBody>
      </p:sp>
      <p:sp>
        <p:nvSpPr>
          <p:cNvPr id="14" name="Slide Number Placeholder 13">
            <a:extLst>
              <a:ext uri="{FF2B5EF4-FFF2-40B4-BE49-F238E27FC236}">
                <a16:creationId xmlns:a16="http://schemas.microsoft.com/office/drawing/2014/main" id="{BEF5AB9A-CA7D-1D38-82F6-0EF38AA6806F}"/>
              </a:ext>
            </a:extLst>
          </p:cNvPr>
          <p:cNvSpPr>
            <a:spLocks noGrp="1"/>
          </p:cNvSpPr>
          <p:nvPr>
            <p:ph type="sldNum" sz="quarter" idx="12"/>
          </p:nvPr>
        </p:nvSpPr>
        <p:spPr/>
        <p:txBody>
          <a:bodyPr/>
          <a:lstStyle/>
          <a:p>
            <a:fld id="{D48A5439-2E8A-4F0E-82A0-D0E6833439AF}" type="slidenum">
              <a:rPr lang="en-US" smtClean="0"/>
              <a:t>10</a:t>
            </a:fld>
            <a:endParaRPr lang="en-US"/>
          </a:p>
        </p:txBody>
      </p:sp>
    </p:spTree>
    <p:extLst>
      <p:ext uri="{BB962C8B-B14F-4D97-AF65-F5344CB8AC3E}">
        <p14:creationId xmlns:p14="http://schemas.microsoft.com/office/powerpoint/2010/main" val="71229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C7AD-EFED-7E8C-A3D1-FBFB08CE8ECB}"/>
              </a:ext>
            </a:extLst>
          </p:cNvPr>
          <p:cNvSpPr>
            <a:spLocks noGrp="1"/>
          </p:cNvSpPr>
          <p:nvPr>
            <p:ph type="title"/>
          </p:nvPr>
        </p:nvSpPr>
        <p:spPr>
          <a:xfrm>
            <a:off x="274984" y="-84085"/>
            <a:ext cx="10131425" cy="1456267"/>
          </a:xfrm>
        </p:spPr>
        <p:txBody>
          <a:bodyPr/>
          <a:lstStyle/>
          <a:p>
            <a:r>
              <a:rPr kumimoji="0" lang="en-US" sz="2800" b="0" i="0" u="none" strike="noStrike" kern="1200" cap="all" spc="0" normalizeH="0" baseline="0" noProof="0" dirty="0">
                <a:ln w="3175" cmpd="sng">
                  <a:noFill/>
                </a:ln>
                <a:solidFill>
                  <a:prstClr val="white"/>
                </a:solidFill>
                <a:effectLst/>
                <a:uLnTx/>
                <a:uFillTx/>
                <a:latin typeface="Calibri Light" panose="020F0302020204030204"/>
                <a:ea typeface="+mj-ea"/>
                <a:cs typeface="+mj-cs"/>
              </a:rPr>
              <a:t>Flower Recognition System Based On Image Processing</a:t>
            </a:r>
            <a:endParaRPr lang="en-US" dirty="0"/>
          </a:p>
        </p:txBody>
      </p:sp>
      <p:pic>
        <p:nvPicPr>
          <p:cNvPr id="5" name="Content Placeholder 4">
            <a:extLst>
              <a:ext uri="{FF2B5EF4-FFF2-40B4-BE49-F238E27FC236}">
                <a16:creationId xmlns:a16="http://schemas.microsoft.com/office/drawing/2014/main" id="{C91C03E4-1BCD-3F97-CDC6-9CA451191544}"/>
              </a:ext>
            </a:extLst>
          </p:cNvPr>
          <p:cNvPicPr>
            <a:picLocks noGrp="1" noChangeAspect="1"/>
          </p:cNvPicPr>
          <p:nvPr>
            <p:ph idx="1"/>
          </p:nvPr>
        </p:nvPicPr>
        <p:blipFill>
          <a:blip r:embed="rId2"/>
          <a:stretch>
            <a:fillRect/>
          </a:stretch>
        </p:blipFill>
        <p:spPr>
          <a:xfrm>
            <a:off x="468041" y="1372182"/>
            <a:ext cx="11448975" cy="5320166"/>
          </a:xfrm>
        </p:spPr>
      </p:pic>
      <p:pic>
        <p:nvPicPr>
          <p:cNvPr id="7" name="Picture 6">
            <a:extLst>
              <a:ext uri="{FF2B5EF4-FFF2-40B4-BE49-F238E27FC236}">
                <a16:creationId xmlns:a16="http://schemas.microsoft.com/office/drawing/2014/main" id="{15ED01DF-761A-9F0B-E9D4-DD46D69A3858}"/>
              </a:ext>
            </a:extLst>
          </p:cNvPr>
          <p:cNvPicPr>
            <a:picLocks noChangeAspect="1"/>
          </p:cNvPicPr>
          <p:nvPr/>
        </p:nvPicPr>
        <p:blipFill>
          <a:blip r:embed="rId3"/>
          <a:stretch>
            <a:fillRect/>
          </a:stretch>
        </p:blipFill>
        <p:spPr>
          <a:xfrm>
            <a:off x="9320684" y="4032264"/>
            <a:ext cx="1612359" cy="1030065"/>
          </a:xfrm>
          <a:prstGeom prst="rect">
            <a:avLst/>
          </a:prstGeom>
        </p:spPr>
      </p:pic>
      <p:pic>
        <p:nvPicPr>
          <p:cNvPr id="9" name="Picture 8">
            <a:extLst>
              <a:ext uri="{FF2B5EF4-FFF2-40B4-BE49-F238E27FC236}">
                <a16:creationId xmlns:a16="http://schemas.microsoft.com/office/drawing/2014/main" id="{7742A3AA-FBBE-2BC8-95FA-E920E5876AD5}"/>
              </a:ext>
            </a:extLst>
          </p:cNvPr>
          <p:cNvPicPr>
            <a:picLocks noChangeAspect="1"/>
          </p:cNvPicPr>
          <p:nvPr/>
        </p:nvPicPr>
        <p:blipFill>
          <a:blip r:embed="rId4"/>
          <a:stretch>
            <a:fillRect/>
          </a:stretch>
        </p:blipFill>
        <p:spPr>
          <a:xfrm>
            <a:off x="7612646" y="4032263"/>
            <a:ext cx="1708038" cy="1030065"/>
          </a:xfrm>
          <a:prstGeom prst="rect">
            <a:avLst/>
          </a:prstGeom>
        </p:spPr>
      </p:pic>
      <p:sp>
        <p:nvSpPr>
          <p:cNvPr id="12" name="Date Placeholder 11">
            <a:extLst>
              <a:ext uri="{FF2B5EF4-FFF2-40B4-BE49-F238E27FC236}">
                <a16:creationId xmlns:a16="http://schemas.microsoft.com/office/drawing/2014/main" id="{3EEB583D-F5B5-DA07-8B3F-38AA687CD0DC}"/>
              </a:ext>
            </a:extLst>
          </p:cNvPr>
          <p:cNvSpPr>
            <a:spLocks noGrp="1"/>
          </p:cNvSpPr>
          <p:nvPr>
            <p:ph type="dt" sz="half" idx="10"/>
          </p:nvPr>
        </p:nvSpPr>
        <p:spPr/>
        <p:txBody>
          <a:bodyPr/>
          <a:lstStyle/>
          <a:p>
            <a:fld id="{04F9CEC5-C3D0-4822-9C5F-5437E029F4BE}" type="datetime1">
              <a:rPr lang="en-US" smtClean="0"/>
              <a:t>8/10/2022</a:t>
            </a:fld>
            <a:endParaRPr lang="en-US"/>
          </a:p>
        </p:txBody>
      </p:sp>
      <p:sp>
        <p:nvSpPr>
          <p:cNvPr id="13" name="Footer Placeholder 12">
            <a:extLst>
              <a:ext uri="{FF2B5EF4-FFF2-40B4-BE49-F238E27FC236}">
                <a16:creationId xmlns:a16="http://schemas.microsoft.com/office/drawing/2014/main" id="{27BA16E2-7762-D7A1-C6E2-0D0CB70819D9}"/>
              </a:ext>
            </a:extLst>
          </p:cNvPr>
          <p:cNvSpPr>
            <a:spLocks noGrp="1"/>
          </p:cNvSpPr>
          <p:nvPr>
            <p:ph type="ftr" sz="quarter" idx="11"/>
          </p:nvPr>
        </p:nvSpPr>
        <p:spPr/>
        <p:txBody>
          <a:bodyPr/>
          <a:lstStyle/>
          <a:p>
            <a:r>
              <a:rPr lang="en-US"/>
              <a:t>Group B </a:t>
            </a:r>
          </a:p>
        </p:txBody>
      </p:sp>
      <p:sp>
        <p:nvSpPr>
          <p:cNvPr id="14" name="Slide Number Placeholder 13">
            <a:extLst>
              <a:ext uri="{FF2B5EF4-FFF2-40B4-BE49-F238E27FC236}">
                <a16:creationId xmlns:a16="http://schemas.microsoft.com/office/drawing/2014/main" id="{992C6BB4-2B6E-7D5D-012A-067B31C9C58A}"/>
              </a:ext>
            </a:extLst>
          </p:cNvPr>
          <p:cNvSpPr>
            <a:spLocks noGrp="1"/>
          </p:cNvSpPr>
          <p:nvPr>
            <p:ph type="sldNum" sz="quarter" idx="12"/>
          </p:nvPr>
        </p:nvSpPr>
        <p:spPr/>
        <p:txBody>
          <a:bodyPr/>
          <a:lstStyle/>
          <a:p>
            <a:fld id="{D48A5439-2E8A-4F0E-82A0-D0E6833439AF}" type="slidenum">
              <a:rPr lang="en-US" smtClean="0"/>
              <a:t>11</a:t>
            </a:fld>
            <a:endParaRPr lang="en-US"/>
          </a:p>
        </p:txBody>
      </p:sp>
    </p:spTree>
    <p:extLst>
      <p:ext uri="{BB962C8B-B14F-4D97-AF65-F5344CB8AC3E}">
        <p14:creationId xmlns:p14="http://schemas.microsoft.com/office/powerpoint/2010/main" val="3009808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12E3-07EE-4D77-89B5-5E6C9C835C37}"/>
              </a:ext>
            </a:extLst>
          </p:cNvPr>
          <p:cNvSpPr>
            <a:spLocks noGrp="1"/>
          </p:cNvSpPr>
          <p:nvPr>
            <p:ph type="title"/>
          </p:nvPr>
        </p:nvSpPr>
        <p:spPr>
          <a:xfrm>
            <a:off x="314740" y="132521"/>
            <a:ext cx="10131425" cy="1060175"/>
          </a:xfrm>
        </p:spPr>
        <p:txBody>
          <a:bodyPr>
            <a:normAutofit/>
          </a:bodyPr>
          <a:lstStyle/>
          <a:p>
            <a:r>
              <a:rPr lang="en-US" sz="2800" dirty="0"/>
              <a:t>Flower Recognition System Based On Image Processing</a:t>
            </a:r>
          </a:p>
        </p:txBody>
      </p:sp>
      <p:sp>
        <p:nvSpPr>
          <p:cNvPr id="3" name="Content Placeholder 2">
            <a:extLst>
              <a:ext uri="{FF2B5EF4-FFF2-40B4-BE49-F238E27FC236}">
                <a16:creationId xmlns:a16="http://schemas.microsoft.com/office/drawing/2014/main" id="{BD8969CA-1107-49F0-99BD-2321E646406A}"/>
              </a:ext>
            </a:extLst>
          </p:cNvPr>
          <p:cNvSpPr>
            <a:spLocks noGrp="1"/>
          </p:cNvSpPr>
          <p:nvPr>
            <p:ph idx="1"/>
          </p:nvPr>
        </p:nvSpPr>
        <p:spPr>
          <a:xfrm>
            <a:off x="314740" y="-768627"/>
            <a:ext cx="7076661" cy="5658679"/>
          </a:xfrm>
        </p:spPr>
        <p:txBody>
          <a:bodyPr>
            <a:normAutofit/>
          </a:bodyPr>
          <a:lstStyle/>
          <a:p>
            <a:r>
              <a:rPr lang="en-US" sz="2400" dirty="0"/>
              <a:t>Project Data Set : </a:t>
            </a:r>
          </a:p>
          <a:p>
            <a:pPr marL="0" indent="0">
              <a:buNone/>
            </a:pPr>
            <a:r>
              <a:rPr lang="en-US" sz="2400" dirty="0"/>
              <a:t>    Total Number Of Images : 477 </a:t>
            </a:r>
          </a:p>
          <a:p>
            <a:pPr marL="0" indent="0">
              <a:buNone/>
            </a:pPr>
            <a:r>
              <a:rPr lang="en-US" sz="2400" dirty="0"/>
              <a:t>    Train in Purpose : 431</a:t>
            </a:r>
          </a:p>
          <a:p>
            <a:pPr marL="0" indent="0">
              <a:buNone/>
            </a:pPr>
            <a:r>
              <a:rPr lang="en-US" sz="2400" dirty="0"/>
              <a:t>    Test : 46</a:t>
            </a:r>
          </a:p>
          <a:p>
            <a:pPr marL="0" indent="0">
              <a:buNone/>
            </a:pPr>
            <a:r>
              <a:rPr lang="en-US" sz="2400" dirty="0"/>
              <a:t>    Datasets : 1</a:t>
            </a:r>
          </a:p>
          <a:p>
            <a:pPr marL="0" indent="0">
              <a:buNone/>
            </a:pPr>
            <a:r>
              <a:rPr lang="en-US" sz="2400" dirty="0"/>
              <a:t>    Class: 4(Daisy, Dandelion, Roses, sunflowers) </a:t>
            </a:r>
          </a:p>
        </p:txBody>
      </p:sp>
      <p:pic>
        <p:nvPicPr>
          <p:cNvPr id="5" name="Picture 4">
            <a:extLst>
              <a:ext uri="{FF2B5EF4-FFF2-40B4-BE49-F238E27FC236}">
                <a16:creationId xmlns:a16="http://schemas.microsoft.com/office/drawing/2014/main" id="{A4AE9E9C-0A11-3C0F-D30A-C42B50EA5A54}"/>
              </a:ext>
            </a:extLst>
          </p:cNvPr>
          <p:cNvPicPr>
            <a:picLocks noChangeAspect="1"/>
          </p:cNvPicPr>
          <p:nvPr/>
        </p:nvPicPr>
        <p:blipFill>
          <a:blip r:embed="rId2"/>
          <a:stretch>
            <a:fillRect/>
          </a:stretch>
        </p:blipFill>
        <p:spPr>
          <a:xfrm>
            <a:off x="314740" y="3726559"/>
            <a:ext cx="10870095" cy="2998920"/>
          </a:xfrm>
          <a:prstGeom prst="rect">
            <a:avLst/>
          </a:prstGeom>
        </p:spPr>
      </p:pic>
      <p:sp>
        <p:nvSpPr>
          <p:cNvPr id="11" name="Date Placeholder 10">
            <a:extLst>
              <a:ext uri="{FF2B5EF4-FFF2-40B4-BE49-F238E27FC236}">
                <a16:creationId xmlns:a16="http://schemas.microsoft.com/office/drawing/2014/main" id="{AAA2E271-56CF-8807-A9B2-007D79B1D147}"/>
              </a:ext>
            </a:extLst>
          </p:cNvPr>
          <p:cNvSpPr>
            <a:spLocks noGrp="1"/>
          </p:cNvSpPr>
          <p:nvPr>
            <p:ph type="dt" sz="half" idx="10"/>
          </p:nvPr>
        </p:nvSpPr>
        <p:spPr/>
        <p:txBody>
          <a:bodyPr/>
          <a:lstStyle/>
          <a:p>
            <a:fld id="{E6DECAAE-D0A8-4088-B012-FD050F74121F}" type="datetime1">
              <a:rPr lang="en-US" smtClean="0"/>
              <a:t>8/10/2022</a:t>
            </a:fld>
            <a:endParaRPr lang="en-US"/>
          </a:p>
        </p:txBody>
      </p:sp>
      <p:sp>
        <p:nvSpPr>
          <p:cNvPr id="12" name="Footer Placeholder 11">
            <a:extLst>
              <a:ext uri="{FF2B5EF4-FFF2-40B4-BE49-F238E27FC236}">
                <a16:creationId xmlns:a16="http://schemas.microsoft.com/office/drawing/2014/main" id="{40FBFB86-5852-F93A-77C5-2B093883FAA9}"/>
              </a:ext>
            </a:extLst>
          </p:cNvPr>
          <p:cNvSpPr>
            <a:spLocks noGrp="1"/>
          </p:cNvSpPr>
          <p:nvPr>
            <p:ph type="ftr" sz="quarter" idx="11"/>
          </p:nvPr>
        </p:nvSpPr>
        <p:spPr/>
        <p:txBody>
          <a:bodyPr/>
          <a:lstStyle/>
          <a:p>
            <a:r>
              <a:rPr lang="en-US"/>
              <a:t>Group B </a:t>
            </a:r>
          </a:p>
        </p:txBody>
      </p:sp>
      <p:sp>
        <p:nvSpPr>
          <p:cNvPr id="13" name="Slide Number Placeholder 12">
            <a:extLst>
              <a:ext uri="{FF2B5EF4-FFF2-40B4-BE49-F238E27FC236}">
                <a16:creationId xmlns:a16="http://schemas.microsoft.com/office/drawing/2014/main" id="{5CFE4E1E-0280-1DCE-764B-102FDEBA65AA}"/>
              </a:ext>
            </a:extLst>
          </p:cNvPr>
          <p:cNvSpPr>
            <a:spLocks noGrp="1"/>
          </p:cNvSpPr>
          <p:nvPr>
            <p:ph type="sldNum" sz="quarter" idx="12"/>
          </p:nvPr>
        </p:nvSpPr>
        <p:spPr/>
        <p:txBody>
          <a:bodyPr/>
          <a:lstStyle/>
          <a:p>
            <a:fld id="{D48A5439-2E8A-4F0E-82A0-D0E6833439AF}" type="slidenum">
              <a:rPr lang="en-US" smtClean="0"/>
              <a:t>12</a:t>
            </a:fld>
            <a:endParaRPr lang="en-US"/>
          </a:p>
        </p:txBody>
      </p:sp>
    </p:spTree>
    <p:extLst>
      <p:ext uri="{BB962C8B-B14F-4D97-AF65-F5344CB8AC3E}">
        <p14:creationId xmlns:p14="http://schemas.microsoft.com/office/powerpoint/2010/main" val="3046696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3090-F61C-C94E-C447-1CC2B201BFE6}"/>
              </a:ext>
            </a:extLst>
          </p:cNvPr>
          <p:cNvSpPr>
            <a:spLocks noGrp="1"/>
          </p:cNvSpPr>
          <p:nvPr>
            <p:ph type="title"/>
          </p:nvPr>
        </p:nvSpPr>
        <p:spPr>
          <a:xfrm>
            <a:off x="182218" y="-159026"/>
            <a:ext cx="10131425" cy="1456267"/>
          </a:xfrm>
        </p:spPr>
        <p:txBody>
          <a:bodyPr>
            <a:normAutofit/>
          </a:bodyPr>
          <a:lstStyle/>
          <a:p>
            <a:r>
              <a:rPr lang="en-US" sz="2800" dirty="0"/>
              <a:t>Flower Recognition System Based On Image Processing</a:t>
            </a:r>
          </a:p>
        </p:txBody>
      </p:sp>
      <p:sp>
        <p:nvSpPr>
          <p:cNvPr id="3" name="Content Placeholder 2">
            <a:extLst>
              <a:ext uri="{FF2B5EF4-FFF2-40B4-BE49-F238E27FC236}">
                <a16:creationId xmlns:a16="http://schemas.microsoft.com/office/drawing/2014/main" id="{8E3E7930-2402-ACC6-CD5A-C3097D0D339B}"/>
              </a:ext>
            </a:extLst>
          </p:cNvPr>
          <p:cNvSpPr>
            <a:spLocks noGrp="1"/>
          </p:cNvSpPr>
          <p:nvPr>
            <p:ph idx="1"/>
          </p:nvPr>
        </p:nvSpPr>
        <p:spPr>
          <a:xfrm>
            <a:off x="182218" y="-527326"/>
            <a:ext cx="10131425" cy="3649133"/>
          </a:xfrm>
        </p:spPr>
        <p:txBody>
          <a:bodyPr>
            <a:normAutofit/>
          </a:bodyPr>
          <a:lstStyle/>
          <a:p>
            <a:r>
              <a:rPr lang="en-US" sz="2000" b="1" dirty="0"/>
              <a:t>Project Working Procedure Using CNN : </a:t>
            </a:r>
          </a:p>
          <a:p>
            <a:pPr marL="0" indent="0">
              <a:buNone/>
            </a:pPr>
            <a:r>
              <a:rPr lang="en-US" sz="2000" b="1" dirty="0"/>
              <a:t> In our project we use python .</a:t>
            </a:r>
          </a:p>
        </p:txBody>
      </p:sp>
      <p:pic>
        <p:nvPicPr>
          <p:cNvPr id="5" name="Picture 4">
            <a:extLst>
              <a:ext uri="{FF2B5EF4-FFF2-40B4-BE49-F238E27FC236}">
                <a16:creationId xmlns:a16="http://schemas.microsoft.com/office/drawing/2014/main" id="{307FB24D-41A3-557F-8408-54A317533452}"/>
              </a:ext>
            </a:extLst>
          </p:cNvPr>
          <p:cNvPicPr>
            <a:picLocks noChangeAspect="1"/>
          </p:cNvPicPr>
          <p:nvPr/>
        </p:nvPicPr>
        <p:blipFill>
          <a:blip r:embed="rId2"/>
          <a:stretch>
            <a:fillRect/>
          </a:stretch>
        </p:blipFill>
        <p:spPr>
          <a:xfrm>
            <a:off x="1" y="1802348"/>
            <a:ext cx="12192000" cy="5155043"/>
          </a:xfrm>
          <a:prstGeom prst="rect">
            <a:avLst/>
          </a:prstGeom>
        </p:spPr>
      </p:pic>
      <p:sp>
        <p:nvSpPr>
          <p:cNvPr id="11" name="Date Placeholder 10">
            <a:extLst>
              <a:ext uri="{FF2B5EF4-FFF2-40B4-BE49-F238E27FC236}">
                <a16:creationId xmlns:a16="http://schemas.microsoft.com/office/drawing/2014/main" id="{082A7FD4-AB2E-0FC1-F4CF-742FDE5E9F69}"/>
              </a:ext>
            </a:extLst>
          </p:cNvPr>
          <p:cNvSpPr>
            <a:spLocks noGrp="1"/>
          </p:cNvSpPr>
          <p:nvPr>
            <p:ph type="dt" sz="half" idx="10"/>
          </p:nvPr>
        </p:nvSpPr>
        <p:spPr/>
        <p:txBody>
          <a:bodyPr/>
          <a:lstStyle/>
          <a:p>
            <a:fld id="{46A01ED4-305A-432F-91FB-5593656CFC31}" type="datetime1">
              <a:rPr lang="en-US" smtClean="0"/>
              <a:t>8/10/2022</a:t>
            </a:fld>
            <a:endParaRPr lang="en-US"/>
          </a:p>
        </p:txBody>
      </p:sp>
      <p:sp>
        <p:nvSpPr>
          <p:cNvPr id="12" name="Footer Placeholder 11">
            <a:extLst>
              <a:ext uri="{FF2B5EF4-FFF2-40B4-BE49-F238E27FC236}">
                <a16:creationId xmlns:a16="http://schemas.microsoft.com/office/drawing/2014/main" id="{2F193840-34FA-9BD8-EC14-F425C8B2928E}"/>
              </a:ext>
            </a:extLst>
          </p:cNvPr>
          <p:cNvSpPr>
            <a:spLocks noGrp="1"/>
          </p:cNvSpPr>
          <p:nvPr>
            <p:ph type="ftr" sz="quarter" idx="11"/>
          </p:nvPr>
        </p:nvSpPr>
        <p:spPr/>
        <p:txBody>
          <a:bodyPr/>
          <a:lstStyle/>
          <a:p>
            <a:r>
              <a:rPr lang="en-US"/>
              <a:t>Group B </a:t>
            </a:r>
          </a:p>
        </p:txBody>
      </p:sp>
      <p:sp>
        <p:nvSpPr>
          <p:cNvPr id="13" name="Slide Number Placeholder 12">
            <a:extLst>
              <a:ext uri="{FF2B5EF4-FFF2-40B4-BE49-F238E27FC236}">
                <a16:creationId xmlns:a16="http://schemas.microsoft.com/office/drawing/2014/main" id="{2451AAB5-EFB4-13D7-EB7C-CC6C4525CB37}"/>
              </a:ext>
            </a:extLst>
          </p:cNvPr>
          <p:cNvSpPr>
            <a:spLocks noGrp="1"/>
          </p:cNvSpPr>
          <p:nvPr>
            <p:ph type="sldNum" sz="quarter" idx="12"/>
          </p:nvPr>
        </p:nvSpPr>
        <p:spPr/>
        <p:txBody>
          <a:bodyPr/>
          <a:lstStyle/>
          <a:p>
            <a:fld id="{D48A5439-2E8A-4F0E-82A0-D0E6833439AF}" type="slidenum">
              <a:rPr lang="en-US" smtClean="0"/>
              <a:t>13</a:t>
            </a:fld>
            <a:endParaRPr lang="en-US"/>
          </a:p>
        </p:txBody>
      </p:sp>
    </p:spTree>
    <p:extLst>
      <p:ext uri="{BB962C8B-B14F-4D97-AF65-F5344CB8AC3E}">
        <p14:creationId xmlns:p14="http://schemas.microsoft.com/office/powerpoint/2010/main" val="180501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8D40-1344-4A0E-5B64-207B4EA5B94A}"/>
              </a:ext>
            </a:extLst>
          </p:cNvPr>
          <p:cNvSpPr>
            <a:spLocks noGrp="1"/>
          </p:cNvSpPr>
          <p:nvPr>
            <p:ph type="title"/>
          </p:nvPr>
        </p:nvSpPr>
        <p:spPr>
          <a:xfrm>
            <a:off x="261731" y="-132521"/>
            <a:ext cx="10131425" cy="1456267"/>
          </a:xfrm>
        </p:spPr>
        <p:txBody>
          <a:bodyPr>
            <a:normAutofit/>
          </a:bodyPr>
          <a:lstStyle/>
          <a:p>
            <a:r>
              <a:rPr lang="en-US" sz="2800" dirty="0"/>
              <a:t>Flower Recognition System Based On Image Processing</a:t>
            </a:r>
          </a:p>
        </p:txBody>
      </p:sp>
      <p:sp>
        <p:nvSpPr>
          <p:cNvPr id="3" name="Content Placeholder 2">
            <a:extLst>
              <a:ext uri="{FF2B5EF4-FFF2-40B4-BE49-F238E27FC236}">
                <a16:creationId xmlns:a16="http://schemas.microsoft.com/office/drawing/2014/main" id="{BC6D5335-7A6A-FFA7-FB57-7063FBEC8D88}"/>
              </a:ext>
            </a:extLst>
          </p:cNvPr>
          <p:cNvSpPr>
            <a:spLocks noGrp="1"/>
          </p:cNvSpPr>
          <p:nvPr>
            <p:ph idx="1"/>
          </p:nvPr>
        </p:nvSpPr>
        <p:spPr>
          <a:xfrm>
            <a:off x="261730" y="-500821"/>
            <a:ext cx="10131425" cy="3649133"/>
          </a:xfrm>
        </p:spPr>
        <p:txBody>
          <a:bodyPr>
            <a:normAutofit/>
          </a:bodyPr>
          <a:lstStyle/>
          <a:p>
            <a:r>
              <a:rPr lang="en-US" sz="2400" b="1" dirty="0"/>
              <a:t>Accuracy Test : </a:t>
            </a:r>
          </a:p>
          <a:p>
            <a:pPr marL="0" indent="0">
              <a:buNone/>
            </a:pPr>
            <a:r>
              <a:rPr lang="en-US" sz="2400" b="1" dirty="0"/>
              <a:t>   Here Using CNN we find the  accuracy Rate is 0.7174%</a:t>
            </a:r>
          </a:p>
        </p:txBody>
      </p:sp>
      <p:pic>
        <p:nvPicPr>
          <p:cNvPr id="5" name="Picture 4">
            <a:extLst>
              <a:ext uri="{FF2B5EF4-FFF2-40B4-BE49-F238E27FC236}">
                <a16:creationId xmlns:a16="http://schemas.microsoft.com/office/drawing/2014/main" id="{BED5EBFF-EE56-3A40-5BBE-05C977C5AABA}"/>
              </a:ext>
            </a:extLst>
          </p:cNvPr>
          <p:cNvPicPr>
            <a:picLocks noChangeAspect="1"/>
          </p:cNvPicPr>
          <p:nvPr/>
        </p:nvPicPr>
        <p:blipFill>
          <a:blip r:embed="rId2"/>
          <a:stretch>
            <a:fillRect/>
          </a:stretch>
        </p:blipFill>
        <p:spPr>
          <a:xfrm>
            <a:off x="622173" y="1999775"/>
            <a:ext cx="10947653" cy="4679321"/>
          </a:xfrm>
          <a:prstGeom prst="rect">
            <a:avLst/>
          </a:prstGeom>
        </p:spPr>
      </p:pic>
      <p:sp>
        <p:nvSpPr>
          <p:cNvPr id="11" name="Date Placeholder 10">
            <a:extLst>
              <a:ext uri="{FF2B5EF4-FFF2-40B4-BE49-F238E27FC236}">
                <a16:creationId xmlns:a16="http://schemas.microsoft.com/office/drawing/2014/main" id="{4B1A1187-DA86-65A7-698F-27AA7A07B9A8}"/>
              </a:ext>
            </a:extLst>
          </p:cNvPr>
          <p:cNvSpPr>
            <a:spLocks noGrp="1"/>
          </p:cNvSpPr>
          <p:nvPr>
            <p:ph type="dt" sz="half" idx="10"/>
          </p:nvPr>
        </p:nvSpPr>
        <p:spPr/>
        <p:txBody>
          <a:bodyPr/>
          <a:lstStyle/>
          <a:p>
            <a:fld id="{A1C58F90-65C0-451F-B1DD-D99FE03F048D}" type="datetime1">
              <a:rPr lang="en-US" smtClean="0"/>
              <a:t>8/10/2022</a:t>
            </a:fld>
            <a:endParaRPr lang="en-US"/>
          </a:p>
        </p:txBody>
      </p:sp>
      <p:sp>
        <p:nvSpPr>
          <p:cNvPr id="12" name="Footer Placeholder 11">
            <a:extLst>
              <a:ext uri="{FF2B5EF4-FFF2-40B4-BE49-F238E27FC236}">
                <a16:creationId xmlns:a16="http://schemas.microsoft.com/office/drawing/2014/main" id="{EE70CC4B-6FB0-9A68-B854-D68B5F04868F}"/>
              </a:ext>
            </a:extLst>
          </p:cNvPr>
          <p:cNvSpPr>
            <a:spLocks noGrp="1"/>
          </p:cNvSpPr>
          <p:nvPr>
            <p:ph type="ftr" sz="quarter" idx="11"/>
          </p:nvPr>
        </p:nvSpPr>
        <p:spPr/>
        <p:txBody>
          <a:bodyPr/>
          <a:lstStyle/>
          <a:p>
            <a:r>
              <a:rPr lang="en-US"/>
              <a:t>Group B </a:t>
            </a:r>
          </a:p>
        </p:txBody>
      </p:sp>
      <p:sp>
        <p:nvSpPr>
          <p:cNvPr id="13" name="Slide Number Placeholder 12">
            <a:extLst>
              <a:ext uri="{FF2B5EF4-FFF2-40B4-BE49-F238E27FC236}">
                <a16:creationId xmlns:a16="http://schemas.microsoft.com/office/drawing/2014/main" id="{6D890355-EE17-A55D-726F-0C087FB8DA3C}"/>
              </a:ext>
            </a:extLst>
          </p:cNvPr>
          <p:cNvSpPr>
            <a:spLocks noGrp="1"/>
          </p:cNvSpPr>
          <p:nvPr>
            <p:ph type="sldNum" sz="quarter" idx="12"/>
          </p:nvPr>
        </p:nvSpPr>
        <p:spPr/>
        <p:txBody>
          <a:bodyPr/>
          <a:lstStyle/>
          <a:p>
            <a:fld id="{D48A5439-2E8A-4F0E-82A0-D0E6833439AF}" type="slidenum">
              <a:rPr lang="en-US" smtClean="0"/>
              <a:t>14</a:t>
            </a:fld>
            <a:endParaRPr lang="en-US"/>
          </a:p>
        </p:txBody>
      </p:sp>
    </p:spTree>
    <p:extLst>
      <p:ext uri="{BB962C8B-B14F-4D97-AF65-F5344CB8AC3E}">
        <p14:creationId xmlns:p14="http://schemas.microsoft.com/office/powerpoint/2010/main" val="2993712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2D08-85C3-ED91-0ACE-B05D545C6AB0}"/>
              </a:ext>
            </a:extLst>
          </p:cNvPr>
          <p:cNvSpPr>
            <a:spLocks noGrp="1"/>
          </p:cNvSpPr>
          <p:nvPr>
            <p:ph type="title"/>
          </p:nvPr>
        </p:nvSpPr>
        <p:spPr>
          <a:xfrm>
            <a:off x="248480" y="-172278"/>
            <a:ext cx="10131425" cy="1456267"/>
          </a:xfrm>
        </p:spPr>
        <p:txBody>
          <a:bodyPr>
            <a:normAutofit/>
          </a:bodyPr>
          <a:lstStyle/>
          <a:p>
            <a:r>
              <a:rPr lang="en-US" sz="2800" dirty="0"/>
              <a:t>Flower Recognition System Based On Image Processing</a:t>
            </a:r>
          </a:p>
        </p:txBody>
      </p:sp>
      <p:sp>
        <p:nvSpPr>
          <p:cNvPr id="3" name="Content Placeholder 2">
            <a:extLst>
              <a:ext uri="{FF2B5EF4-FFF2-40B4-BE49-F238E27FC236}">
                <a16:creationId xmlns:a16="http://schemas.microsoft.com/office/drawing/2014/main" id="{E9A5E04A-372C-4F76-3ADE-8579E351C2EE}"/>
              </a:ext>
            </a:extLst>
          </p:cNvPr>
          <p:cNvSpPr>
            <a:spLocks noGrp="1"/>
          </p:cNvSpPr>
          <p:nvPr>
            <p:ph idx="1"/>
          </p:nvPr>
        </p:nvSpPr>
        <p:spPr>
          <a:xfrm>
            <a:off x="248479" y="-739361"/>
            <a:ext cx="10131425" cy="3649133"/>
          </a:xfrm>
        </p:spPr>
        <p:txBody>
          <a:bodyPr>
            <a:normAutofit/>
          </a:bodyPr>
          <a:lstStyle/>
          <a:p>
            <a:pPr marL="0" indent="0">
              <a:buNone/>
            </a:pPr>
            <a:r>
              <a:rPr lang="en-US" sz="2800" b="1" dirty="0"/>
              <a:t>Conclusion :</a:t>
            </a:r>
          </a:p>
        </p:txBody>
      </p:sp>
      <p:pic>
        <p:nvPicPr>
          <p:cNvPr id="5" name="Picture 4">
            <a:extLst>
              <a:ext uri="{FF2B5EF4-FFF2-40B4-BE49-F238E27FC236}">
                <a16:creationId xmlns:a16="http://schemas.microsoft.com/office/drawing/2014/main" id="{D4BB7365-0939-FAA5-7655-65125D96C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77" y="1533641"/>
            <a:ext cx="11532705" cy="5132202"/>
          </a:xfrm>
          <a:prstGeom prst="rect">
            <a:avLst/>
          </a:prstGeom>
        </p:spPr>
      </p:pic>
      <p:sp>
        <p:nvSpPr>
          <p:cNvPr id="11" name="Date Placeholder 10">
            <a:extLst>
              <a:ext uri="{FF2B5EF4-FFF2-40B4-BE49-F238E27FC236}">
                <a16:creationId xmlns:a16="http://schemas.microsoft.com/office/drawing/2014/main" id="{BED73611-7F82-66DD-8B3F-D556E23CF46E}"/>
              </a:ext>
            </a:extLst>
          </p:cNvPr>
          <p:cNvSpPr>
            <a:spLocks noGrp="1"/>
          </p:cNvSpPr>
          <p:nvPr>
            <p:ph type="dt" sz="half" idx="10"/>
          </p:nvPr>
        </p:nvSpPr>
        <p:spPr/>
        <p:txBody>
          <a:bodyPr/>
          <a:lstStyle/>
          <a:p>
            <a:fld id="{8497FB7A-2A1F-479E-AF17-558741B5F0D5}" type="datetime1">
              <a:rPr lang="en-US" smtClean="0"/>
              <a:t>8/10/2022</a:t>
            </a:fld>
            <a:endParaRPr lang="en-US"/>
          </a:p>
        </p:txBody>
      </p:sp>
      <p:sp>
        <p:nvSpPr>
          <p:cNvPr id="12" name="Footer Placeholder 11">
            <a:extLst>
              <a:ext uri="{FF2B5EF4-FFF2-40B4-BE49-F238E27FC236}">
                <a16:creationId xmlns:a16="http://schemas.microsoft.com/office/drawing/2014/main" id="{4939D179-567D-633C-0009-3AF792D5C1FF}"/>
              </a:ext>
            </a:extLst>
          </p:cNvPr>
          <p:cNvSpPr>
            <a:spLocks noGrp="1"/>
          </p:cNvSpPr>
          <p:nvPr>
            <p:ph type="ftr" sz="quarter" idx="11"/>
          </p:nvPr>
        </p:nvSpPr>
        <p:spPr/>
        <p:txBody>
          <a:bodyPr/>
          <a:lstStyle/>
          <a:p>
            <a:r>
              <a:rPr lang="en-US"/>
              <a:t>Group B </a:t>
            </a:r>
          </a:p>
        </p:txBody>
      </p:sp>
      <p:sp>
        <p:nvSpPr>
          <p:cNvPr id="13" name="Slide Number Placeholder 12">
            <a:extLst>
              <a:ext uri="{FF2B5EF4-FFF2-40B4-BE49-F238E27FC236}">
                <a16:creationId xmlns:a16="http://schemas.microsoft.com/office/drawing/2014/main" id="{DEAF8ECC-096F-1F63-1791-8EDCBE4ED831}"/>
              </a:ext>
            </a:extLst>
          </p:cNvPr>
          <p:cNvSpPr>
            <a:spLocks noGrp="1"/>
          </p:cNvSpPr>
          <p:nvPr>
            <p:ph type="sldNum" sz="quarter" idx="12"/>
          </p:nvPr>
        </p:nvSpPr>
        <p:spPr/>
        <p:txBody>
          <a:bodyPr/>
          <a:lstStyle/>
          <a:p>
            <a:fld id="{D48A5439-2E8A-4F0E-82A0-D0E6833439AF}" type="slidenum">
              <a:rPr lang="en-US" smtClean="0"/>
              <a:t>15</a:t>
            </a:fld>
            <a:endParaRPr lang="en-US"/>
          </a:p>
        </p:txBody>
      </p:sp>
    </p:spTree>
    <p:extLst>
      <p:ext uri="{BB962C8B-B14F-4D97-AF65-F5344CB8AC3E}">
        <p14:creationId xmlns:p14="http://schemas.microsoft.com/office/powerpoint/2010/main" val="2908733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8A60-53F6-6175-5E05-3922156AF5B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046E251-8399-5763-3328-81B54C899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0" name="Date Placeholder 9">
            <a:extLst>
              <a:ext uri="{FF2B5EF4-FFF2-40B4-BE49-F238E27FC236}">
                <a16:creationId xmlns:a16="http://schemas.microsoft.com/office/drawing/2014/main" id="{AB0E78B1-016D-F2A8-20F5-DF4F3D2F0210}"/>
              </a:ext>
            </a:extLst>
          </p:cNvPr>
          <p:cNvSpPr>
            <a:spLocks noGrp="1"/>
          </p:cNvSpPr>
          <p:nvPr>
            <p:ph type="dt" sz="half" idx="10"/>
          </p:nvPr>
        </p:nvSpPr>
        <p:spPr/>
        <p:txBody>
          <a:bodyPr/>
          <a:lstStyle/>
          <a:p>
            <a:fld id="{028FDFB1-DA33-4DBD-9A94-2000D6BFED30}" type="datetime1">
              <a:rPr lang="en-US" smtClean="0"/>
              <a:t>8/10/2022</a:t>
            </a:fld>
            <a:endParaRPr lang="en-US"/>
          </a:p>
        </p:txBody>
      </p:sp>
      <p:sp>
        <p:nvSpPr>
          <p:cNvPr id="11" name="Footer Placeholder 10">
            <a:extLst>
              <a:ext uri="{FF2B5EF4-FFF2-40B4-BE49-F238E27FC236}">
                <a16:creationId xmlns:a16="http://schemas.microsoft.com/office/drawing/2014/main" id="{E68A6E48-D50B-3475-1ECC-725EE8D805AE}"/>
              </a:ext>
            </a:extLst>
          </p:cNvPr>
          <p:cNvSpPr>
            <a:spLocks noGrp="1"/>
          </p:cNvSpPr>
          <p:nvPr>
            <p:ph type="ftr" sz="quarter" idx="11"/>
          </p:nvPr>
        </p:nvSpPr>
        <p:spPr/>
        <p:txBody>
          <a:bodyPr/>
          <a:lstStyle/>
          <a:p>
            <a:r>
              <a:rPr lang="en-US"/>
              <a:t>Group B </a:t>
            </a:r>
          </a:p>
        </p:txBody>
      </p:sp>
      <p:sp>
        <p:nvSpPr>
          <p:cNvPr id="12" name="Slide Number Placeholder 11">
            <a:extLst>
              <a:ext uri="{FF2B5EF4-FFF2-40B4-BE49-F238E27FC236}">
                <a16:creationId xmlns:a16="http://schemas.microsoft.com/office/drawing/2014/main" id="{37640D1B-8907-AF9A-2076-8A268FF6D078}"/>
              </a:ext>
            </a:extLst>
          </p:cNvPr>
          <p:cNvSpPr>
            <a:spLocks noGrp="1"/>
          </p:cNvSpPr>
          <p:nvPr>
            <p:ph type="sldNum" sz="quarter" idx="12"/>
          </p:nvPr>
        </p:nvSpPr>
        <p:spPr/>
        <p:txBody>
          <a:bodyPr/>
          <a:lstStyle/>
          <a:p>
            <a:fld id="{D48A5439-2E8A-4F0E-82A0-D0E6833439AF}" type="slidenum">
              <a:rPr lang="en-US" smtClean="0"/>
              <a:t>16</a:t>
            </a:fld>
            <a:endParaRPr lang="en-US"/>
          </a:p>
        </p:txBody>
      </p:sp>
    </p:spTree>
    <p:extLst>
      <p:ext uri="{BB962C8B-B14F-4D97-AF65-F5344CB8AC3E}">
        <p14:creationId xmlns:p14="http://schemas.microsoft.com/office/powerpoint/2010/main" val="3591158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832A-123C-F54D-E014-07EE99F44761}"/>
              </a:ext>
            </a:extLst>
          </p:cNvPr>
          <p:cNvSpPr>
            <a:spLocks noGrp="1"/>
          </p:cNvSpPr>
          <p:nvPr>
            <p:ph type="title"/>
          </p:nvPr>
        </p:nvSpPr>
        <p:spPr>
          <a:xfrm>
            <a:off x="1797666" y="0"/>
            <a:ext cx="8596668" cy="1320800"/>
          </a:xfrm>
        </p:spPr>
        <p:txBody>
          <a:bodyPr>
            <a:normAutofit/>
          </a:bodyPr>
          <a:lstStyle/>
          <a:p>
            <a:r>
              <a:rPr lang="en-US" sz="2400" dirty="0"/>
              <a:t>Flower Recognition System Based On Image Processing</a:t>
            </a:r>
          </a:p>
        </p:txBody>
      </p:sp>
      <p:sp>
        <p:nvSpPr>
          <p:cNvPr id="4" name="Content Placeholder 3">
            <a:extLst>
              <a:ext uri="{FF2B5EF4-FFF2-40B4-BE49-F238E27FC236}">
                <a16:creationId xmlns:a16="http://schemas.microsoft.com/office/drawing/2014/main" id="{87D6E4BC-9FA1-0ED8-534B-86C8C0196B57}"/>
              </a:ext>
            </a:extLst>
          </p:cNvPr>
          <p:cNvSpPr>
            <a:spLocks noGrp="1"/>
          </p:cNvSpPr>
          <p:nvPr>
            <p:ph sz="half" idx="2"/>
          </p:nvPr>
        </p:nvSpPr>
        <p:spPr>
          <a:xfrm>
            <a:off x="503525" y="1166055"/>
            <a:ext cx="11184951" cy="5473284"/>
          </a:xfrm>
        </p:spPr>
        <p:txBody>
          <a:bodyPr>
            <a:normAutofit/>
          </a:bodyPr>
          <a:lstStyle/>
          <a:p>
            <a:r>
              <a:rPr lang="en-US" sz="2400" dirty="0"/>
              <a:t>CNN ( Convolutional Neural Network ) : </a:t>
            </a:r>
          </a:p>
          <a:p>
            <a:pPr marL="0" indent="0">
              <a:buNone/>
            </a:pPr>
            <a:endParaRPr lang="en-US" sz="2400" dirty="0"/>
          </a:p>
          <a:p>
            <a:pPr>
              <a:buFont typeface="Wingdings" panose="05000000000000000000" pitchFamily="2" charset="2"/>
              <a:buChar char="q"/>
            </a:pPr>
            <a:r>
              <a:rPr lang="en-US" sz="2400" dirty="0"/>
              <a:t> A convolutional neural network (CNN) is a type of artificial neural network used in image recognition and processing that is specifically designed to process pixel data.</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a:t>CNNs are powerful image processing, artificial intelligence (AI) that use deep learning to perform both generative and descriptive tasks, often using machine vison that includes image and video recognition, along with recommender systems and natural language processing (NLP).</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p:txBody>
      </p:sp>
      <p:sp>
        <p:nvSpPr>
          <p:cNvPr id="10" name="Date Placeholder 9">
            <a:extLst>
              <a:ext uri="{FF2B5EF4-FFF2-40B4-BE49-F238E27FC236}">
                <a16:creationId xmlns:a16="http://schemas.microsoft.com/office/drawing/2014/main" id="{1E05B8E4-8210-0F06-D28E-61AB71747F49}"/>
              </a:ext>
            </a:extLst>
          </p:cNvPr>
          <p:cNvSpPr>
            <a:spLocks noGrp="1"/>
          </p:cNvSpPr>
          <p:nvPr>
            <p:ph type="dt" sz="half" idx="10"/>
          </p:nvPr>
        </p:nvSpPr>
        <p:spPr/>
        <p:txBody>
          <a:bodyPr/>
          <a:lstStyle/>
          <a:p>
            <a:fld id="{500C47BD-F12F-401B-B9D8-A90D5FB413C3}" type="datetime1">
              <a:rPr lang="en-US" smtClean="0"/>
              <a:t>8/10/2022</a:t>
            </a:fld>
            <a:endParaRPr lang="en-US"/>
          </a:p>
        </p:txBody>
      </p:sp>
      <p:sp>
        <p:nvSpPr>
          <p:cNvPr id="11" name="Footer Placeholder 10">
            <a:extLst>
              <a:ext uri="{FF2B5EF4-FFF2-40B4-BE49-F238E27FC236}">
                <a16:creationId xmlns:a16="http://schemas.microsoft.com/office/drawing/2014/main" id="{B6D86718-82DC-26AB-2090-E274697E7D4F}"/>
              </a:ext>
            </a:extLst>
          </p:cNvPr>
          <p:cNvSpPr>
            <a:spLocks noGrp="1"/>
          </p:cNvSpPr>
          <p:nvPr>
            <p:ph type="ftr" sz="quarter" idx="11"/>
          </p:nvPr>
        </p:nvSpPr>
        <p:spPr/>
        <p:txBody>
          <a:bodyPr/>
          <a:lstStyle/>
          <a:p>
            <a:r>
              <a:rPr lang="en-US"/>
              <a:t>Group B </a:t>
            </a:r>
          </a:p>
        </p:txBody>
      </p:sp>
      <p:sp>
        <p:nvSpPr>
          <p:cNvPr id="12" name="Slide Number Placeholder 11">
            <a:extLst>
              <a:ext uri="{FF2B5EF4-FFF2-40B4-BE49-F238E27FC236}">
                <a16:creationId xmlns:a16="http://schemas.microsoft.com/office/drawing/2014/main" id="{C20A5F50-2DFD-346C-E1B6-C905DD1B59CD}"/>
              </a:ext>
            </a:extLst>
          </p:cNvPr>
          <p:cNvSpPr>
            <a:spLocks noGrp="1"/>
          </p:cNvSpPr>
          <p:nvPr>
            <p:ph type="sldNum" sz="quarter" idx="12"/>
          </p:nvPr>
        </p:nvSpPr>
        <p:spPr/>
        <p:txBody>
          <a:bodyPr/>
          <a:lstStyle/>
          <a:p>
            <a:fld id="{D48A5439-2E8A-4F0E-82A0-D0E6833439AF}" type="slidenum">
              <a:rPr lang="en-US" smtClean="0"/>
              <a:t>2</a:t>
            </a:fld>
            <a:endParaRPr lang="en-US"/>
          </a:p>
        </p:txBody>
      </p:sp>
    </p:spTree>
    <p:extLst>
      <p:ext uri="{BB962C8B-B14F-4D97-AF65-F5344CB8AC3E}">
        <p14:creationId xmlns:p14="http://schemas.microsoft.com/office/powerpoint/2010/main" val="3292241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EF2D-68EF-BB89-E821-495D398754C1}"/>
              </a:ext>
            </a:extLst>
          </p:cNvPr>
          <p:cNvSpPr>
            <a:spLocks noGrp="1"/>
          </p:cNvSpPr>
          <p:nvPr>
            <p:ph type="ctrTitle"/>
          </p:nvPr>
        </p:nvSpPr>
        <p:spPr>
          <a:xfrm>
            <a:off x="0" y="-594505"/>
            <a:ext cx="9568071" cy="1405467"/>
          </a:xfrm>
        </p:spPr>
        <p:txBody>
          <a:bodyPr>
            <a:normAutofit/>
          </a:bodyPr>
          <a:lstStyle/>
          <a:p>
            <a:r>
              <a:rPr lang="en-US" sz="2800" dirty="0"/>
              <a:t>Flower Recognition System Based On Image Processing</a:t>
            </a:r>
          </a:p>
        </p:txBody>
      </p:sp>
      <p:pic>
        <p:nvPicPr>
          <p:cNvPr id="4" name="Picture 3">
            <a:extLst>
              <a:ext uri="{FF2B5EF4-FFF2-40B4-BE49-F238E27FC236}">
                <a16:creationId xmlns:a16="http://schemas.microsoft.com/office/drawing/2014/main" id="{744F8A7E-609F-1BED-46AF-6FA9B727403D}"/>
              </a:ext>
            </a:extLst>
          </p:cNvPr>
          <p:cNvPicPr>
            <a:picLocks noChangeAspect="1"/>
          </p:cNvPicPr>
          <p:nvPr/>
        </p:nvPicPr>
        <p:blipFill>
          <a:blip r:embed="rId2"/>
          <a:stretch>
            <a:fillRect/>
          </a:stretch>
        </p:blipFill>
        <p:spPr>
          <a:xfrm>
            <a:off x="291548" y="967410"/>
            <a:ext cx="11118574" cy="5618919"/>
          </a:xfrm>
          <a:prstGeom prst="rect">
            <a:avLst/>
          </a:prstGeom>
        </p:spPr>
      </p:pic>
      <p:sp>
        <p:nvSpPr>
          <p:cNvPr id="3" name="Subtitle 2">
            <a:extLst>
              <a:ext uri="{FF2B5EF4-FFF2-40B4-BE49-F238E27FC236}">
                <a16:creationId xmlns:a16="http://schemas.microsoft.com/office/drawing/2014/main" id="{14D428B8-851D-3C39-750E-0D3DE3B5D71F}"/>
              </a:ext>
            </a:extLst>
          </p:cNvPr>
          <p:cNvSpPr>
            <a:spLocks noGrp="1"/>
          </p:cNvSpPr>
          <p:nvPr>
            <p:ph type="subTitle" idx="1"/>
          </p:nvPr>
        </p:nvSpPr>
        <p:spPr>
          <a:xfrm>
            <a:off x="291548" y="967410"/>
            <a:ext cx="10868577" cy="4823790"/>
          </a:xfrm>
        </p:spPr>
        <p:txBody>
          <a:bodyPr/>
          <a:lstStyle/>
          <a:p>
            <a:endParaRPr lang="en-US" dirty="0"/>
          </a:p>
        </p:txBody>
      </p:sp>
    </p:spTree>
    <p:extLst>
      <p:ext uri="{BB962C8B-B14F-4D97-AF65-F5344CB8AC3E}">
        <p14:creationId xmlns:p14="http://schemas.microsoft.com/office/powerpoint/2010/main" val="1311644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E72F-48CE-1A8A-F989-7F9B5D490093}"/>
              </a:ext>
            </a:extLst>
          </p:cNvPr>
          <p:cNvSpPr>
            <a:spLocks noGrp="1"/>
          </p:cNvSpPr>
          <p:nvPr>
            <p:ph type="title"/>
          </p:nvPr>
        </p:nvSpPr>
        <p:spPr>
          <a:xfrm>
            <a:off x="367749" y="0"/>
            <a:ext cx="10131425" cy="1456267"/>
          </a:xfrm>
        </p:spPr>
        <p:txBody>
          <a:bodyPr>
            <a:normAutofit/>
          </a:bodyPr>
          <a:lstStyle/>
          <a:p>
            <a:r>
              <a:rPr lang="en-US" sz="2800" dirty="0"/>
              <a:t>Flower Recognition System Based On Image Processing</a:t>
            </a:r>
          </a:p>
        </p:txBody>
      </p:sp>
      <p:pic>
        <p:nvPicPr>
          <p:cNvPr id="4" name="Content Placeholder 3">
            <a:extLst>
              <a:ext uri="{FF2B5EF4-FFF2-40B4-BE49-F238E27FC236}">
                <a16:creationId xmlns:a16="http://schemas.microsoft.com/office/drawing/2014/main" id="{2442EB1E-5650-C0EB-171E-36F9A42B9AF6}"/>
              </a:ext>
            </a:extLst>
          </p:cNvPr>
          <p:cNvPicPr>
            <a:picLocks noGrp="1" noChangeAspect="1"/>
          </p:cNvPicPr>
          <p:nvPr>
            <p:ph idx="1"/>
          </p:nvPr>
        </p:nvPicPr>
        <p:blipFill>
          <a:blip r:embed="rId2"/>
          <a:stretch>
            <a:fillRect/>
          </a:stretch>
        </p:blipFill>
        <p:spPr>
          <a:xfrm>
            <a:off x="367749" y="1126436"/>
            <a:ext cx="10870094" cy="5605668"/>
          </a:xfrm>
          <a:prstGeom prst="rect">
            <a:avLst/>
          </a:prstGeom>
        </p:spPr>
      </p:pic>
      <p:pic>
        <p:nvPicPr>
          <p:cNvPr id="7" name="Picture 6">
            <a:extLst>
              <a:ext uri="{FF2B5EF4-FFF2-40B4-BE49-F238E27FC236}">
                <a16:creationId xmlns:a16="http://schemas.microsoft.com/office/drawing/2014/main" id="{A614B437-1726-6DFC-86E2-B9F02D792390}"/>
              </a:ext>
            </a:extLst>
          </p:cNvPr>
          <p:cNvPicPr>
            <a:picLocks noChangeAspect="1"/>
          </p:cNvPicPr>
          <p:nvPr/>
        </p:nvPicPr>
        <p:blipFill>
          <a:blip r:embed="rId3"/>
          <a:stretch>
            <a:fillRect/>
          </a:stretch>
        </p:blipFill>
        <p:spPr>
          <a:xfrm>
            <a:off x="781720" y="1456267"/>
            <a:ext cx="2942141" cy="1604212"/>
          </a:xfrm>
          <a:prstGeom prst="rect">
            <a:avLst/>
          </a:prstGeom>
        </p:spPr>
      </p:pic>
      <p:pic>
        <p:nvPicPr>
          <p:cNvPr id="8" name="Picture 7">
            <a:extLst>
              <a:ext uri="{FF2B5EF4-FFF2-40B4-BE49-F238E27FC236}">
                <a16:creationId xmlns:a16="http://schemas.microsoft.com/office/drawing/2014/main" id="{B98E77E3-E192-726A-DC2E-B4130874F496}"/>
              </a:ext>
            </a:extLst>
          </p:cNvPr>
          <p:cNvPicPr>
            <a:picLocks noChangeAspect="1"/>
          </p:cNvPicPr>
          <p:nvPr/>
        </p:nvPicPr>
        <p:blipFill>
          <a:blip r:embed="rId4"/>
          <a:stretch>
            <a:fillRect/>
          </a:stretch>
        </p:blipFill>
        <p:spPr>
          <a:xfrm>
            <a:off x="671492" y="4186915"/>
            <a:ext cx="2950720" cy="1647353"/>
          </a:xfrm>
          <a:prstGeom prst="rect">
            <a:avLst/>
          </a:prstGeom>
        </p:spPr>
      </p:pic>
      <p:sp>
        <p:nvSpPr>
          <p:cNvPr id="12" name="Date Placeholder 11">
            <a:extLst>
              <a:ext uri="{FF2B5EF4-FFF2-40B4-BE49-F238E27FC236}">
                <a16:creationId xmlns:a16="http://schemas.microsoft.com/office/drawing/2014/main" id="{90AF4362-0BB5-0216-CA47-99C1D506061F}"/>
              </a:ext>
            </a:extLst>
          </p:cNvPr>
          <p:cNvSpPr>
            <a:spLocks noGrp="1"/>
          </p:cNvSpPr>
          <p:nvPr>
            <p:ph type="dt" sz="half" idx="10"/>
          </p:nvPr>
        </p:nvSpPr>
        <p:spPr/>
        <p:txBody>
          <a:bodyPr/>
          <a:lstStyle/>
          <a:p>
            <a:fld id="{B27837C1-068D-4CED-BD02-0A9078DB212A}" type="datetime1">
              <a:rPr lang="en-US" smtClean="0"/>
              <a:t>8/10/2022</a:t>
            </a:fld>
            <a:endParaRPr lang="en-US"/>
          </a:p>
        </p:txBody>
      </p:sp>
      <p:sp>
        <p:nvSpPr>
          <p:cNvPr id="13" name="Footer Placeholder 12">
            <a:extLst>
              <a:ext uri="{FF2B5EF4-FFF2-40B4-BE49-F238E27FC236}">
                <a16:creationId xmlns:a16="http://schemas.microsoft.com/office/drawing/2014/main" id="{4A35135E-5CD2-4CD3-2FC5-CA90458D0F6B}"/>
              </a:ext>
            </a:extLst>
          </p:cNvPr>
          <p:cNvSpPr>
            <a:spLocks noGrp="1"/>
          </p:cNvSpPr>
          <p:nvPr>
            <p:ph type="ftr" sz="quarter" idx="11"/>
          </p:nvPr>
        </p:nvSpPr>
        <p:spPr/>
        <p:txBody>
          <a:bodyPr/>
          <a:lstStyle/>
          <a:p>
            <a:r>
              <a:rPr lang="en-US"/>
              <a:t>Group B </a:t>
            </a:r>
          </a:p>
        </p:txBody>
      </p:sp>
      <p:sp>
        <p:nvSpPr>
          <p:cNvPr id="14" name="Slide Number Placeholder 13">
            <a:extLst>
              <a:ext uri="{FF2B5EF4-FFF2-40B4-BE49-F238E27FC236}">
                <a16:creationId xmlns:a16="http://schemas.microsoft.com/office/drawing/2014/main" id="{1D2F4DE2-C356-F0D7-7CAB-86799832BD53}"/>
              </a:ext>
            </a:extLst>
          </p:cNvPr>
          <p:cNvSpPr>
            <a:spLocks noGrp="1"/>
          </p:cNvSpPr>
          <p:nvPr>
            <p:ph type="sldNum" sz="quarter" idx="12"/>
          </p:nvPr>
        </p:nvSpPr>
        <p:spPr/>
        <p:txBody>
          <a:bodyPr/>
          <a:lstStyle/>
          <a:p>
            <a:fld id="{D48A5439-2E8A-4F0E-82A0-D0E6833439AF}" type="slidenum">
              <a:rPr lang="en-US" smtClean="0"/>
              <a:t>4</a:t>
            </a:fld>
            <a:endParaRPr lang="en-US"/>
          </a:p>
        </p:txBody>
      </p:sp>
    </p:spTree>
    <p:extLst>
      <p:ext uri="{BB962C8B-B14F-4D97-AF65-F5344CB8AC3E}">
        <p14:creationId xmlns:p14="http://schemas.microsoft.com/office/powerpoint/2010/main" val="206333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F421-E72F-9F85-4E30-70BD7C9CA725}"/>
              </a:ext>
            </a:extLst>
          </p:cNvPr>
          <p:cNvSpPr>
            <a:spLocks noGrp="1"/>
          </p:cNvSpPr>
          <p:nvPr>
            <p:ph type="title"/>
          </p:nvPr>
        </p:nvSpPr>
        <p:spPr>
          <a:xfrm>
            <a:off x="434009" y="341244"/>
            <a:ext cx="10233991" cy="732182"/>
          </a:xfrm>
        </p:spPr>
        <p:txBody>
          <a:bodyPr>
            <a:normAutofit/>
          </a:bodyPr>
          <a:lstStyle/>
          <a:p>
            <a:r>
              <a:rPr lang="en-US" sz="2800" dirty="0"/>
              <a:t>Flower Recognition System Based On Image Processing</a:t>
            </a:r>
          </a:p>
        </p:txBody>
      </p:sp>
      <p:sp>
        <p:nvSpPr>
          <p:cNvPr id="12" name="Text Placeholder 11">
            <a:extLst>
              <a:ext uri="{FF2B5EF4-FFF2-40B4-BE49-F238E27FC236}">
                <a16:creationId xmlns:a16="http://schemas.microsoft.com/office/drawing/2014/main" id="{6A326F64-40D1-2EDE-E243-B73967E5DC90}"/>
              </a:ext>
            </a:extLst>
          </p:cNvPr>
          <p:cNvSpPr>
            <a:spLocks noGrp="1"/>
          </p:cNvSpPr>
          <p:nvPr>
            <p:ph type="body" sz="half" idx="2"/>
          </p:nvPr>
        </p:nvSpPr>
        <p:spPr>
          <a:xfrm>
            <a:off x="593035" y="1391478"/>
            <a:ext cx="6164653" cy="5125278"/>
          </a:xfrm>
        </p:spPr>
        <p:txBody>
          <a:bodyPr>
            <a:normAutofit/>
          </a:bodyPr>
          <a:lstStyle/>
          <a:p>
            <a:r>
              <a:rPr lang="en-US" sz="2000" b="1" dirty="0"/>
              <a:t>Project Working Procedure : </a:t>
            </a:r>
          </a:p>
          <a:p>
            <a:pPr marL="342900" indent="-342900">
              <a:buFont typeface="Wingdings" panose="05000000000000000000" pitchFamily="2" charset="2"/>
              <a:buChar char="Ø"/>
            </a:pPr>
            <a:r>
              <a:rPr lang="en-US" sz="2000" b="1" dirty="0"/>
              <a:t>Input Image </a:t>
            </a:r>
          </a:p>
          <a:p>
            <a:pPr marL="342900" indent="-342900">
              <a:buFont typeface="Wingdings" panose="05000000000000000000" pitchFamily="2" charset="2"/>
              <a:buChar char="Ø"/>
            </a:pPr>
            <a:r>
              <a:rPr lang="en-US" sz="2000" b="1" dirty="0"/>
              <a:t>Feature Extraction </a:t>
            </a:r>
          </a:p>
          <a:p>
            <a:pPr marL="342900" indent="-342900">
              <a:buFont typeface="Wingdings" panose="05000000000000000000" pitchFamily="2" charset="2"/>
              <a:buChar char="Ø"/>
            </a:pPr>
            <a:r>
              <a:rPr lang="en-US" sz="2000" b="1" dirty="0"/>
              <a:t>Image Analysis</a:t>
            </a:r>
          </a:p>
          <a:p>
            <a:pPr marL="342900" indent="-342900">
              <a:buFont typeface="Wingdings" panose="05000000000000000000" pitchFamily="2" charset="2"/>
              <a:buChar char="Ø"/>
            </a:pPr>
            <a:r>
              <a:rPr lang="en-US" sz="2000" b="1" dirty="0"/>
              <a:t>Pre-processing</a:t>
            </a:r>
          </a:p>
          <a:p>
            <a:pPr marL="342900" indent="-342900">
              <a:buFont typeface="Wingdings" panose="05000000000000000000" pitchFamily="2" charset="2"/>
              <a:buChar char="Ø"/>
            </a:pPr>
            <a:r>
              <a:rPr lang="en-US" sz="2000" b="1" dirty="0"/>
              <a:t>Training</a:t>
            </a:r>
          </a:p>
          <a:p>
            <a:pPr marL="342900" indent="-342900">
              <a:buFont typeface="Wingdings" panose="05000000000000000000" pitchFamily="2" charset="2"/>
              <a:buChar char="Ø"/>
            </a:pPr>
            <a:r>
              <a:rPr lang="en-US" sz="2000" b="1" dirty="0"/>
              <a:t>Testing</a:t>
            </a:r>
          </a:p>
          <a:p>
            <a:pPr marL="342900" indent="-342900">
              <a:buFont typeface="Wingdings" panose="05000000000000000000" pitchFamily="2" charset="2"/>
              <a:buChar char="Ø"/>
            </a:pPr>
            <a:r>
              <a:rPr lang="en-US" sz="2000" b="1" dirty="0"/>
              <a:t>Apply CNN Theory</a:t>
            </a:r>
          </a:p>
          <a:p>
            <a:pPr marL="342900" indent="-342900">
              <a:buFont typeface="Wingdings" panose="05000000000000000000" pitchFamily="2" charset="2"/>
              <a:buChar char="Ø"/>
            </a:pPr>
            <a:r>
              <a:rPr lang="en-US" sz="2000" b="1" dirty="0"/>
              <a:t>Output</a:t>
            </a:r>
          </a:p>
        </p:txBody>
      </p:sp>
      <p:sp>
        <p:nvSpPr>
          <p:cNvPr id="16" name="Picture Placeholder 15">
            <a:extLst>
              <a:ext uri="{FF2B5EF4-FFF2-40B4-BE49-F238E27FC236}">
                <a16:creationId xmlns:a16="http://schemas.microsoft.com/office/drawing/2014/main" id="{AF973BAC-B0AA-194C-BAA6-3C161F700052}"/>
              </a:ext>
            </a:extLst>
          </p:cNvPr>
          <p:cNvSpPr>
            <a:spLocks noGrp="1"/>
          </p:cNvSpPr>
          <p:nvPr>
            <p:ph type="pic" idx="1"/>
          </p:nvPr>
        </p:nvSpPr>
        <p:spPr/>
      </p:sp>
      <p:pic>
        <p:nvPicPr>
          <p:cNvPr id="18" name="Picture 17">
            <a:extLst>
              <a:ext uri="{FF2B5EF4-FFF2-40B4-BE49-F238E27FC236}">
                <a16:creationId xmlns:a16="http://schemas.microsoft.com/office/drawing/2014/main" id="{5D57CC34-2DFE-B21A-FFBC-614A1ED7540B}"/>
              </a:ext>
            </a:extLst>
          </p:cNvPr>
          <p:cNvPicPr>
            <a:picLocks noChangeAspect="1"/>
          </p:cNvPicPr>
          <p:nvPr/>
        </p:nvPicPr>
        <p:blipFill>
          <a:blip r:embed="rId2"/>
          <a:stretch>
            <a:fillRect/>
          </a:stretch>
        </p:blipFill>
        <p:spPr>
          <a:xfrm>
            <a:off x="3843130" y="1073426"/>
            <a:ext cx="8441635" cy="5893905"/>
          </a:xfrm>
          <a:prstGeom prst="rect">
            <a:avLst/>
          </a:prstGeom>
        </p:spPr>
      </p:pic>
      <p:sp>
        <p:nvSpPr>
          <p:cNvPr id="9" name="Date Placeholder 8">
            <a:extLst>
              <a:ext uri="{FF2B5EF4-FFF2-40B4-BE49-F238E27FC236}">
                <a16:creationId xmlns:a16="http://schemas.microsoft.com/office/drawing/2014/main" id="{6FF546B5-A8C5-AD9D-B4D0-1090F319022E}"/>
              </a:ext>
            </a:extLst>
          </p:cNvPr>
          <p:cNvSpPr>
            <a:spLocks noGrp="1"/>
          </p:cNvSpPr>
          <p:nvPr>
            <p:ph type="dt" sz="half" idx="10"/>
          </p:nvPr>
        </p:nvSpPr>
        <p:spPr/>
        <p:txBody>
          <a:bodyPr/>
          <a:lstStyle/>
          <a:p>
            <a:fld id="{15E0D5C1-142A-4943-B2B3-86F73C949CDC}" type="datetime1">
              <a:rPr lang="en-US" smtClean="0"/>
              <a:t>8/10/2022</a:t>
            </a:fld>
            <a:endParaRPr lang="en-US"/>
          </a:p>
        </p:txBody>
      </p:sp>
      <p:sp>
        <p:nvSpPr>
          <p:cNvPr id="10" name="Footer Placeholder 9">
            <a:extLst>
              <a:ext uri="{FF2B5EF4-FFF2-40B4-BE49-F238E27FC236}">
                <a16:creationId xmlns:a16="http://schemas.microsoft.com/office/drawing/2014/main" id="{7D949B4A-59A5-2A25-9131-91DB66C5F79C}"/>
              </a:ext>
            </a:extLst>
          </p:cNvPr>
          <p:cNvSpPr>
            <a:spLocks noGrp="1"/>
          </p:cNvSpPr>
          <p:nvPr>
            <p:ph type="ftr" sz="quarter" idx="11"/>
          </p:nvPr>
        </p:nvSpPr>
        <p:spPr/>
        <p:txBody>
          <a:bodyPr/>
          <a:lstStyle/>
          <a:p>
            <a:r>
              <a:rPr lang="en-US"/>
              <a:t>Group B </a:t>
            </a:r>
          </a:p>
        </p:txBody>
      </p:sp>
      <p:sp>
        <p:nvSpPr>
          <p:cNvPr id="11" name="Slide Number Placeholder 10">
            <a:extLst>
              <a:ext uri="{FF2B5EF4-FFF2-40B4-BE49-F238E27FC236}">
                <a16:creationId xmlns:a16="http://schemas.microsoft.com/office/drawing/2014/main" id="{96772B78-929B-79EF-83DC-FD3D6709D31E}"/>
              </a:ext>
            </a:extLst>
          </p:cNvPr>
          <p:cNvSpPr>
            <a:spLocks noGrp="1"/>
          </p:cNvSpPr>
          <p:nvPr>
            <p:ph type="sldNum" sz="quarter" idx="12"/>
          </p:nvPr>
        </p:nvSpPr>
        <p:spPr/>
        <p:txBody>
          <a:bodyPr/>
          <a:lstStyle/>
          <a:p>
            <a:fld id="{D48A5439-2E8A-4F0E-82A0-D0E6833439AF}" type="slidenum">
              <a:rPr lang="en-US" smtClean="0"/>
              <a:t>5</a:t>
            </a:fld>
            <a:endParaRPr lang="en-US"/>
          </a:p>
        </p:txBody>
      </p:sp>
    </p:spTree>
    <p:extLst>
      <p:ext uri="{BB962C8B-B14F-4D97-AF65-F5344CB8AC3E}">
        <p14:creationId xmlns:p14="http://schemas.microsoft.com/office/powerpoint/2010/main" val="2257424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5F65-C130-7E76-7B70-0D02F9883C10}"/>
              </a:ext>
            </a:extLst>
          </p:cNvPr>
          <p:cNvSpPr>
            <a:spLocks noGrp="1"/>
          </p:cNvSpPr>
          <p:nvPr>
            <p:ph type="title"/>
          </p:nvPr>
        </p:nvSpPr>
        <p:spPr>
          <a:xfrm>
            <a:off x="384313" y="-159026"/>
            <a:ext cx="10131425" cy="1456267"/>
          </a:xfrm>
        </p:spPr>
        <p:txBody>
          <a:bodyPr/>
          <a:lstStyle/>
          <a:p>
            <a:r>
              <a:rPr kumimoji="0" lang="en-US" sz="2800" b="0" i="0" u="none" strike="noStrike" kern="1200" cap="all" spc="0" normalizeH="0" baseline="0" noProof="0" dirty="0">
                <a:ln w="3175" cmpd="sng">
                  <a:noFill/>
                </a:ln>
                <a:solidFill>
                  <a:prstClr val="white"/>
                </a:solidFill>
                <a:effectLst/>
                <a:uLnTx/>
                <a:uFillTx/>
                <a:latin typeface="Calibri Light" panose="020F0302020204030204"/>
                <a:ea typeface="+mj-ea"/>
                <a:cs typeface="+mj-cs"/>
              </a:rPr>
              <a:t>Flower Recognition System Based On Image Processing</a:t>
            </a:r>
            <a:endParaRPr lang="en-US" dirty="0"/>
          </a:p>
        </p:txBody>
      </p:sp>
      <p:pic>
        <p:nvPicPr>
          <p:cNvPr id="5" name="Content Placeholder 4">
            <a:extLst>
              <a:ext uri="{FF2B5EF4-FFF2-40B4-BE49-F238E27FC236}">
                <a16:creationId xmlns:a16="http://schemas.microsoft.com/office/drawing/2014/main" id="{A286AD92-A9B9-D93D-7302-AFC2206EF315}"/>
              </a:ext>
            </a:extLst>
          </p:cNvPr>
          <p:cNvPicPr>
            <a:picLocks noGrp="1" noChangeAspect="1"/>
          </p:cNvPicPr>
          <p:nvPr>
            <p:ph idx="1"/>
          </p:nvPr>
        </p:nvPicPr>
        <p:blipFill>
          <a:blip r:embed="rId2"/>
          <a:stretch>
            <a:fillRect/>
          </a:stretch>
        </p:blipFill>
        <p:spPr>
          <a:xfrm>
            <a:off x="384313" y="930964"/>
            <a:ext cx="11555895" cy="5456583"/>
          </a:xfrm>
        </p:spPr>
      </p:pic>
      <p:pic>
        <p:nvPicPr>
          <p:cNvPr id="7" name="Picture 6">
            <a:extLst>
              <a:ext uri="{FF2B5EF4-FFF2-40B4-BE49-F238E27FC236}">
                <a16:creationId xmlns:a16="http://schemas.microsoft.com/office/drawing/2014/main" id="{1765A526-783D-0B27-78A3-319C12403095}"/>
              </a:ext>
            </a:extLst>
          </p:cNvPr>
          <p:cNvPicPr>
            <a:picLocks noChangeAspect="1"/>
          </p:cNvPicPr>
          <p:nvPr/>
        </p:nvPicPr>
        <p:blipFill>
          <a:blip r:embed="rId3"/>
          <a:stretch>
            <a:fillRect/>
          </a:stretch>
        </p:blipFill>
        <p:spPr>
          <a:xfrm>
            <a:off x="4439667" y="1152939"/>
            <a:ext cx="3749990" cy="5135340"/>
          </a:xfrm>
          <a:prstGeom prst="rect">
            <a:avLst/>
          </a:prstGeom>
        </p:spPr>
      </p:pic>
      <p:pic>
        <p:nvPicPr>
          <p:cNvPr id="9" name="Picture 8">
            <a:extLst>
              <a:ext uri="{FF2B5EF4-FFF2-40B4-BE49-F238E27FC236}">
                <a16:creationId xmlns:a16="http://schemas.microsoft.com/office/drawing/2014/main" id="{50CB252C-B3DC-C5B0-A37F-F0E1B7C5448B}"/>
              </a:ext>
            </a:extLst>
          </p:cNvPr>
          <p:cNvPicPr>
            <a:picLocks noChangeAspect="1"/>
          </p:cNvPicPr>
          <p:nvPr/>
        </p:nvPicPr>
        <p:blipFill>
          <a:blip r:embed="rId4"/>
          <a:stretch>
            <a:fillRect/>
          </a:stretch>
        </p:blipFill>
        <p:spPr>
          <a:xfrm>
            <a:off x="8189844" y="1696436"/>
            <a:ext cx="3750177" cy="3677163"/>
          </a:xfrm>
          <a:prstGeom prst="rect">
            <a:avLst/>
          </a:prstGeom>
        </p:spPr>
      </p:pic>
      <p:sp>
        <p:nvSpPr>
          <p:cNvPr id="12" name="Date Placeholder 11">
            <a:extLst>
              <a:ext uri="{FF2B5EF4-FFF2-40B4-BE49-F238E27FC236}">
                <a16:creationId xmlns:a16="http://schemas.microsoft.com/office/drawing/2014/main" id="{1041E26A-191E-5AB1-5FC8-EC9EC7251BB2}"/>
              </a:ext>
            </a:extLst>
          </p:cNvPr>
          <p:cNvSpPr>
            <a:spLocks noGrp="1"/>
          </p:cNvSpPr>
          <p:nvPr>
            <p:ph type="dt" sz="half" idx="10"/>
          </p:nvPr>
        </p:nvSpPr>
        <p:spPr/>
        <p:txBody>
          <a:bodyPr/>
          <a:lstStyle/>
          <a:p>
            <a:fld id="{B48A62F7-CDAE-4F33-897B-793F0F49690D}" type="datetime1">
              <a:rPr lang="en-US" smtClean="0"/>
              <a:t>8/10/2022</a:t>
            </a:fld>
            <a:endParaRPr lang="en-US"/>
          </a:p>
        </p:txBody>
      </p:sp>
      <p:sp>
        <p:nvSpPr>
          <p:cNvPr id="13" name="Footer Placeholder 12">
            <a:extLst>
              <a:ext uri="{FF2B5EF4-FFF2-40B4-BE49-F238E27FC236}">
                <a16:creationId xmlns:a16="http://schemas.microsoft.com/office/drawing/2014/main" id="{94CA71D8-6C0C-BC2B-466E-804316B8E8FE}"/>
              </a:ext>
            </a:extLst>
          </p:cNvPr>
          <p:cNvSpPr>
            <a:spLocks noGrp="1"/>
          </p:cNvSpPr>
          <p:nvPr>
            <p:ph type="ftr" sz="quarter" idx="11"/>
          </p:nvPr>
        </p:nvSpPr>
        <p:spPr/>
        <p:txBody>
          <a:bodyPr/>
          <a:lstStyle/>
          <a:p>
            <a:r>
              <a:rPr lang="en-US"/>
              <a:t>Group B </a:t>
            </a:r>
          </a:p>
        </p:txBody>
      </p:sp>
      <p:sp>
        <p:nvSpPr>
          <p:cNvPr id="14" name="Slide Number Placeholder 13">
            <a:extLst>
              <a:ext uri="{FF2B5EF4-FFF2-40B4-BE49-F238E27FC236}">
                <a16:creationId xmlns:a16="http://schemas.microsoft.com/office/drawing/2014/main" id="{3845766C-8920-3ABB-2688-598B23007A0D}"/>
              </a:ext>
            </a:extLst>
          </p:cNvPr>
          <p:cNvSpPr>
            <a:spLocks noGrp="1"/>
          </p:cNvSpPr>
          <p:nvPr>
            <p:ph type="sldNum" sz="quarter" idx="12"/>
          </p:nvPr>
        </p:nvSpPr>
        <p:spPr/>
        <p:txBody>
          <a:bodyPr/>
          <a:lstStyle/>
          <a:p>
            <a:fld id="{D48A5439-2E8A-4F0E-82A0-D0E6833439AF}" type="slidenum">
              <a:rPr lang="en-US" smtClean="0"/>
              <a:t>6</a:t>
            </a:fld>
            <a:endParaRPr lang="en-US"/>
          </a:p>
        </p:txBody>
      </p:sp>
    </p:spTree>
    <p:extLst>
      <p:ext uri="{BB962C8B-B14F-4D97-AF65-F5344CB8AC3E}">
        <p14:creationId xmlns:p14="http://schemas.microsoft.com/office/powerpoint/2010/main" val="4052075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FD33-1643-37A8-1F99-F0C04866FDE3}"/>
              </a:ext>
            </a:extLst>
          </p:cNvPr>
          <p:cNvSpPr>
            <a:spLocks noGrp="1"/>
          </p:cNvSpPr>
          <p:nvPr>
            <p:ph type="title"/>
          </p:nvPr>
        </p:nvSpPr>
        <p:spPr>
          <a:xfrm>
            <a:off x="407504" y="-357809"/>
            <a:ext cx="10131425" cy="1456267"/>
          </a:xfrm>
        </p:spPr>
        <p:txBody>
          <a:bodyPr/>
          <a:lstStyle/>
          <a:p>
            <a:r>
              <a:rPr kumimoji="0" lang="en-US" sz="2800" b="0" i="0" u="none" strike="noStrike" kern="1200" cap="all" spc="0" normalizeH="0" baseline="0" noProof="0" dirty="0">
                <a:ln w="3175" cmpd="sng">
                  <a:noFill/>
                </a:ln>
                <a:solidFill>
                  <a:prstClr val="white"/>
                </a:solidFill>
                <a:effectLst/>
                <a:uLnTx/>
                <a:uFillTx/>
                <a:latin typeface="Calibri Light" panose="020F0302020204030204"/>
                <a:ea typeface="+mj-ea"/>
                <a:cs typeface="+mj-cs"/>
              </a:rPr>
              <a:t>Flower Recognition System Based On Image Processing</a:t>
            </a:r>
            <a:endParaRPr lang="en-US" dirty="0"/>
          </a:p>
        </p:txBody>
      </p:sp>
      <p:pic>
        <p:nvPicPr>
          <p:cNvPr id="5" name="Content Placeholder 4">
            <a:extLst>
              <a:ext uri="{FF2B5EF4-FFF2-40B4-BE49-F238E27FC236}">
                <a16:creationId xmlns:a16="http://schemas.microsoft.com/office/drawing/2014/main" id="{BC8081F8-0C36-56A2-272C-B11CC06AEC7C}"/>
              </a:ext>
            </a:extLst>
          </p:cNvPr>
          <p:cNvPicPr>
            <a:picLocks noGrp="1" noChangeAspect="1"/>
          </p:cNvPicPr>
          <p:nvPr>
            <p:ph idx="1"/>
          </p:nvPr>
        </p:nvPicPr>
        <p:blipFill>
          <a:blip r:embed="rId2"/>
          <a:stretch>
            <a:fillRect/>
          </a:stretch>
        </p:blipFill>
        <p:spPr>
          <a:xfrm>
            <a:off x="407504" y="964095"/>
            <a:ext cx="11376992" cy="5542722"/>
          </a:xfrm>
        </p:spPr>
      </p:pic>
      <p:sp>
        <p:nvSpPr>
          <p:cNvPr id="10" name="Date Placeholder 9">
            <a:extLst>
              <a:ext uri="{FF2B5EF4-FFF2-40B4-BE49-F238E27FC236}">
                <a16:creationId xmlns:a16="http://schemas.microsoft.com/office/drawing/2014/main" id="{5E098C1C-FF6C-1D6A-2709-DEDCAE82B57A}"/>
              </a:ext>
            </a:extLst>
          </p:cNvPr>
          <p:cNvSpPr>
            <a:spLocks noGrp="1"/>
          </p:cNvSpPr>
          <p:nvPr>
            <p:ph type="dt" sz="half" idx="10"/>
          </p:nvPr>
        </p:nvSpPr>
        <p:spPr/>
        <p:txBody>
          <a:bodyPr/>
          <a:lstStyle/>
          <a:p>
            <a:fld id="{72B8E298-AF6D-4C6D-ACED-7134AB611838}" type="datetime1">
              <a:rPr lang="en-US" smtClean="0"/>
              <a:t>8/10/2022</a:t>
            </a:fld>
            <a:endParaRPr lang="en-US"/>
          </a:p>
        </p:txBody>
      </p:sp>
      <p:sp>
        <p:nvSpPr>
          <p:cNvPr id="11" name="Footer Placeholder 10">
            <a:extLst>
              <a:ext uri="{FF2B5EF4-FFF2-40B4-BE49-F238E27FC236}">
                <a16:creationId xmlns:a16="http://schemas.microsoft.com/office/drawing/2014/main" id="{01E48EB7-5500-8109-94F2-B5C507737C54}"/>
              </a:ext>
            </a:extLst>
          </p:cNvPr>
          <p:cNvSpPr>
            <a:spLocks noGrp="1"/>
          </p:cNvSpPr>
          <p:nvPr>
            <p:ph type="ftr" sz="quarter" idx="11"/>
          </p:nvPr>
        </p:nvSpPr>
        <p:spPr/>
        <p:txBody>
          <a:bodyPr/>
          <a:lstStyle/>
          <a:p>
            <a:r>
              <a:rPr lang="en-US"/>
              <a:t>Group B </a:t>
            </a:r>
          </a:p>
        </p:txBody>
      </p:sp>
      <p:sp>
        <p:nvSpPr>
          <p:cNvPr id="12" name="Slide Number Placeholder 11">
            <a:extLst>
              <a:ext uri="{FF2B5EF4-FFF2-40B4-BE49-F238E27FC236}">
                <a16:creationId xmlns:a16="http://schemas.microsoft.com/office/drawing/2014/main" id="{3D77F2AF-1EA9-11B0-B5C7-AC21E9667288}"/>
              </a:ext>
            </a:extLst>
          </p:cNvPr>
          <p:cNvSpPr>
            <a:spLocks noGrp="1"/>
          </p:cNvSpPr>
          <p:nvPr>
            <p:ph type="sldNum" sz="quarter" idx="12"/>
          </p:nvPr>
        </p:nvSpPr>
        <p:spPr/>
        <p:txBody>
          <a:bodyPr/>
          <a:lstStyle/>
          <a:p>
            <a:fld id="{D48A5439-2E8A-4F0E-82A0-D0E6833439AF}" type="slidenum">
              <a:rPr lang="en-US" smtClean="0"/>
              <a:t>7</a:t>
            </a:fld>
            <a:endParaRPr lang="en-US"/>
          </a:p>
        </p:txBody>
      </p:sp>
    </p:spTree>
    <p:extLst>
      <p:ext uri="{BB962C8B-B14F-4D97-AF65-F5344CB8AC3E}">
        <p14:creationId xmlns:p14="http://schemas.microsoft.com/office/powerpoint/2010/main" val="1772659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9D88-56B0-EF49-313A-A7ABB2EC3CC4}"/>
              </a:ext>
            </a:extLst>
          </p:cNvPr>
          <p:cNvSpPr>
            <a:spLocks noGrp="1"/>
          </p:cNvSpPr>
          <p:nvPr>
            <p:ph type="title"/>
          </p:nvPr>
        </p:nvSpPr>
        <p:spPr>
          <a:xfrm>
            <a:off x="473766" y="-225287"/>
            <a:ext cx="10131425" cy="1456267"/>
          </a:xfrm>
        </p:spPr>
        <p:txBody>
          <a:bodyPr/>
          <a:lstStyle/>
          <a:p>
            <a:r>
              <a:rPr kumimoji="0" lang="en-US" sz="2800" b="0" i="0" u="none" strike="noStrike" kern="1200" cap="all" spc="0" normalizeH="0" baseline="0" noProof="0" dirty="0">
                <a:ln w="3175" cmpd="sng">
                  <a:noFill/>
                </a:ln>
                <a:solidFill>
                  <a:prstClr val="white"/>
                </a:solidFill>
                <a:effectLst/>
                <a:uLnTx/>
                <a:uFillTx/>
                <a:latin typeface="Calibri Light" panose="020F0302020204030204"/>
                <a:ea typeface="+mj-ea"/>
                <a:cs typeface="+mj-cs"/>
              </a:rPr>
              <a:t>Flower Recognition System Based On Image Processing</a:t>
            </a:r>
            <a:endParaRPr lang="en-US" dirty="0"/>
          </a:p>
        </p:txBody>
      </p:sp>
      <p:pic>
        <p:nvPicPr>
          <p:cNvPr id="5" name="Content Placeholder 4">
            <a:extLst>
              <a:ext uri="{FF2B5EF4-FFF2-40B4-BE49-F238E27FC236}">
                <a16:creationId xmlns:a16="http://schemas.microsoft.com/office/drawing/2014/main" id="{EC71BF05-A7A6-D489-9D50-0C97BC3B7D32}"/>
              </a:ext>
            </a:extLst>
          </p:cNvPr>
          <p:cNvPicPr>
            <a:picLocks noGrp="1" noChangeAspect="1"/>
          </p:cNvPicPr>
          <p:nvPr>
            <p:ph idx="1"/>
          </p:nvPr>
        </p:nvPicPr>
        <p:blipFill>
          <a:blip r:embed="rId2"/>
          <a:stretch>
            <a:fillRect/>
          </a:stretch>
        </p:blipFill>
        <p:spPr>
          <a:xfrm>
            <a:off x="586275" y="1230980"/>
            <a:ext cx="11287673" cy="5342098"/>
          </a:xfrm>
        </p:spPr>
      </p:pic>
      <p:sp>
        <p:nvSpPr>
          <p:cNvPr id="10" name="Date Placeholder 9">
            <a:extLst>
              <a:ext uri="{FF2B5EF4-FFF2-40B4-BE49-F238E27FC236}">
                <a16:creationId xmlns:a16="http://schemas.microsoft.com/office/drawing/2014/main" id="{B557F9EF-7449-9087-CD55-135F067CCF84}"/>
              </a:ext>
            </a:extLst>
          </p:cNvPr>
          <p:cNvSpPr>
            <a:spLocks noGrp="1"/>
          </p:cNvSpPr>
          <p:nvPr>
            <p:ph type="dt" sz="half" idx="10"/>
          </p:nvPr>
        </p:nvSpPr>
        <p:spPr/>
        <p:txBody>
          <a:bodyPr/>
          <a:lstStyle/>
          <a:p>
            <a:fld id="{35B5746D-2C72-474A-A80A-96AA45FB716F}" type="datetime1">
              <a:rPr lang="en-US" smtClean="0"/>
              <a:t>8/10/2022</a:t>
            </a:fld>
            <a:endParaRPr lang="en-US"/>
          </a:p>
        </p:txBody>
      </p:sp>
      <p:sp>
        <p:nvSpPr>
          <p:cNvPr id="11" name="Footer Placeholder 10">
            <a:extLst>
              <a:ext uri="{FF2B5EF4-FFF2-40B4-BE49-F238E27FC236}">
                <a16:creationId xmlns:a16="http://schemas.microsoft.com/office/drawing/2014/main" id="{82CC3E28-C9DF-A4B7-1743-20DC71C679C1}"/>
              </a:ext>
            </a:extLst>
          </p:cNvPr>
          <p:cNvSpPr>
            <a:spLocks noGrp="1"/>
          </p:cNvSpPr>
          <p:nvPr>
            <p:ph type="ftr" sz="quarter" idx="11"/>
          </p:nvPr>
        </p:nvSpPr>
        <p:spPr/>
        <p:txBody>
          <a:bodyPr/>
          <a:lstStyle/>
          <a:p>
            <a:r>
              <a:rPr lang="en-US"/>
              <a:t>Group B </a:t>
            </a:r>
          </a:p>
        </p:txBody>
      </p:sp>
      <p:sp>
        <p:nvSpPr>
          <p:cNvPr id="12" name="Slide Number Placeholder 11">
            <a:extLst>
              <a:ext uri="{FF2B5EF4-FFF2-40B4-BE49-F238E27FC236}">
                <a16:creationId xmlns:a16="http://schemas.microsoft.com/office/drawing/2014/main" id="{20481886-783D-F504-F989-E9DC253C41D7}"/>
              </a:ext>
            </a:extLst>
          </p:cNvPr>
          <p:cNvSpPr>
            <a:spLocks noGrp="1"/>
          </p:cNvSpPr>
          <p:nvPr>
            <p:ph type="sldNum" sz="quarter" idx="12"/>
          </p:nvPr>
        </p:nvSpPr>
        <p:spPr/>
        <p:txBody>
          <a:bodyPr/>
          <a:lstStyle/>
          <a:p>
            <a:fld id="{D48A5439-2E8A-4F0E-82A0-D0E6833439AF}" type="slidenum">
              <a:rPr lang="en-US" smtClean="0"/>
              <a:t>8</a:t>
            </a:fld>
            <a:endParaRPr lang="en-US"/>
          </a:p>
        </p:txBody>
      </p:sp>
    </p:spTree>
    <p:extLst>
      <p:ext uri="{BB962C8B-B14F-4D97-AF65-F5344CB8AC3E}">
        <p14:creationId xmlns:p14="http://schemas.microsoft.com/office/powerpoint/2010/main" val="2803469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81DB-147F-1034-59CB-2BC12E507BCE}"/>
              </a:ext>
            </a:extLst>
          </p:cNvPr>
          <p:cNvSpPr>
            <a:spLocks noGrp="1"/>
          </p:cNvSpPr>
          <p:nvPr>
            <p:ph type="title"/>
          </p:nvPr>
        </p:nvSpPr>
        <p:spPr/>
        <p:txBody>
          <a:bodyPr/>
          <a:lstStyle/>
          <a:p>
            <a:r>
              <a:rPr lang="en-US" dirty="0"/>
              <a:t>Pre-</a:t>
            </a:r>
            <a:r>
              <a:rPr lang="en-US" dirty="0" err="1"/>
              <a:t>processING</a:t>
            </a:r>
            <a:endParaRPr lang="en-US" dirty="0"/>
          </a:p>
        </p:txBody>
      </p:sp>
      <p:sp>
        <p:nvSpPr>
          <p:cNvPr id="3" name="Content Placeholder 2">
            <a:extLst>
              <a:ext uri="{FF2B5EF4-FFF2-40B4-BE49-F238E27FC236}">
                <a16:creationId xmlns:a16="http://schemas.microsoft.com/office/drawing/2014/main" id="{1C514F65-E8B7-F702-0494-6453EA14E6EE}"/>
              </a:ext>
            </a:extLst>
          </p:cNvPr>
          <p:cNvSpPr>
            <a:spLocks noGrp="1"/>
          </p:cNvSpPr>
          <p:nvPr>
            <p:ph idx="1"/>
          </p:nvPr>
        </p:nvSpPr>
        <p:spPr/>
        <p:txBody>
          <a:bodyPr numCol="2">
            <a:normAutofit/>
          </a:bodyPr>
          <a:lstStyle/>
          <a:p>
            <a:r>
              <a:rPr lang="en-US" dirty="0"/>
              <a:t>We use </a:t>
            </a:r>
            <a:r>
              <a:rPr lang="en-US" dirty="0" err="1"/>
              <a:t>keras</a:t>
            </a:r>
            <a:r>
              <a:rPr lang="en-US" dirty="0"/>
              <a:t> for pre-processing</a:t>
            </a:r>
          </a:p>
          <a:p>
            <a:r>
              <a:rPr lang="en-US" dirty="0" err="1"/>
              <a:t>Img_size</a:t>
            </a:r>
            <a:r>
              <a:rPr lang="en-US" dirty="0"/>
              <a:t> = 224</a:t>
            </a:r>
          </a:p>
          <a:p>
            <a:r>
              <a:rPr lang="en-US" dirty="0" err="1"/>
              <a:t>Batch_size</a:t>
            </a:r>
            <a:r>
              <a:rPr lang="en-US" dirty="0"/>
              <a:t> = 64</a:t>
            </a:r>
          </a:p>
          <a:p>
            <a:r>
              <a:rPr lang="en-US" dirty="0"/>
              <a:t>Take 10% of the data for testing</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4382A4EC-DA1F-65B9-70D6-3E9B74F72B33}"/>
              </a:ext>
            </a:extLst>
          </p:cNvPr>
          <p:cNvPicPr>
            <a:picLocks noChangeAspect="1"/>
          </p:cNvPicPr>
          <p:nvPr/>
        </p:nvPicPr>
        <p:blipFill>
          <a:blip r:embed="rId2"/>
          <a:stretch>
            <a:fillRect/>
          </a:stretch>
        </p:blipFill>
        <p:spPr>
          <a:xfrm>
            <a:off x="4396480" y="2221743"/>
            <a:ext cx="6420746" cy="1924319"/>
          </a:xfrm>
          <a:prstGeom prst="rect">
            <a:avLst/>
          </a:prstGeom>
        </p:spPr>
      </p:pic>
      <p:pic>
        <p:nvPicPr>
          <p:cNvPr id="7" name="Picture 6">
            <a:extLst>
              <a:ext uri="{FF2B5EF4-FFF2-40B4-BE49-F238E27FC236}">
                <a16:creationId xmlns:a16="http://schemas.microsoft.com/office/drawing/2014/main" id="{D603BB8E-1EC1-2A1C-8000-24B4FE33567F}"/>
              </a:ext>
            </a:extLst>
          </p:cNvPr>
          <p:cNvPicPr>
            <a:picLocks noChangeAspect="1"/>
          </p:cNvPicPr>
          <p:nvPr/>
        </p:nvPicPr>
        <p:blipFill>
          <a:blip r:embed="rId3"/>
          <a:stretch>
            <a:fillRect/>
          </a:stretch>
        </p:blipFill>
        <p:spPr>
          <a:xfrm>
            <a:off x="4396480" y="4309844"/>
            <a:ext cx="6306430" cy="1009791"/>
          </a:xfrm>
          <a:prstGeom prst="rect">
            <a:avLst/>
          </a:prstGeom>
        </p:spPr>
      </p:pic>
      <p:sp>
        <p:nvSpPr>
          <p:cNvPr id="14" name="Date Placeholder 13">
            <a:extLst>
              <a:ext uri="{FF2B5EF4-FFF2-40B4-BE49-F238E27FC236}">
                <a16:creationId xmlns:a16="http://schemas.microsoft.com/office/drawing/2014/main" id="{44CC5DED-D768-4111-3D08-443C5337EDD2}"/>
              </a:ext>
            </a:extLst>
          </p:cNvPr>
          <p:cNvSpPr>
            <a:spLocks noGrp="1"/>
          </p:cNvSpPr>
          <p:nvPr>
            <p:ph type="dt" sz="half" idx="10"/>
          </p:nvPr>
        </p:nvSpPr>
        <p:spPr/>
        <p:txBody>
          <a:bodyPr/>
          <a:lstStyle/>
          <a:p>
            <a:fld id="{4CA0BE3C-F868-4231-8575-B4DA998E9727}" type="datetime1">
              <a:rPr lang="en-US" smtClean="0"/>
              <a:t>8/10/2022</a:t>
            </a:fld>
            <a:endParaRPr lang="en-US"/>
          </a:p>
        </p:txBody>
      </p:sp>
      <p:sp>
        <p:nvSpPr>
          <p:cNvPr id="15" name="Footer Placeholder 14">
            <a:extLst>
              <a:ext uri="{FF2B5EF4-FFF2-40B4-BE49-F238E27FC236}">
                <a16:creationId xmlns:a16="http://schemas.microsoft.com/office/drawing/2014/main" id="{0EDF50D5-8AC9-4525-6AE8-466BC9F08706}"/>
              </a:ext>
            </a:extLst>
          </p:cNvPr>
          <p:cNvSpPr>
            <a:spLocks noGrp="1"/>
          </p:cNvSpPr>
          <p:nvPr>
            <p:ph type="ftr" sz="quarter" idx="11"/>
          </p:nvPr>
        </p:nvSpPr>
        <p:spPr/>
        <p:txBody>
          <a:bodyPr/>
          <a:lstStyle/>
          <a:p>
            <a:r>
              <a:rPr lang="en-US"/>
              <a:t>Group B </a:t>
            </a:r>
          </a:p>
        </p:txBody>
      </p:sp>
      <p:sp>
        <p:nvSpPr>
          <p:cNvPr id="16" name="Slide Number Placeholder 15">
            <a:extLst>
              <a:ext uri="{FF2B5EF4-FFF2-40B4-BE49-F238E27FC236}">
                <a16:creationId xmlns:a16="http://schemas.microsoft.com/office/drawing/2014/main" id="{1CE177BB-8F8B-EDE6-E9C6-E95D422EB8DD}"/>
              </a:ext>
            </a:extLst>
          </p:cNvPr>
          <p:cNvSpPr>
            <a:spLocks noGrp="1"/>
          </p:cNvSpPr>
          <p:nvPr>
            <p:ph type="sldNum" sz="quarter" idx="12"/>
          </p:nvPr>
        </p:nvSpPr>
        <p:spPr/>
        <p:txBody>
          <a:bodyPr/>
          <a:lstStyle/>
          <a:p>
            <a:fld id="{D48A5439-2E8A-4F0E-82A0-D0E6833439AF}" type="slidenum">
              <a:rPr lang="en-US" smtClean="0"/>
              <a:t>9</a:t>
            </a:fld>
            <a:endParaRPr lang="en-US"/>
          </a:p>
        </p:txBody>
      </p:sp>
    </p:spTree>
    <p:extLst>
      <p:ext uri="{BB962C8B-B14F-4D97-AF65-F5344CB8AC3E}">
        <p14:creationId xmlns:p14="http://schemas.microsoft.com/office/powerpoint/2010/main" val="788419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202</TotalTime>
  <Words>414</Words>
  <Application>Microsoft Office PowerPoint</Application>
  <PresentationFormat>Widescreen</PresentationFormat>
  <Paragraphs>110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Celestial</vt:lpstr>
      <vt:lpstr>           Flower Recognition System Based On Image Processing</vt:lpstr>
      <vt:lpstr>Flower Recognition System Based On Image Processing</vt:lpstr>
      <vt:lpstr>Flower Recognition System Based On Image Processing</vt:lpstr>
      <vt:lpstr>Flower Recognition System Based On Image Processing</vt:lpstr>
      <vt:lpstr>Flower Recognition System Based On Image Processing</vt:lpstr>
      <vt:lpstr>Flower Recognition System Based On Image Processing</vt:lpstr>
      <vt:lpstr>Flower Recognition System Based On Image Processing</vt:lpstr>
      <vt:lpstr>Flower Recognition System Based On Image Processing</vt:lpstr>
      <vt:lpstr>Pre-processING</vt:lpstr>
      <vt:lpstr>Model building</vt:lpstr>
      <vt:lpstr>Flower Recognition System Based On Image Processing</vt:lpstr>
      <vt:lpstr>Flower Recognition System Based On Image Processing</vt:lpstr>
      <vt:lpstr>Flower Recognition System Based On Image Processing</vt:lpstr>
      <vt:lpstr>Flower Recognition System Based On Image Processing</vt:lpstr>
      <vt:lpstr>Flower Recognition System Based On Image Processing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Flower Recognition System Based On Image Processing</dc:title>
  <dc:creator>MAHMUD HASAN</dc:creator>
  <cp:lastModifiedBy>Rashedul Islam</cp:lastModifiedBy>
  <cp:revision>12</cp:revision>
  <dcterms:created xsi:type="dcterms:W3CDTF">2022-06-20T16:17:12Z</dcterms:created>
  <dcterms:modified xsi:type="dcterms:W3CDTF">2022-08-11T01:37:51Z</dcterms:modified>
</cp:coreProperties>
</file>