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4A5B-3888-4D2F-979F-83516851F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502E4-0F45-41AD-B46E-6FB553CA9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EF285-50FF-4978-9BB3-A15B5EEB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3EFB-6DFC-4A0D-B6D2-F9CB2203116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0217E-F0C3-40A0-A7D4-B0011DCB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78A6F-6559-4F12-A144-00E6D619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963-B7CC-4155-8A65-EAFAF155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6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F8398-6E52-4B6F-BF92-AA607598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806FA-5827-44F7-A6F8-439A4A582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03C2C-CB24-42DA-9B92-BECEA969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3EFB-6DFC-4A0D-B6D2-F9CB2203116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0BC11-3FD9-4750-99D0-89FB1FB3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209AC-AC31-474A-8FB9-5802BB51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963-B7CC-4155-8A65-EAFAF155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2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38B6E7-8068-4BB4-82B1-B4757107B3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B1596-722E-40C2-A7DE-081DFA59C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4CF50-AB49-4C6A-8541-908BD0D6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3EFB-6DFC-4A0D-B6D2-F9CB2203116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B463A-1824-4ECD-9012-B0A09F11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1C39A-0DF0-440D-8810-9A6F6878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963-B7CC-4155-8A65-EAFAF155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3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B228-5949-472C-BDBF-CDA46B47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F6C8D-CDB4-494A-ADA0-25198D6BE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624C9-4ADC-44D2-B958-410C70E0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3EFB-6DFC-4A0D-B6D2-F9CB2203116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FD1A2-2441-47B8-8560-333233BA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C8DC8-D4C6-497B-8B3B-9D70C57E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963-B7CC-4155-8A65-EAFAF155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4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2ABC-5FD1-4207-B362-7DFA9B70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C8C28-38D8-43A5-9F97-A356DA5D8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E8053-739E-46C5-B358-68C80FEA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3EFB-6DFC-4A0D-B6D2-F9CB2203116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9CCDC-A408-4D30-BD4B-7E53749E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A8576-6D01-4528-AE7B-A10A8602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963-B7CC-4155-8A65-EAFAF155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8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222D9-AAB6-4E76-88E7-FA56C420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F9ECC-C671-4484-92A0-1772C9422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96E39-058F-47B1-B8B5-57433578D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C3EE3-CF76-4E2A-84FC-DF69C6A2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3EFB-6DFC-4A0D-B6D2-F9CB2203116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AC990-D3EF-4C34-AC2B-F34C0C84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6DF03-5610-4B34-BCE8-B0E4218F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963-B7CC-4155-8A65-EAFAF155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7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45FFF-975D-4788-98FC-F22795FF1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03F1C-818D-4FAF-9C95-C908C20B0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D7104-18BA-43A5-850B-30217DDA1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110A8B-9841-4BF1-B600-CE60CEB9F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32571-9605-4CF7-A704-0A1B83945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55A738-FCEC-4B84-AC00-EA670448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3EFB-6DFC-4A0D-B6D2-F9CB2203116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4459B-1E54-4D9F-91F6-8CE58EA8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17E16-850F-4832-9430-05541280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963-B7CC-4155-8A65-EAFAF155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5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CC63-DD9B-4096-A28F-7287F7AD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8A33A-436A-483F-AC53-C5EB85FD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3EFB-6DFC-4A0D-B6D2-F9CB2203116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00D5F-AF94-4E7C-8842-24004312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343CA-D053-4C4B-A4EF-F61543BC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963-B7CC-4155-8A65-EAFAF155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01EE73-E43C-45CD-B3F4-D1535804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3EFB-6DFC-4A0D-B6D2-F9CB2203116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FC3B9-5C94-408F-A61A-25A4DB0E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B10B7-5FAA-41DA-A18D-3656C018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963-B7CC-4155-8A65-EAFAF155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4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F807-2E84-4233-9691-EC36FFEF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D58AE-7497-4C40-A598-CB8A1EF7B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66131-BED3-412F-8B7B-3624B6A02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7AEE2-2A38-4D0B-A3FF-2E34E12A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3EFB-6DFC-4A0D-B6D2-F9CB2203116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8CC00-C90E-425B-AC32-FFFE45EC7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FD48E-A516-4547-9908-F355D18B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963-B7CC-4155-8A65-EAFAF155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6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E83F-0987-48D3-9276-ADBAEE12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59A14F-A368-46DC-9EF6-222601256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2EE72-858D-4264-9CD1-90D102E60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02D32-D09C-4CCE-ADD5-2A93A11C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3EFB-6DFC-4A0D-B6D2-F9CB2203116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22747-1386-4770-9B38-0FCC8AE2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F9EA7-09C5-4F1D-8AD3-D57CBEC2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963-B7CC-4155-8A65-EAFAF155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5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06330-7C44-4766-AEE5-AEC97E6EC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376C6-B29C-4B51-B4C3-5FDF50CE7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61499-8EDE-4340-BE90-C4FB41404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3EFB-6DFC-4A0D-B6D2-F9CB2203116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3CC0F-780D-4B6A-95C9-2D4E830DE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A4AE7-14B5-44DC-912B-108FEF695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D1963-B7CC-4155-8A65-EAFAF155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3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32F5-1D65-478E-9304-CE326F5F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Basic operations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4A732-37BB-4F2A-8D30-9A3C98D88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8400" cy="4300855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What if?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         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HIGH trigger input momentarily goes below 1/3 VCC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What if?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LOW threshold input goes above 2/3 VCC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8DD2B-ACAA-4E48-9EE1-5E52FA9F0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361" y="1352164"/>
            <a:ext cx="4892639" cy="477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1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50FE2-8F13-44C4-832D-FA0D610D2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9755"/>
            <a:ext cx="9144000" cy="962469"/>
          </a:xfrm>
        </p:spPr>
        <p:txBody>
          <a:bodyPr>
            <a:normAutofit/>
          </a:bodyPr>
          <a:lstStyle/>
          <a:p>
            <a:r>
              <a:rPr lang="en-US" sz="4400" b="1" dirty="0"/>
              <a:t>Mode of Operation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47E54-2655-4963-A4C5-4F8F6B18F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84248"/>
            <a:ext cx="9144000" cy="3273552"/>
          </a:xfrm>
        </p:spPr>
        <p:txBody>
          <a:bodyPr>
            <a:normAutofit/>
          </a:bodyPr>
          <a:lstStyle/>
          <a:p>
            <a:pPr marL="5486400" marR="0" indent="-54864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Astable mode:</a:t>
            </a:r>
          </a:p>
          <a:p>
            <a:pPr marL="5486400" marR="0" indent="-54864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     1. What is a Astable mode?</a:t>
            </a:r>
          </a:p>
          <a:p>
            <a:pPr marL="5486400" marR="0" indent="-54864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     2.What are the components?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5486400" marR="0" indent="-54864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Mono stable mode: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    1.What is mono stable mode?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    2.What are the components?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8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06A8-7445-4906-BC0C-7065271D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1847-E7C3-4488-B4ED-45CBBB7A9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    555 timer has various applications in different fields.</a:t>
            </a:r>
          </a:p>
          <a:p>
            <a:r>
              <a:rPr lang="en-US" sz="2000" dirty="0"/>
              <a:t>    Produce accurate timing pulses.</a:t>
            </a:r>
          </a:p>
          <a:p>
            <a:r>
              <a:rPr lang="en-US" sz="2000" dirty="0"/>
              <a:t>    Operate as a simple timer and can also produce time-delays.</a:t>
            </a:r>
          </a:p>
          <a:p>
            <a:r>
              <a:rPr lang="en-US" sz="2000" dirty="0"/>
              <a:t>    Highly stable controller.</a:t>
            </a:r>
          </a:p>
          <a:p>
            <a:r>
              <a:rPr lang="en-US" sz="2000" dirty="0"/>
              <a:t>    wide voltages ranges.</a:t>
            </a:r>
          </a:p>
          <a:p>
            <a:r>
              <a:rPr lang="en-US" sz="2000" dirty="0"/>
              <a:t>    Easy and flexible </a:t>
            </a:r>
          </a:p>
          <a:p>
            <a:r>
              <a:rPr lang="en-US" sz="2000" dirty="0"/>
              <a:t>    High precision.</a:t>
            </a:r>
          </a:p>
          <a:p>
            <a:r>
              <a:rPr lang="en-US" sz="2000" dirty="0"/>
              <a:t>    Can be used in different devices </a:t>
            </a:r>
          </a:p>
          <a:p>
            <a:r>
              <a:rPr lang="en-US" sz="2000" dirty="0"/>
              <a:t>    Work at a particular temperature range .</a:t>
            </a:r>
          </a:p>
        </p:txBody>
      </p:sp>
    </p:spTree>
    <p:extLst>
      <p:ext uri="{BB962C8B-B14F-4D97-AF65-F5344CB8AC3E}">
        <p14:creationId xmlns:p14="http://schemas.microsoft.com/office/powerpoint/2010/main" val="395446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1582-077B-4996-B953-0815B1D1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D679-1534-4894-95B0-C0226408F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555 timer is not very linear.</a:t>
            </a:r>
          </a:p>
          <a:p>
            <a:r>
              <a:rPr lang="en-US" sz="2400" dirty="0"/>
              <a:t>Not accurate with changes in the temperature.</a:t>
            </a:r>
          </a:p>
          <a:p>
            <a:r>
              <a:rPr lang="en-US" sz="2400" b="0" i="0" dirty="0">
                <a:effectLst/>
              </a:rPr>
              <a:t> 555 does not </a:t>
            </a:r>
            <a:r>
              <a:rPr lang="en-US" sz="2400" b="0" i="0" dirty="0" err="1">
                <a:effectLst/>
              </a:rPr>
              <a:t>us.e</a:t>
            </a:r>
            <a:r>
              <a:rPr lang="en-US" sz="2400" b="0" i="0" dirty="0">
                <a:effectLst/>
              </a:rPr>
              <a:t> a current regulator for capacitor charging or discharging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009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28E1-3CB9-40FA-A125-31C4B9A7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94352-4E34-422A-B906-88B5AAE05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555 timer can be used in:</a:t>
            </a:r>
          </a:p>
          <a:p>
            <a:pPr marL="0" indent="0">
              <a:buNone/>
            </a:pPr>
            <a:r>
              <a:rPr lang="en-US" sz="2000" b="1" dirty="0"/>
              <a:t>      </a:t>
            </a:r>
            <a:r>
              <a:rPr lang="en-US" sz="2000" dirty="0"/>
              <a:t> 1:Motion detection</a:t>
            </a:r>
          </a:p>
          <a:p>
            <a:pPr marL="0" indent="0">
              <a:buNone/>
            </a:pPr>
            <a:r>
              <a:rPr lang="en-US" sz="2000" dirty="0"/>
              <a:t>      2:PWM Audio Amplifier</a:t>
            </a:r>
          </a:p>
          <a:p>
            <a:pPr marL="0" indent="0">
              <a:buNone/>
            </a:pPr>
            <a:r>
              <a:rPr lang="en-US" sz="2000" dirty="0"/>
              <a:t>      3:Sequential Timer for DC Motor Control</a:t>
            </a:r>
          </a:p>
          <a:p>
            <a:pPr marL="0" indent="0">
              <a:buNone/>
            </a:pPr>
            <a:r>
              <a:rPr lang="en-US" sz="2000" dirty="0"/>
              <a:t>     4: Touch-Free Timer Switch</a:t>
            </a:r>
          </a:p>
          <a:p>
            <a:pPr marL="0" indent="0">
              <a:buNone/>
            </a:pPr>
            <a:r>
              <a:rPr lang="en-US" sz="2000" dirty="0"/>
              <a:t>     5:Infrared Remote Control Timer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34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203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Basic operations </vt:lpstr>
      <vt:lpstr>Mode of Operation</vt:lpstr>
      <vt:lpstr>Advantages</vt:lpstr>
      <vt:lpstr>Disadvantages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MUNEM AL SHAHRAIR SOJIB</dc:creator>
  <cp:lastModifiedBy>MUNEM AL SHAHRAIR SOJIB</cp:lastModifiedBy>
  <cp:revision>3</cp:revision>
  <dcterms:created xsi:type="dcterms:W3CDTF">2021-12-13T13:14:08Z</dcterms:created>
  <dcterms:modified xsi:type="dcterms:W3CDTF">2021-12-13T13:51:43Z</dcterms:modified>
</cp:coreProperties>
</file>