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0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7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8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9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3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97C153-B875-4815-B7D9-1ED62443F091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5DFF5E-484C-4241-AB96-57E6F664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D113-E067-4168-AE89-7B877252D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85037-FA86-48A0-8AEB-7FEAE704E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9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0978-6149-407A-981C-E158D4AD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AND DISCHARGING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DC5C7-01F3-4F6D-B632-8D4E313E5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955709" cy="38935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the power is just turned on,</a:t>
            </a:r>
          </a:p>
          <a:p>
            <a:pPr marL="0" indent="0">
              <a:buNone/>
            </a:pPr>
            <a:r>
              <a:rPr lang="en-US" dirty="0"/>
              <a:t>the capacitor (C1) remain uncharged.</a:t>
            </a:r>
          </a:p>
          <a:p>
            <a:r>
              <a:rPr lang="en-US" dirty="0"/>
              <a:t>C1 begins charging through R1 and</a:t>
            </a:r>
          </a:p>
          <a:p>
            <a:pPr marL="0" indent="0">
              <a:buNone/>
            </a:pPr>
            <a:r>
              <a:rPr lang="en-US" dirty="0"/>
              <a:t>R2, indicated in Figure.</a:t>
            </a:r>
          </a:p>
          <a:p>
            <a:r>
              <a:rPr lang="en-US" dirty="0"/>
              <a:t>Once the voltage of C1 is below 2/3 VCC,</a:t>
            </a:r>
          </a:p>
          <a:p>
            <a:pPr marL="0" indent="0">
              <a:buNone/>
            </a:pPr>
            <a:r>
              <a:rPr lang="en-US" dirty="0"/>
              <a:t>the output of the comparator A becomes</a:t>
            </a:r>
          </a:p>
          <a:p>
            <a:pPr marL="0" indent="0">
              <a:buNone/>
            </a:pPr>
            <a:r>
              <a:rPr lang="en-US" dirty="0"/>
              <a:t>0.</a:t>
            </a:r>
          </a:p>
          <a:p>
            <a:r>
              <a:rPr lang="en-US" dirty="0"/>
              <a:t>When the capacitor C1 discharges just</a:t>
            </a:r>
          </a:p>
          <a:p>
            <a:pPr marL="0" indent="0">
              <a:buNone/>
            </a:pPr>
            <a:r>
              <a:rPr lang="en-US" dirty="0"/>
              <a:t>below 1/3 VCC, the output of the</a:t>
            </a:r>
          </a:p>
          <a:p>
            <a:pPr marL="0" indent="0">
              <a:buNone/>
            </a:pPr>
            <a:r>
              <a:rPr lang="en-US" dirty="0"/>
              <a:t>comparator becomes 1 and the flip-flop is</a:t>
            </a:r>
          </a:p>
          <a:p>
            <a:pPr marL="0" indent="0">
              <a:buNone/>
            </a:pPr>
            <a:r>
              <a:rPr lang="en-US" dirty="0"/>
              <a:t>again set.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0195A2-FE53-4491-80E5-FDB94BB07F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4253" y="2603501"/>
            <a:ext cx="4668252" cy="3893552"/>
          </a:xfrm>
        </p:spPr>
      </p:pic>
    </p:spTree>
    <p:extLst>
      <p:ext uri="{BB962C8B-B14F-4D97-AF65-F5344CB8AC3E}">
        <p14:creationId xmlns:p14="http://schemas.microsoft.com/office/powerpoint/2010/main" val="1837429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74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CHARGING AND DISCHARGING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ANKON SARKER LINKON</dc:creator>
  <cp:lastModifiedBy>ANKON SARKER LINKON</cp:lastModifiedBy>
  <cp:revision>1</cp:revision>
  <dcterms:created xsi:type="dcterms:W3CDTF">2021-12-13T13:03:53Z</dcterms:created>
  <dcterms:modified xsi:type="dcterms:W3CDTF">2021-12-13T13:30:40Z</dcterms:modified>
</cp:coreProperties>
</file>