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66" r:id="rId2"/>
    <p:sldId id="268" r:id="rId3"/>
    <p:sldId id="267" r:id="rId4"/>
    <p:sldId id="286" r:id="rId5"/>
    <p:sldId id="287" r:id="rId6"/>
    <p:sldId id="269" r:id="rId7"/>
    <p:sldId id="270" r:id="rId8"/>
    <p:sldId id="280" r:id="rId9"/>
    <p:sldId id="281" r:id="rId10"/>
    <p:sldId id="282" r:id="rId11"/>
    <p:sldId id="283" r:id="rId12"/>
    <p:sldId id="284" r:id="rId13"/>
    <p:sldId id="285" r:id="rId14"/>
    <p:sldId id="271" r:id="rId15"/>
    <p:sldId id="272" r:id="rId16"/>
    <p:sldId id="278" r:id="rId17"/>
    <p:sldId id="27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B0"/>
    <a:srgbClr val="5B9BD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0" autoAdjust="0"/>
    <p:restoredTop sz="94434" autoAdjust="0"/>
  </p:normalViewPr>
  <p:slideViewPr>
    <p:cSldViewPr snapToGrid="0">
      <p:cViewPr varScale="1">
        <p:scale>
          <a:sx n="74" d="100"/>
          <a:sy n="74" d="100"/>
        </p:scale>
        <p:origin x="-43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283C5-C346-4454-B58C-E383B7338B51}" type="datetimeFigureOut">
              <a:rPr lang="en-US" smtClean="0"/>
              <a:pPr/>
              <a:t>13-Oct-19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864E2-BD79-4C01-ADA9-D4ADEE919BF0}" type="slidenum">
              <a:rPr lang="en-US" smtClean="0"/>
              <a:pPr/>
              <a:t>‹#›</a:t>
            </a:fld>
            <a:endParaRPr lang="en-US"/>
          </a:p>
        </p:txBody>
      </p:sp>
    </p:spTree>
    <p:extLst>
      <p:ext uri="{BB962C8B-B14F-4D97-AF65-F5344CB8AC3E}">
        <p14:creationId xmlns:p14="http://schemas.microsoft.com/office/powerpoint/2010/main" val="128114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a:t>
            </a:fld>
            <a:endParaRPr lang="en-US"/>
          </a:p>
        </p:txBody>
      </p:sp>
    </p:spTree>
    <p:extLst>
      <p:ext uri="{BB962C8B-B14F-4D97-AF65-F5344CB8AC3E}">
        <p14:creationId xmlns:p14="http://schemas.microsoft.com/office/powerpoint/2010/main" val="3819691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smtClean="0"/>
              <a:t>Course Code: Title</a:t>
            </a:r>
            <a:br>
              <a:rPr lang="en-US" sz="5400" b="0" dirty="0" smtClean="0"/>
            </a:br>
            <a:r>
              <a:rPr lang="en-US" dirty="0" smtClean="0"/>
              <a:t>Chapter Title</a:t>
            </a:r>
            <a:endParaRPr lang="en-US" dirty="0"/>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Prepared by</a:t>
            </a:r>
          </a:p>
        </p:txBody>
      </p:sp>
    </p:spTree>
    <p:extLst>
      <p:ext uri="{BB962C8B-B14F-4D97-AF65-F5344CB8AC3E}">
        <p14:creationId xmlns:p14="http://schemas.microsoft.com/office/powerpoint/2010/main" val="3518515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smtClean="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smtClean="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smtClean="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smtClean="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6369943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0" y="119270"/>
            <a:ext cx="2628900" cy="62232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330" y="119270"/>
            <a:ext cx="9332843" cy="6223276"/>
          </a:xfrm>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smtClean="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smtClean="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smtClean="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smtClean="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smtClean="0"/>
              <a:t>Fifth level</a:t>
            </a:r>
            <a:endParaRPr lang="en-US" dirty="0"/>
          </a:p>
        </p:txBody>
      </p:sp>
      <p:sp>
        <p:nvSpPr>
          <p:cNvPr id="4" name="Date Placeholder 3"/>
          <p:cNvSpPr>
            <a:spLocks noGrp="1"/>
          </p:cNvSpPr>
          <p:nvPr>
            <p:ph type="dt" sz="half" idx="10"/>
          </p:nvPr>
        </p:nvSpPr>
        <p:spPr>
          <a:xfrm>
            <a:off x="109330" y="6358421"/>
            <a:ext cx="2743200" cy="365125"/>
          </a:xfrm>
        </p:spPr>
        <p:txBody>
          <a:bodyPr/>
          <a:lstStyle/>
          <a:p>
            <a:r>
              <a:rPr lang="en-US" smtClean="0"/>
              <a:t>Dr. Ashraf Uddin</a:t>
            </a:r>
            <a:endParaRPr lang="en-US"/>
          </a:p>
        </p:txBody>
      </p:sp>
      <p:sp>
        <p:nvSpPr>
          <p:cNvPr id="5" name="Footer Placeholder 4"/>
          <p:cNvSpPr>
            <a:spLocks noGrp="1"/>
          </p:cNvSpPr>
          <p:nvPr>
            <p:ph type="ftr" sz="quarter" idx="11"/>
          </p:nvPr>
        </p:nvSpPr>
        <p:spPr>
          <a:xfrm>
            <a:off x="4038600" y="6358421"/>
            <a:ext cx="4114800" cy="365125"/>
          </a:xfrm>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24609682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88900" y="1063624"/>
            <a:ext cx="11976100" cy="5172075"/>
          </a:xfrm>
        </p:spPr>
        <p:txBody>
          <a:bodyPr/>
          <a:lstStyle>
            <a:lvl1pPr marL="396875" indent="-396875"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õ"/>
              <a:defRPr lang="en-US" sz="2800" kern="1200" dirty="0" smtClean="0">
                <a:solidFill>
                  <a:schemeClr val="tx1"/>
                </a:solidFill>
                <a:latin typeface="+mn-lt"/>
                <a:ea typeface="+mn-ea"/>
                <a:cs typeface="+mn-cs"/>
              </a:defRPr>
            </a:lvl1pPr>
            <a:lvl2pPr marL="569913" indent="-344488" algn="just">
              <a:lnSpc>
                <a:spcPct val="100000"/>
              </a:lnSpc>
              <a:spcBef>
                <a:spcPts val="400"/>
              </a:spcBef>
              <a:spcAft>
                <a:spcPts val="400"/>
              </a:spcAft>
              <a:buClr>
                <a:schemeClr val="tx1"/>
              </a:buClr>
              <a:buFont typeface="Wingdings" panose="05000000000000000000" pitchFamily="2" charset="2"/>
              <a:buChar char="¯"/>
              <a:defRPr/>
            </a:lvl2pPr>
            <a:lvl3pPr marL="795338" indent="-331788" algn="just">
              <a:lnSpc>
                <a:spcPct val="100000"/>
              </a:lnSpc>
              <a:spcBef>
                <a:spcPts val="400"/>
              </a:spcBef>
              <a:spcAft>
                <a:spcPts val="400"/>
              </a:spcAft>
              <a:buClr>
                <a:schemeClr val="tx1"/>
              </a:buClr>
              <a:buFont typeface="Wingdings 2" panose="05020102010507070707" pitchFamily="18" charset="2"/>
              <a:buChar char="ô"/>
              <a:defRPr/>
            </a:lvl3pPr>
            <a:lvl4pPr marL="1033463" indent="-344488" algn="just">
              <a:lnSpc>
                <a:spcPct val="100000"/>
              </a:lnSpc>
              <a:spcBef>
                <a:spcPts val="400"/>
              </a:spcBef>
              <a:spcAft>
                <a:spcPts val="400"/>
              </a:spcAft>
              <a:buClr>
                <a:schemeClr val="tx1"/>
              </a:buClr>
              <a:buFont typeface="Wingdings 2" panose="05020102010507070707" pitchFamily="18" charset="2"/>
              <a:buChar char="ò"/>
              <a:defRPr/>
            </a:lvl4pPr>
            <a:lvl5pPr marL="1258888" indent="-344488" algn="just">
              <a:lnSpc>
                <a:spcPct val="100000"/>
              </a:lnSpc>
              <a:spcBef>
                <a:spcPts val="400"/>
              </a:spcBef>
              <a:spcAft>
                <a:spcPts val="400"/>
              </a:spcAft>
              <a:buClr>
                <a:schemeClr val="tx1"/>
              </a:buClr>
              <a:buFont typeface="Wingdings 2" panose="05020102010507070707" pitchFamily="18" charset="2"/>
              <a:buChar char="ñ"/>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8900" y="6356350"/>
            <a:ext cx="2203726" cy="365125"/>
          </a:xfrm>
        </p:spPr>
        <p:txBody>
          <a:bodyPr/>
          <a:lstStyle>
            <a:lvl1pPr>
              <a:defRPr sz="1600"/>
            </a:lvl1pPr>
          </a:lstStyle>
          <a:p>
            <a:r>
              <a:rPr lang="en-US" smtClean="0"/>
              <a:t>Dr. Ashraf Uddin</a:t>
            </a:r>
            <a:endParaRPr lang="en-US" dirty="0"/>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smtClean="0"/>
              <a:t>Data Structures</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8304740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smtClean="0"/>
              <a:t>Course Code: Title</a:t>
            </a:r>
            <a:br>
              <a:rPr lang="en-US" sz="5400" b="0" dirty="0" smtClean="0"/>
            </a:br>
            <a:r>
              <a:rPr lang="en-US" dirty="0" smtClean="0"/>
              <a:t>Chapter Title</a:t>
            </a:r>
            <a:endParaRPr lang="en-US" dirty="0"/>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Prepared by</a:t>
            </a:r>
          </a:p>
        </p:txBody>
      </p:sp>
    </p:spTree>
    <p:extLst>
      <p:ext uri="{BB962C8B-B14F-4D97-AF65-F5344CB8AC3E}">
        <p14:creationId xmlns:p14="http://schemas.microsoft.com/office/powerpoint/2010/main" val="36032815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1" y="179595"/>
            <a:ext cx="11817625" cy="880580"/>
          </a:xfrm>
        </p:spPr>
        <p:txBody>
          <a:bodyPr/>
          <a:lstStyle>
            <a:lvl1pPr>
              <a:defRPr b="1" i="0" cap="small" baseline="0"/>
            </a:lvl1pPr>
          </a:lstStyle>
          <a:p>
            <a:r>
              <a:rPr lang="en-US" dirty="0" smtClean="0"/>
              <a:t>Click to edit Master title style</a:t>
            </a:r>
            <a:endParaRPr lang="en-US" dirty="0"/>
          </a:p>
        </p:txBody>
      </p:sp>
      <p:sp>
        <p:nvSpPr>
          <p:cNvPr id="3" name="Content Placeholder 2"/>
          <p:cNvSpPr>
            <a:spLocks noGrp="1"/>
          </p:cNvSpPr>
          <p:nvPr>
            <p:ph sz="half" idx="1"/>
          </p:nvPr>
        </p:nvSpPr>
        <p:spPr>
          <a:xfrm>
            <a:off x="175591" y="1196629"/>
            <a:ext cx="5801139" cy="4980333"/>
          </a:xfrm>
        </p:spPr>
        <p:txBody>
          <a:bodyPr/>
          <a:lstStyle>
            <a:lvl1pPr marL="344488" indent="-344488">
              <a:lnSpc>
                <a:spcPct val="100000"/>
              </a:lnSpc>
              <a:buClr>
                <a:schemeClr val="tx1"/>
              </a:buClr>
              <a:buFont typeface="Wingdings 2" panose="05020102010507070707" pitchFamily="18" charset="2"/>
              <a:buChar char="õ"/>
              <a:defRPr sz="2400"/>
            </a:lvl1pPr>
            <a:lvl2pPr marL="622300" indent="-330200">
              <a:lnSpc>
                <a:spcPct val="100000"/>
              </a:lnSpc>
              <a:buClr>
                <a:schemeClr val="tx1"/>
              </a:buClr>
              <a:buFont typeface="Wingdings" panose="05000000000000000000" pitchFamily="2" charset="2"/>
              <a:buChar char="¯"/>
              <a:defRPr sz="2200"/>
            </a:lvl2pPr>
            <a:lvl3pPr marL="862013" indent="-292100">
              <a:lnSpc>
                <a:spcPct val="100000"/>
              </a:lnSpc>
              <a:buClr>
                <a:schemeClr val="tx1"/>
              </a:buClr>
              <a:buFont typeface="Wingdings 2" panose="05020102010507070707" pitchFamily="18" charset="2"/>
              <a:buChar char="ô"/>
              <a:defRPr sz="2000"/>
            </a:lvl3pPr>
            <a:lvl4pPr marL="1087438" indent="-292100">
              <a:lnSpc>
                <a:spcPct val="100000"/>
              </a:lnSpc>
              <a:buClr>
                <a:schemeClr val="tx1"/>
              </a:buClr>
              <a:buFont typeface="Wingdings 2" panose="05020102010507070707" pitchFamily="18" charset="2"/>
              <a:buChar char="ò"/>
              <a:defRPr sz="1900"/>
            </a:lvl4pPr>
            <a:lvl5pPr marL="1311275" indent="-277813">
              <a:lnSpc>
                <a:spcPct val="100000"/>
              </a:lnSpc>
              <a:buClr>
                <a:schemeClr val="tx1"/>
              </a:buClr>
              <a:buFont typeface="Wingdings 2" panose="05020102010507070707" pitchFamily="18" charset="2"/>
              <a:buChar char="ñ"/>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69497" y="1196630"/>
            <a:ext cx="5923720" cy="4980332"/>
          </a:xfrm>
        </p:spPr>
        <p:txBody>
          <a:bodyPr>
            <a:normAutofit/>
          </a:bodyPr>
          <a:lstStyle>
            <a:lvl1pPr marL="344488" indent="-344488" algn="l" defTabSz="914400" rtl="0" eaLnBrk="1" latinLnBrk="0" hangingPunct="1">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517525" indent="-292100" algn="l" defTabSz="914400" rtl="0" eaLnBrk="1" latinLnBrk="0" hangingPunct="1">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gn="l" defTabSz="914400" rtl="0" eaLnBrk="1" latinLnBrk="0" hangingPunct="1">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138238" indent="-342900" algn="l" defTabSz="914400" rtl="0" eaLnBrk="1" latinLnBrk="0" hangingPunct="1">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gn="l" defTabSz="914400" rtl="0" eaLnBrk="1" latinLnBrk="0" hangingPunct="1">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lvl="0"/>
            <a:r>
              <a:rPr lang="en-US" dirty="0" smtClean="0"/>
              <a:t>Click to edit Master text styles</a:t>
            </a:r>
          </a:p>
          <a:p>
            <a:pPr lvl="1"/>
            <a:r>
              <a:rPr lang="en-US" dirty="0" smtClean="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smtClean="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smtClean="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smtClean="0"/>
              <a:t>Fifth level</a:t>
            </a:r>
            <a:endParaRPr lang="en-US" dirty="0"/>
          </a:p>
        </p:txBody>
      </p:sp>
      <p:sp>
        <p:nvSpPr>
          <p:cNvPr id="5" name="Date Placeholder 4"/>
          <p:cNvSpPr>
            <a:spLocks noGrp="1"/>
          </p:cNvSpPr>
          <p:nvPr>
            <p:ph type="dt" sz="half" idx="10"/>
          </p:nvPr>
        </p:nvSpPr>
        <p:spPr>
          <a:xfrm>
            <a:off x="175591" y="6373468"/>
            <a:ext cx="2743200" cy="365125"/>
          </a:xfrm>
        </p:spPr>
        <p:txBody>
          <a:bodyPr/>
          <a:lstStyle/>
          <a:p>
            <a:r>
              <a:rPr lang="en-US" smtClean="0"/>
              <a:t>Dr. Ashraf Uddin</a:t>
            </a:r>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a:xfrm>
            <a:off x="9250016" y="6364909"/>
            <a:ext cx="2743200" cy="365125"/>
          </a:xfrm>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28577863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1"/>
            <a:ext cx="11816038" cy="858009"/>
          </a:xfrm>
        </p:spPr>
        <p:txBody>
          <a:bodyPr/>
          <a:lstStyle>
            <a:lvl1pPr>
              <a:defRPr b="1" i="0" cap="small"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177179" y="1158737"/>
            <a:ext cx="5839308"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smtClean="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smtClean="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smtClean="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smtClean="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smtClean="0"/>
              <a:t>Fifth level</a:t>
            </a:r>
            <a:endParaRPr lang="en-US" dirty="0"/>
          </a:p>
        </p:txBody>
      </p:sp>
      <p:sp>
        <p:nvSpPr>
          <p:cNvPr id="5" name="Text Placeholder 4"/>
          <p:cNvSpPr>
            <a:spLocks noGrp="1"/>
          </p:cNvSpPr>
          <p:nvPr>
            <p:ph type="body" sz="quarter" idx="3"/>
          </p:nvPr>
        </p:nvSpPr>
        <p:spPr>
          <a:xfrm>
            <a:off x="6162261" y="1158737"/>
            <a:ext cx="5830956"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62261" y="1982649"/>
            <a:ext cx="5830956" cy="4207014"/>
          </a:xfr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smtClean="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smtClean="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smtClean="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smtClean="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smtClean="0"/>
              <a:t>Fifth level</a:t>
            </a:r>
            <a:endParaRPr lang="en-US" dirty="0"/>
          </a:p>
        </p:txBody>
      </p:sp>
      <p:sp>
        <p:nvSpPr>
          <p:cNvPr id="7" name="Date Placeholder 6"/>
          <p:cNvSpPr>
            <a:spLocks noGrp="1"/>
          </p:cNvSpPr>
          <p:nvPr>
            <p:ph type="dt" sz="half" idx="10"/>
          </p:nvPr>
        </p:nvSpPr>
        <p:spPr>
          <a:xfrm>
            <a:off x="198783" y="6360216"/>
            <a:ext cx="2743200" cy="365125"/>
          </a:xfrm>
        </p:spPr>
        <p:txBody>
          <a:bodyPr/>
          <a:lstStyle/>
          <a:p>
            <a:r>
              <a:rPr lang="en-US" smtClean="0"/>
              <a:t>Dr. Ashraf Uddin</a:t>
            </a:r>
            <a:endParaRPr lang="en-US"/>
          </a:p>
        </p:txBody>
      </p:sp>
      <p:sp>
        <p:nvSpPr>
          <p:cNvPr id="8" name="Footer Placeholder 7"/>
          <p:cNvSpPr>
            <a:spLocks noGrp="1"/>
          </p:cNvSpPr>
          <p:nvPr>
            <p:ph type="ftr" sz="quarter" idx="11"/>
          </p:nvPr>
        </p:nvSpPr>
        <p:spPr/>
        <p:txBody>
          <a:bodyPr/>
          <a:lstStyle/>
          <a:p>
            <a:r>
              <a:rPr lang="en-US" smtClean="0"/>
              <a:t>Data Structures</a:t>
            </a:r>
            <a:endParaRPr lang="en-US"/>
          </a:p>
        </p:txBody>
      </p:sp>
      <p:sp>
        <p:nvSpPr>
          <p:cNvPr id="9" name="Slide Number Placeholder 8"/>
          <p:cNvSpPr>
            <a:spLocks noGrp="1"/>
          </p:cNvSpPr>
          <p:nvPr>
            <p:ph type="sldNum" sz="quarter" idx="12"/>
          </p:nvPr>
        </p:nvSpPr>
        <p:spPr>
          <a:xfrm>
            <a:off x="9250017" y="6351657"/>
            <a:ext cx="2743200" cy="365125"/>
          </a:xfrm>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19208733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2" y="219351"/>
            <a:ext cx="11794435" cy="854075"/>
          </a:xfrm>
        </p:spPr>
        <p:txBody>
          <a:bodyPr/>
          <a:lstStyle>
            <a:lvl1pPr>
              <a:defRPr b="1" i="0" cap="small" baseline="0"/>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198782" y="6378161"/>
            <a:ext cx="2743200" cy="365125"/>
          </a:xfrm>
        </p:spPr>
        <p:txBody>
          <a:bodyPr/>
          <a:lstStyle/>
          <a:p>
            <a:r>
              <a:rPr lang="en-US" smtClean="0"/>
              <a:t>Dr. Ashraf Uddin</a:t>
            </a:r>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a:xfrm>
            <a:off x="9250017" y="6356350"/>
            <a:ext cx="2743200" cy="365125"/>
          </a:xfrm>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21734809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Dr. Ashraf Uddin</a:t>
            </a:r>
            <a:endParaRPr lang="en-US"/>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4" name="Slide Number Placeholder 3"/>
          <p:cNvSpPr>
            <a:spLocks noGrp="1"/>
          </p:cNvSpPr>
          <p:nvPr>
            <p:ph type="sldNum" sz="quarter" idx="12"/>
          </p:nvPr>
        </p:nvSpPr>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41891316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0" y="187325"/>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038600" y="187324"/>
            <a:ext cx="8034130" cy="6181725"/>
          </a:xfrm>
        </p:spPr>
        <p:txBody>
          <a:bodyPr/>
          <a:lstStyle>
            <a:lvl1pPr marL="463550" indent="-463550">
              <a:lnSpc>
                <a:spcPct val="100000"/>
              </a:lnSpc>
              <a:buClr>
                <a:schemeClr val="tx1"/>
              </a:buClr>
              <a:buFont typeface="Wingdings 2" panose="05020102010507070707" pitchFamily="18" charset="2"/>
              <a:buChar char="õ"/>
              <a:defRPr sz="3200"/>
            </a:lvl1pPr>
            <a:lvl2pPr marL="741363" indent="-449263">
              <a:lnSpc>
                <a:spcPct val="100000"/>
              </a:lnSpc>
              <a:buClr>
                <a:schemeClr val="tx1"/>
              </a:buClr>
              <a:buFont typeface="Wingdings" panose="05000000000000000000" pitchFamily="2" charset="2"/>
              <a:buChar char="¯"/>
              <a:defRPr sz="2800"/>
            </a:lvl2pPr>
            <a:lvl3pPr marL="966788" indent="-396875">
              <a:lnSpc>
                <a:spcPct val="100000"/>
              </a:lnSpc>
              <a:buClr>
                <a:schemeClr val="tx1"/>
              </a:buClr>
              <a:buFont typeface="Wingdings 2" panose="05020102010507070707" pitchFamily="18" charset="2"/>
              <a:buChar char="ô"/>
              <a:tabLst>
                <a:tab pos="1258888" algn="l"/>
              </a:tabLst>
              <a:defRPr sz="2400"/>
            </a:lvl3pPr>
            <a:lvl4pPr marL="1139825" indent="-344488">
              <a:lnSpc>
                <a:spcPct val="100000"/>
              </a:lnSpc>
              <a:buClr>
                <a:schemeClr val="tx1"/>
              </a:buClr>
              <a:buFont typeface="Wingdings 2" panose="05020102010507070707" pitchFamily="18" charset="2"/>
              <a:buChar char="ò"/>
              <a:defRPr sz="2000"/>
            </a:lvl4pPr>
            <a:lvl5pPr marL="1377950" indent="-344488">
              <a:lnSpc>
                <a:spcPct val="100000"/>
              </a:lnSpc>
              <a:buClr>
                <a:schemeClr val="tx1"/>
              </a:buClr>
              <a:buFont typeface="Wingdings 2" panose="05020102010507070707" pitchFamily="18" charset="2"/>
              <a:buChar char="ñ"/>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09330" y="1787524"/>
            <a:ext cx="3932237"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smtClean="0"/>
              <a:t>Dr. Ashraf Uddin</a:t>
            </a:r>
            <a:endParaRPr lang="en-US"/>
          </a:p>
        </p:txBody>
      </p:sp>
      <p:sp>
        <p:nvSpPr>
          <p:cNvPr id="6" name="Footer Placeholder 5"/>
          <p:cNvSpPr>
            <a:spLocks noGrp="1"/>
          </p:cNvSpPr>
          <p:nvPr>
            <p:ph type="ftr" sz="quarter" idx="11"/>
          </p:nvPr>
        </p:nvSpPr>
        <p:spPr>
          <a:xfrm>
            <a:off x="4038600" y="6398177"/>
            <a:ext cx="4114800" cy="365125"/>
          </a:xfrm>
        </p:spPr>
        <p:txBody>
          <a:bodyPr/>
          <a:lstStyle/>
          <a:p>
            <a:r>
              <a:rPr lang="en-US" smtClean="0"/>
              <a:t>Data Structures</a:t>
            </a:r>
            <a:endParaRPr lang="en-US"/>
          </a:p>
        </p:txBody>
      </p:sp>
      <p:sp>
        <p:nvSpPr>
          <p:cNvPr id="7" name="Slide Number Placeholder 6"/>
          <p:cNvSpPr>
            <a:spLocks noGrp="1"/>
          </p:cNvSpPr>
          <p:nvPr>
            <p:ph type="sldNum" sz="quarter" idx="12"/>
          </p:nvPr>
        </p:nvSpPr>
        <p:spPr>
          <a:xfrm>
            <a:off x="8610600" y="6395554"/>
            <a:ext cx="3462130" cy="365125"/>
          </a:xfrm>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42001139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3" y="195263"/>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038600" y="195263"/>
            <a:ext cx="8034130" cy="61737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6363" y="1835218"/>
            <a:ext cx="3932237" cy="45338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smtClean="0"/>
              <a:t>Dr. Ashraf Uddin</a:t>
            </a:r>
            <a:endParaRPr lang="en-US"/>
          </a:p>
        </p:txBody>
      </p:sp>
      <p:sp>
        <p:nvSpPr>
          <p:cNvPr id="6" name="Footer Placeholder 5"/>
          <p:cNvSpPr>
            <a:spLocks noGrp="1"/>
          </p:cNvSpPr>
          <p:nvPr>
            <p:ph type="ftr" sz="quarter" idx="11"/>
          </p:nvPr>
        </p:nvSpPr>
        <p:spPr>
          <a:xfrm>
            <a:off x="4038600" y="6398177"/>
            <a:ext cx="4114800" cy="365125"/>
          </a:xfrm>
        </p:spPr>
        <p:txBody>
          <a:bodyPr/>
          <a:lstStyle/>
          <a:p>
            <a:r>
              <a:rPr lang="en-US" smtClean="0"/>
              <a:t>Data Structures</a:t>
            </a:r>
            <a:endParaRPr lang="en-US"/>
          </a:p>
        </p:txBody>
      </p:sp>
      <p:sp>
        <p:nvSpPr>
          <p:cNvPr id="7" name="Slide Number Placeholder 6"/>
          <p:cNvSpPr>
            <a:spLocks noGrp="1"/>
          </p:cNvSpPr>
          <p:nvPr>
            <p:ph type="sldNum" sz="quarter" idx="12"/>
          </p:nvPr>
        </p:nvSpPr>
        <p:spPr>
          <a:xfrm>
            <a:off x="8610600" y="6395554"/>
            <a:ext cx="3462130" cy="365125"/>
          </a:xfrm>
        </p:spPr>
        <p:txBody>
          <a:body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30204602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30" y="113335"/>
            <a:ext cx="11963400" cy="81431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330" y="954157"/>
            <a:ext cx="11963400" cy="5402193"/>
          </a:xfrm>
          <a:prstGeom prst="rect">
            <a:avLst/>
          </a:prstGeom>
        </p:spPr>
        <p:txBody>
          <a:bodyPr vert="horz" lIns="91440" tIns="45720" rIns="91440" bIns="45720" rtlCol="0">
            <a:normAutofit/>
          </a:body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smtClean="0"/>
              <a:t>Click to edit Master text styles</a:t>
            </a:r>
          </a:p>
          <a:p>
            <a:pPr marL="795338" lvl="1" indent="-338138" algn="just" defTabSz="914400" rtl="0" eaLnBrk="1" latinLnBrk="0" hangingPunct="1">
              <a:lnSpc>
                <a:spcPct val="100000"/>
              </a:lnSpc>
              <a:spcBef>
                <a:spcPts val="400"/>
              </a:spcBef>
              <a:spcAft>
                <a:spcPts val="400"/>
              </a:spcAft>
              <a:buFont typeface="Wingdings" panose="05000000000000000000" pitchFamily="2" charset="2"/>
              <a:buChar char="¯"/>
            </a:pPr>
            <a:r>
              <a:rPr lang="en-US" dirty="0" smtClean="0"/>
              <a:t>Second level</a:t>
            </a:r>
          </a:p>
          <a:p>
            <a:pPr marL="1258888" lvl="2" indent="-344488" algn="just" defTabSz="914400" rtl="0" eaLnBrk="1" latinLnBrk="0" hangingPunct="1">
              <a:lnSpc>
                <a:spcPct val="100000"/>
              </a:lnSpc>
              <a:spcBef>
                <a:spcPts val="400"/>
              </a:spcBef>
              <a:spcAft>
                <a:spcPts val="400"/>
              </a:spcAft>
              <a:buFont typeface="Wingdings 2" panose="05020102010507070707" pitchFamily="18" charset="2"/>
              <a:buChar char="ô"/>
            </a:pPr>
            <a:r>
              <a:rPr lang="en-US" dirty="0" smtClean="0"/>
              <a:t>Third level</a:t>
            </a:r>
          </a:p>
          <a:p>
            <a:pPr marL="1655763" lvl="3" indent="-284163" algn="just" defTabSz="914400" rtl="0" eaLnBrk="1" latinLnBrk="0" hangingPunct="1">
              <a:lnSpc>
                <a:spcPct val="100000"/>
              </a:lnSpc>
              <a:spcBef>
                <a:spcPts val="400"/>
              </a:spcBef>
              <a:spcAft>
                <a:spcPts val="400"/>
              </a:spcAft>
              <a:buFont typeface="Wingdings 2" panose="05020102010507070707" pitchFamily="18" charset="2"/>
              <a:buChar char="ò"/>
            </a:pPr>
            <a:r>
              <a:rPr lang="en-US" dirty="0" smtClean="0"/>
              <a:t>Fourth level</a:t>
            </a:r>
          </a:p>
          <a:p>
            <a:pPr marL="2120900" lvl="4" indent="-292100" algn="just" defTabSz="914400" rtl="0" eaLnBrk="1" latinLnBrk="0" hangingPunct="1">
              <a:lnSpc>
                <a:spcPct val="100000"/>
              </a:lnSpc>
              <a:spcBef>
                <a:spcPts val="400"/>
              </a:spcBef>
              <a:spcAft>
                <a:spcPts val="400"/>
              </a:spcAft>
              <a:buFont typeface="Wingdings 2" panose="05020102010507070707" pitchFamily="18" charset="2"/>
              <a:buChar char="ñ"/>
            </a:pPr>
            <a:r>
              <a:rPr lang="en-US" dirty="0" smtClean="0"/>
              <a:t>Fifth level</a:t>
            </a:r>
            <a:endParaRPr lang="en-US" dirty="0"/>
          </a:p>
        </p:txBody>
      </p:sp>
      <p:sp>
        <p:nvSpPr>
          <p:cNvPr id="4" name="Date Placeholder 3"/>
          <p:cNvSpPr>
            <a:spLocks noGrp="1"/>
          </p:cNvSpPr>
          <p:nvPr>
            <p:ph type="dt" sz="half" idx="2"/>
          </p:nvPr>
        </p:nvSpPr>
        <p:spPr>
          <a:xfrm>
            <a:off x="109330" y="6384925"/>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smtClean="0"/>
              <a:t>Dr. Ashraf Uddin</a:t>
            </a:r>
            <a:endParaRPr lang="en-US"/>
          </a:p>
        </p:txBody>
      </p:sp>
      <p:sp>
        <p:nvSpPr>
          <p:cNvPr id="5" name="Footer Placeholder 4"/>
          <p:cNvSpPr>
            <a:spLocks noGrp="1"/>
          </p:cNvSpPr>
          <p:nvPr>
            <p:ph type="ftr" sz="quarter" idx="3"/>
          </p:nvPr>
        </p:nvSpPr>
        <p:spPr>
          <a:xfrm>
            <a:off x="4038600" y="6384925"/>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smtClean="0"/>
              <a:t>Data Structures</a:t>
            </a:r>
            <a:endParaRPr lang="en-US"/>
          </a:p>
        </p:txBody>
      </p:sp>
      <p:sp>
        <p:nvSpPr>
          <p:cNvPr id="6" name="Slide Number Placeholder 5"/>
          <p:cNvSpPr>
            <a:spLocks noGrp="1"/>
          </p:cNvSpPr>
          <p:nvPr>
            <p:ph type="sldNum" sz="quarter" idx="4"/>
          </p:nvPr>
        </p:nvSpPr>
        <p:spPr>
          <a:xfrm>
            <a:off x="8610600" y="6382302"/>
            <a:ext cx="3462130" cy="365125"/>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dirty="0" smtClean="0"/>
              <a:t>Searching - Sorting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281486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lang="en-US" sz="4400" b="1" kern="1200" cap="small"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795338" indent="-569913"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Algorithm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a:t>Search</a:t>
            </a:r>
            <a:r>
              <a:rPr lang="en-US" dirty="0"/>
              <a:t>: locate an item in a list of </a:t>
            </a:r>
            <a:r>
              <a:rPr lang="en-US" dirty="0" smtClean="0"/>
              <a:t>data/information.</a:t>
            </a:r>
          </a:p>
          <a:p>
            <a:pPr>
              <a:buFont typeface="Wingdings" panose="05000000000000000000" pitchFamily="2" charset="2"/>
              <a:buChar char="v"/>
            </a:pPr>
            <a:r>
              <a:rPr lang="en-US" dirty="0" smtClean="0"/>
              <a:t>Two approaches will be discussed…</a:t>
            </a:r>
          </a:p>
          <a:p>
            <a:pPr lvl="1">
              <a:buFont typeface="Wingdings" panose="05000000000000000000" pitchFamily="2" charset="2"/>
              <a:buChar char="v"/>
            </a:pPr>
            <a:r>
              <a:rPr lang="en-US" dirty="0" smtClean="0"/>
              <a:t>Linear or Sequential Search: </a:t>
            </a:r>
          </a:p>
          <a:p>
            <a:pPr lvl="2">
              <a:buFont typeface="Wingdings" panose="05000000000000000000" pitchFamily="2" charset="2"/>
              <a:buChar char="v"/>
            </a:pPr>
            <a:r>
              <a:rPr lang="en-US" dirty="0" smtClean="0"/>
              <a:t>Searches sequentially for an element.</a:t>
            </a:r>
          </a:p>
          <a:p>
            <a:pPr lvl="2">
              <a:buFont typeface="Wingdings" panose="05000000000000000000" pitchFamily="2" charset="2"/>
              <a:buChar char="v"/>
            </a:pPr>
            <a:r>
              <a:rPr lang="en-US" dirty="0" smtClean="0"/>
              <a:t>Starts from the first element.</a:t>
            </a:r>
          </a:p>
          <a:p>
            <a:pPr lvl="1">
              <a:buFont typeface="Wingdings" panose="05000000000000000000" pitchFamily="2" charset="2"/>
              <a:buChar char="v"/>
            </a:pPr>
            <a:r>
              <a:rPr lang="en-US" dirty="0" smtClean="0"/>
              <a:t>Binary Search:</a:t>
            </a:r>
          </a:p>
          <a:p>
            <a:pPr lvl="2">
              <a:buFont typeface="Wingdings" panose="05000000000000000000" pitchFamily="2" charset="2"/>
              <a:buChar char="v"/>
            </a:pPr>
            <a:r>
              <a:rPr lang="en-US" dirty="0" smtClean="0"/>
              <a:t>Searches an element by dividing the sorted elements in a list into two sub-list</a:t>
            </a:r>
          </a:p>
          <a:p>
            <a:pPr lvl="2">
              <a:buFont typeface="Wingdings" panose="05000000000000000000" pitchFamily="2" charset="2"/>
              <a:buChar char="v"/>
            </a:pPr>
            <a:r>
              <a:rPr lang="en-US" dirty="0" smtClean="0"/>
              <a:t>Starts with the middle element.</a:t>
            </a:r>
            <a:endParaRPr lang="en-US" dirty="0"/>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5" name="Footer Placeholder 4"/>
          <p:cNvSpPr>
            <a:spLocks noGrp="1"/>
          </p:cNvSpPr>
          <p:nvPr>
            <p:ph type="ftr" sz="quarter" idx="11"/>
          </p:nvPr>
        </p:nvSpPr>
        <p:spPr/>
        <p:txBody>
          <a:bodyPr/>
          <a:lstStyle/>
          <a:p>
            <a:r>
              <a:rPr lang="en-US" smtClean="0"/>
              <a:t>Data Structures</a:t>
            </a:r>
            <a:endParaRPr lang="en-US" dirty="0"/>
          </a:p>
        </p:txBody>
      </p:sp>
      <p:sp>
        <p:nvSpPr>
          <p:cNvPr id="6" name="Slide Number Placeholder 5"/>
          <p:cNvSpPr>
            <a:spLocks noGrp="1"/>
          </p:cNvSpPr>
          <p:nvPr>
            <p:ph type="sldNum" sz="quarter" idx="12"/>
          </p:nvPr>
        </p:nvSpPr>
        <p:spPr/>
        <p:txBody>
          <a:body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1</a:t>
            </a:fld>
            <a:endParaRPr lang="en-US" dirty="0"/>
          </a:p>
        </p:txBody>
      </p:sp>
    </p:spTree>
    <p:extLst>
      <p:ext uri="{BB962C8B-B14F-4D97-AF65-F5344CB8AC3E}">
        <p14:creationId xmlns:p14="http://schemas.microsoft.com/office/powerpoint/2010/main" val="2896306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2209800" y="0"/>
            <a:ext cx="7772400" cy="762000"/>
          </a:xfrm>
        </p:spPr>
        <p:txBody>
          <a:bodyPr/>
          <a:lstStyle/>
          <a:p>
            <a:pPr eaLnBrk="1" hangingPunct="1"/>
            <a:r>
              <a:rPr lang="en-GB" altLang="zh-TW" smtClean="0"/>
              <a:t>Bubble Sort Example</a:t>
            </a:r>
          </a:p>
        </p:txBody>
      </p:sp>
      <p:sp>
        <p:nvSpPr>
          <p:cNvPr id="5123" name="Text Box 1027"/>
          <p:cNvSpPr txBox="1">
            <a:spLocks noChangeArrowheads="1"/>
          </p:cNvSpPr>
          <p:nvPr/>
        </p:nvSpPr>
        <p:spPr bwMode="auto">
          <a:xfrm>
            <a:off x="3048000" y="27432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2,  6,  9,  9,  3,  7,  11,  12</a:t>
            </a:r>
            <a:endParaRPr lang="en-GB" altLang="zh-TW" sz="2400">
              <a:latin typeface="Times New Roman" panose="02020603050405020304" pitchFamily="18" charset="0"/>
            </a:endParaRPr>
          </a:p>
        </p:txBody>
      </p:sp>
      <p:sp>
        <p:nvSpPr>
          <p:cNvPr id="61445" name="Text Box 1029"/>
          <p:cNvSpPr txBox="1">
            <a:spLocks noChangeArrowheads="1"/>
          </p:cNvSpPr>
          <p:nvPr/>
        </p:nvSpPr>
        <p:spPr bwMode="auto">
          <a:xfrm>
            <a:off x="3048000" y="2743201"/>
            <a:ext cx="67056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2,  6,  9,  3,  9,  7,  11,  12</a:t>
            </a:r>
            <a:endParaRPr lang="en-GB" altLang="zh-TW" sz="2400">
              <a:latin typeface="Times New Roman" panose="02020603050405020304" pitchFamily="18" charset="0"/>
            </a:endParaRPr>
          </a:p>
        </p:txBody>
      </p:sp>
      <p:sp>
        <p:nvSpPr>
          <p:cNvPr id="61446" name="Text Box 1030"/>
          <p:cNvSpPr txBox="1">
            <a:spLocks noChangeArrowheads="1"/>
          </p:cNvSpPr>
          <p:nvPr/>
        </p:nvSpPr>
        <p:spPr bwMode="auto">
          <a:xfrm>
            <a:off x="3048000" y="2743201"/>
            <a:ext cx="67056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2,  6,  9,  3,  7,  9,  11,  12</a:t>
            </a:r>
            <a:endParaRPr lang="en-GB" altLang="zh-TW" sz="2400">
              <a:latin typeface="Times New Roman" panose="02020603050405020304" pitchFamily="18" charset="0"/>
            </a:endParaRPr>
          </a:p>
        </p:txBody>
      </p:sp>
      <p:sp>
        <p:nvSpPr>
          <p:cNvPr id="61449" name="Oval 1033"/>
          <p:cNvSpPr>
            <a:spLocks noChangeArrowheads="1"/>
          </p:cNvSpPr>
          <p:nvPr/>
        </p:nvSpPr>
        <p:spPr bwMode="auto">
          <a:xfrm>
            <a:off x="2819400" y="27432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61450" name="Oval 1034"/>
          <p:cNvSpPr>
            <a:spLocks noChangeArrowheads="1"/>
          </p:cNvSpPr>
          <p:nvPr/>
        </p:nvSpPr>
        <p:spPr bwMode="auto">
          <a:xfrm>
            <a:off x="3733800" y="27432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61451" name="Oval 1035"/>
          <p:cNvSpPr>
            <a:spLocks noChangeArrowheads="1"/>
          </p:cNvSpPr>
          <p:nvPr/>
        </p:nvSpPr>
        <p:spPr bwMode="auto">
          <a:xfrm>
            <a:off x="4495800" y="27432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61452" name="Oval 1036"/>
          <p:cNvSpPr>
            <a:spLocks noChangeArrowheads="1"/>
          </p:cNvSpPr>
          <p:nvPr/>
        </p:nvSpPr>
        <p:spPr bwMode="auto">
          <a:xfrm>
            <a:off x="5181600" y="27432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61453" name="Oval 1037"/>
          <p:cNvSpPr>
            <a:spLocks noChangeArrowheads="1"/>
          </p:cNvSpPr>
          <p:nvPr/>
        </p:nvSpPr>
        <p:spPr bwMode="auto">
          <a:xfrm>
            <a:off x="5943600" y="27432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5131" name="Text Box 1039"/>
          <p:cNvSpPr txBox="1">
            <a:spLocks noChangeArrowheads="1"/>
          </p:cNvSpPr>
          <p:nvPr/>
        </p:nvSpPr>
        <p:spPr bwMode="auto">
          <a:xfrm>
            <a:off x="3048000" y="9906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6,  2,  9,  11,  9,  3,  7,  12</a:t>
            </a:r>
            <a:endParaRPr lang="en-GB" altLang="zh-TW" sz="2400">
              <a:latin typeface="Times New Roman" panose="02020603050405020304" pitchFamily="18" charset="0"/>
            </a:endParaRPr>
          </a:p>
        </p:txBody>
      </p:sp>
      <p:sp>
        <p:nvSpPr>
          <p:cNvPr id="5132" name="Text Box 1041"/>
          <p:cNvSpPr txBox="1">
            <a:spLocks noChangeArrowheads="1"/>
          </p:cNvSpPr>
          <p:nvPr/>
        </p:nvSpPr>
        <p:spPr bwMode="auto">
          <a:xfrm>
            <a:off x="3048000" y="19050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2,  6,  9,  9,  3,  7,  11,  12</a:t>
            </a:r>
            <a:endParaRPr lang="en-GB" altLang="zh-TW" sz="2400">
              <a:latin typeface="Times New Roman" panose="02020603050405020304" pitchFamily="18" charset="0"/>
            </a:endParaRPr>
          </a:p>
        </p:txBody>
      </p:sp>
      <p:sp>
        <p:nvSpPr>
          <p:cNvPr id="5133" name="Rectangle 1042"/>
          <p:cNvSpPr>
            <a:spLocks noChangeArrowheads="1"/>
          </p:cNvSpPr>
          <p:nvPr/>
        </p:nvSpPr>
        <p:spPr bwMode="auto">
          <a:xfrm>
            <a:off x="1524000" y="1676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Second Pass</a:t>
            </a:r>
          </a:p>
        </p:txBody>
      </p:sp>
      <p:sp>
        <p:nvSpPr>
          <p:cNvPr id="5134" name="Rectangle 1043"/>
          <p:cNvSpPr>
            <a:spLocks noChangeArrowheads="1"/>
          </p:cNvSpPr>
          <p:nvPr/>
        </p:nvSpPr>
        <p:spPr bwMode="auto">
          <a:xfrm>
            <a:off x="1752600" y="914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r>
              <a:rPr lang="en-GB" altLang="zh-TW" sz="1800">
                <a:solidFill>
                  <a:schemeClr val="tx2"/>
                </a:solidFill>
              </a:rPr>
              <a:t>First Pass</a:t>
            </a:r>
          </a:p>
        </p:txBody>
      </p:sp>
      <p:sp>
        <p:nvSpPr>
          <p:cNvPr id="5135" name="Rectangle 1044"/>
          <p:cNvSpPr>
            <a:spLocks noChangeArrowheads="1"/>
          </p:cNvSpPr>
          <p:nvPr/>
        </p:nvSpPr>
        <p:spPr bwMode="auto">
          <a:xfrm>
            <a:off x="1524000" y="2438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Third Pass</a:t>
            </a:r>
          </a:p>
        </p:txBody>
      </p:sp>
      <p:sp>
        <p:nvSpPr>
          <p:cNvPr id="61461" name="Comment 1045"/>
          <p:cNvSpPr>
            <a:spLocks noChangeArrowheads="1"/>
          </p:cNvSpPr>
          <p:nvPr/>
        </p:nvSpPr>
        <p:spPr bwMode="auto">
          <a:xfrm>
            <a:off x="2743200" y="3733800"/>
            <a:ext cx="6781800" cy="590550"/>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1600" b="1">
                <a:solidFill>
                  <a:srgbClr val="000000"/>
                </a:solidFill>
                <a:latin typeface="Arial" panose="020B0604020202020204" pitchFamily="34" charset="0"/>
              </a:rPr>
              <a:t>This time the 11 and 12 are in position.  This pass therefore only requires 5 comparisons.</a:t>
            </a:r>
            <a:endParaRPr lang="en-GB" altLang="zh-TW" sz="1600">
              <a:solidFill>
                <a:srgbClr val="000000"/>
              </a:solidFill>
              <a:latin typeface="Arial" panose="020B0604020202020204" pitchFamily="34" charset="0"/>
            </a:endParaRPr>
          </a:p>
        </p:txBody>
      </p:sp>
    </p:spTree>
    <p:extLst>
      <p:ext uri="{BB962C8B-B14F-4D97-AF65-F5344CB8AC3E}">
        <p14:creationId xmlns:p14="http://schemas.microsoft.com/office/powerpoint/2010/main" val="1467483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1449"/>
                                        </p:tgtEl>
                                        <p:attrNameLst>
                                          <p:attrName>style.visibility</p:attrName>
                                        </p:attrNameLst>
                                      </p:cBhvr>
                                      <p:to>
                                        <p:strVal val="visible"/>
                                      </p:to>
                                    </p:set>
                                    <p:anim calcmode="lin" valueType="num">
                                      <p:cBhvr>
                                        <p:cTn id="7" dur="500" fill="hold"/>
                                        <p:tgtEl>
                                          <p:spTgt spid="61449"/>
                                        </p:tgtEl>
                                        <p:attrNameLst>
                                          <p:attrName>ppt_w</p:attrName>
                                        </p:attrNameLst>
                                      </p:cBhvr>
                                      <p:tavLst>
                                        <p:tav tm="0">
                                          <p:val>
                                            <p:fltVal val="0"/>
                                          </p:val>
                                        </p:tav>
                                        <p:tav tm="100000">
                                          <p:val>
                                            <p:strVal val="#ppt_w"/>
                                          </p:val>
                                        </p:tav>
                                      </p:tavLst>
                                    </p:anim>
                                    <p:anim calcmode="lin" valueType="num">
                                      <p:cBhvr>
                                        <p:cTn id="8" dur="500" fill="hold"/>
                                        <p:tgtEl>
                                          <p:spTgt spid="6144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49"/>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1450"/>
                                        </p:tgtEl>
                                        <p:attrNameLst>
                                          <p:attrName>style.visibility</p:attrName>
                                        </p:attrNameLst>
                                      </p:cBhvr>
                                      <p:to>
                                        <p:strVal val="visible"/>
                                      </p:to>
                                    </p:set>
                                    <p:anim calcmode="lin" valueType="num">
                                      <p:cBhvr>
                                        <p:cTn id="13" dur="500" fill="hold"/>
                                        <p:tgtEl>
                                          <p:spTgt spid="61450"/>
                                        </p:tgtEl>
                                        <p:attrNameLst>
                                          <p:attrName>ppt_w</p:attrName>
                                        </p:attrNameLst>
                                      </p:cBhvr>
                                      <p:tavLst>
                                        <p:tav tm="0">
                                          <p:val>
                                            <p:fltVal val="0"/>
                                          </p:val>
                                        </p:tav>
                                        <p:tav tm="100000">
                                          <p:val>
                                            <p:strVal val="#ppt_w"/>
                                          </p:val>
                                        </p:tav>
                                      </p:tavLst>
                                    </p:anim>
                                    <p:anim calcmode="lin" valueType="num">
                                      <p:cBhvr>
                                        <p:cTn id="14" dur="500" fill="hold"/>
                                        <p:tgtEl>
                                          <p:spTgt spid="6145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5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61451"/>
                                        </p:tgtEl>
                                        <p:attrNameLst>
                                          <p:attrName>style.visibility</p:attrName>
                                        </p:attrNameLst>
                                      </p:cBhvr>
                                      <p:to>
                                        <p:strVal val="visible"/>
                                      </p:to>
                                    </p:set>
                                    <p:anim calcmode="lin" valueType="num">
                                      <p:cBhvr>
                                        <p:cTn id="19" dur="500" fill="hold"/>
                                        <p:tgtEl>
                                          <p:spTgt spid="61451"/>
                                        </p:tgtEl>
                                        <p:attrNameLst>
                                          <p:attrName>ppt_w</p:attrName>
                                        </p:attrNameLst>
                                      </p:cBhvr>
                                      <p:tavLst>
                                        <p:tav tm="0">
                                          <p:val>
                                            <p:fltVal val="0"/>
                                          </p:val>
                                        </p:tav>
                                        <p:tav tm="100000">
                                          <p:val>
                                            <p:strVal val="#ppt_w"/>
                                          </p:val>
                                        </p:tav>
                                      </p:tavLst>
                                    </p:anim>
                                    <p:anim calcmode="lin" valueType="num">
                                      <p:cBhvr>
                                        <p:cTn id="20" dur="500" fill="hold"/>
                                        <p:tgtEl>
                                          <p:spTgt spid="6145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51"/>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61452"/>
                                        </p:tgtEl>
                                        <p:attrNameLst>
                                          <p:attrName>style.visibility</p:attrName>
                                        </p:attrNameLst>
                                      </p:cBhvr>
                                      <p:to>
                                        <p:strVal val="visible"/>
                                      </p:to>
                                    </p:set>
                                    <p:anim calcmode="lin" valueType="num">
                                      <p:cBhvr>
                                        <p:cTn id="25" dur="500" fill="hold"/>
                                        <p:tgtEl>
                                          <p:spTgt spid="61452"/>
                                        </p:tgtEl>
                                        <p:attrNameLst>
                                          <p:attrName>ppt_w</p:attrName>
                                        </p:attrNameLst>
                                      </p:cBhvr>
                                      <p:tavLst>
                                        <p:tav tm="0">
                                          <p:val>
                                            <p:fltVal val="0"/>
                                          </p:val>
                                        </p:tav>
                                        <p:tav tm="100000">
                                          <p:val>
                                            <p:strVal val="#ppt_w"/>
                                          </p:val>
                                        </p:tav>
                                      </p:tavLst>
                                    </p:anim>
                                    <p:anim calcmode="lin" valueType="num">
                                      <p:cBhvr>
                                        <p:cTn id="26" dur="500" fill="hold"/>
                                        <p:tgtEl>
                                          <p:spTgt spid="6145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5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445"/>
                                        </p:tgtEl>
                                        <p:attrNameLst>
                                          <p:attrName>style.visibility</p:attrName>
                                        </p:attrNameLst>
                                      </p:cBhvr>
                                      <p:to>
                                        <p:strVal val="visible"/>
                                      </p:to>
                                    </p:set>
                                  </p:childTnLst>
                                </p:cTn>
                              </p:par>
                            </p:childTnLst>
                          </p:cTn>
                        </p:par>
                        <p:par>
                          <p:cTn id="31" fill="hold" nodeType="afterGroup">
                            <p:stCondLst>
                              <p:cond delay="500"/>
                            </p:stCondLst>
                            <p:childTnLst>
                              <p:par>
                                <p:cTn id="32" presetID="17" presetClass="entr" presetSubtype="10" fill="hold" grpId="0" nodeType="afterEffect">
                                  <p:stCondLst>
                                    <p:cond delay="0"/>
                                  </p:stCondLst>
                                  <p:childTnLst>
                                    <p:set>
                                      <p:cBhvr>
                                        <p:cTn id="33" dur="1" fill="hold">
                                          <p:stCondLst>
                                            <p:cond delay="0"/>
                                          </p:stCondLst>
                                        </p:cTn>
                                        <p:tgtEl>
                                          <p:spTgt spid="61453"/>
                                        </p:tgtEl>
                                        <p:attrNameLst>
                                          <p:attrName>style.visibility</p:attrName>
                                        </p:attrNameLst>
                                      </p:cBhvr>
                                      <p:to>
                                        <p:strVal val="visible"/>
                                      </p:to>
                                    </p:set>
                                    <p:anim calcmode="lin" valueType="num">
                                      <p:cBhvr>
                                        <p:cTn id="34" dur="500" fill="hold"/>
                                        <p:tgtEl>
                                          <p:spTgt spid="61453"/>
                                        </p:tgtEl>
                                        <p:attrNameLst>
                                          <p:attrName>ppt_w</p:attrName>
                                        </p:attrNameLst>
                                      </p:cBhvr>
                                      <p:tavLst>
                                        <p:tav tm="0">
                                          <p:val>
                                            <p:fltVal val="0"/>
                                          </p:val>
                                        </p:tav>
                                        <p:tav tm="100000">
                                          <p:val>
                                            <p:strVal val="#ppt_w"/>
                                          </p:val>
                                        </p:tav>
                                      </p:tavLst>
                                    </p:anim>
                                    <p:anim calcmode="lin" valueType="num">
                                      <p:cBhvr>
                                        <p:cTn id="35" dur="500" fill="hold"/>
                                        <p:tgtEl>
                                          <p:spTgt spid="6145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53"/>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61446"/>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61461"/>
                                        </p:tgtEl>
                                        <p:attrNameLst>
                                          <p:attrName>style.visibility</p:attrName>
                                        </p:attrNameLst>
                                      </p:cBhvr>
                                      <p:to>
                                        <p:strVal val="visible"/>
                                      </p:to>
                                    </p:set>
                                  </p:childTnLst>
                                  <p:subTnLst>
                                    <p:set>
                                      <p:cBhvr override="childStyle">
                                        <p:cTn dur="1" fill="hold" display="0" masterRel="nextClick" afterEffect="1"/>
                                        <p:tgtEl>
                                          <p:spTgt spid="614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autoUpdateAnimBg="0"/>
      <p:bldP spid="61446" grpId="0" animBg="1" autoUpdateAnimBg="0"/>
      <p:bldP spid="61449" grpId="0" animBg="1"/>
      <p:bldP spid="61450" grpId="0" animBg="1"/>
      <p:bldP spid="61451" grpId="0" animBg="1"/>
      <p:bldP spid="61452" grpId="0" animBg="1"/>
      <p:bldP spid="61453" grpId="0" animBg="1"/>
      <p:bldP spid="6146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0"/>
            <a:ext cx="7772400" cy="762000"/>
          </a:xfrm>
        </p:spPr>
        <p:txBody>
          <a:bodyPr/>
          <a:lstStyle/>
          <a:p>
            <a:pPr eaLnBrk="1" hangingPunct="1"/>
            <a:r>
              <a:rPr lang="en-GB" altLang="zh-TW" smtClean="0"/>
              <a:t>Bubble Sort Example</a:t>
            </a:r>
          </a:p>
        </p:txBody>
      </p:sp>
      <p:sp>
        <p:nvSpPr>
          <p:cNvPr id="6147" name="Text Box 3"/>
          <p:cNvSpPr txBox="1">
            <a:spLocks noChangeArrowheads="1"/>
          </p:cNvSpPr>
          <p:nvPr/>
        </p:nvSpPr>
        <p:spPr bwMode="auto">
          <a:xfrm>
            <a:off x="3048000" y="35814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2,  6,  9,  3,  7,  9,  11,  12</a:t>
            </a:r>
            <a:endParaRPr lang="en-GB" altLang="zh-TW" sz="2400">
              <a:latin typeface="Times New Roman" panose="02020603050405020304" pitchFamily="18" charset="0"/>
            </a:endParaRPr>
          </a:p>
        </p:txBody>
      </p:sp>
      <p:sp>
        <p:nvSpPr>
          <p:cNvPr id="62468" name="Text Box 4"/>
          <p:cNvSpPr txBox="1">
            <a:spLocks noChangeArrowheads="1"/>
          </p:cNvSpPr>
          <p:nvPr/>
        </p:nvSpPr>
        <p:spPr bwMode="auto">
          <a:xfrm>
            <a:off x="3048000" y="3581401"/>
            <a:ext cx="67056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2,  6,  3,  9,  7,  9,  11,  12</a:t>
            </a:r>
            <a:endParaRPr lang="en-GB" altLang="zh-TW" sz="2400">
              <a:latin typeface="Times New Roman" panose="02020603050405020304" pitchFamily="18" charset="0"/>
            </a:endParaRPr>
          </a:p>
        </p:txBody>
      </p:sp>
      <p:sp>
        <p:nvSpPr>
          <p:cNvPr id="62469" name="Text Box 5"/>
          <p:cNvSpPr txBox="1">
            <a:spLocks noChangeArrowheads="1"/>
          </p:cNvSpPr>
          <p:nvPr/>
        </p:nvSpPr>
        <p:spPr bwMode="auto">
          <a:xfrm>
            <a:off x="3048000" y="3581401"/>
            <a:ext cx="67056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2,  6,  3,  7,  9,  9,  11,  12</a:t>
            </a:r>
            <a:endParaRPr lang="en-GB" altLang="zh-TW" sz="2400">
              <a:latin typeface="Times New Roman" panose="02020603050405020304" pitchFamily="18" charset="0"/>
            </a:endParaRPr>
          </a:p>
        </p:txBody>
      </p:sp>
      <p:sp>
        <p:nvSpPr>
          <p:cNvPr id="62470" name="Oval 6"/>
          <p:cNvSpPr>
            <a:spLocks noChangeArrowheads="1"/>
          </p:cNvSpPr>
          <p:nvPr/>
        </p:nvSpPr>
        <p:spPr bwMode="auto">
          <a:xfrm>
            <a:off x="2819400" y="35814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62471" name="Oval 7"/>
          <p:cNvSpPr>
            <a:spLocks noChangeArrowheads="1"/>
          </p:cNvSpPr>
          <p:nvPr/>
        </p:nvSpPr>
        <p:spPr bwMode="auto">
          <a:xfrm>
            <a:off x="3733800" y="35814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62472" name="Oval 8"/>
          <p:cNvSpPr>
            <a:spLocks noChangeArrowheads="1"/>
          </p:cNvSpPr>
          <p:nvPr/>
        </p:nvSpPr>
        <p:spPr bwMode="auto">
          <a:xfrm>
            <a:off x="4495800" y="35814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62473" name="Oval 9"/>
          <p:cNvSpPr>
            <a:spLocks noChangeArrowheads="1"/>
          </p:cNvSpPr>
          <p:nvPr/>
        </p:nvSpPr>
        <p:spPr bwMode="auto">
          <a:xfrm>
            <a:off x="5181600" y="35814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6154" name="Text Box 11"/>
          <p:cNvSpPr txBox="1">
            <a:spLocks noChangeArrowheads="1"/>
          </p:cNvSpPr>
          <p:nvPr/>
        </p:nvSpPr>
        <p:spPr bwMode="auto">
          <a:xfrm>
            <a:off x="3048000" y="9906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6,  2,  9,  11,  9,  3,  7,  12</a:t>
            </a:r>
            <a:endParaRPr lang="en-GB" altLang="zh-TW" sz="2400">
              <a:latin typeface="Times New Roman" panose="02020603050405020304" pitchFamily="18" charset="0"/>
            </a:endParaRPr>
          </a:p>
        </p:txBody>
      </p:sp>
      <p:sp>
        <p:nvSpPr>
          <p:cNvPr id="6155" name="Text Box 12"/>
          <p:cNvSpPr txBox="1">
            <a:spLocks noChangeArrowheads="1"/>
          </p:cNvSpPr>
          <p:nvPr/>
        </p:nvSpPr>
        <p:spPr bwMode="auto">
          <a:xfrm>
            <a:off x="3048000" y="19050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2,  6,  9,  9,  3,  7,  11,  12</a:t>
            </a:r>
            <a:endParaRPr lang="en-GB" altLang="zh-TW" sz="2400">
              <a:latin typeface="Times New Roman" panose="02020603050405020304" pitchFamily="18" charset="0"/>
            </a:endParaRPr>
          </a:p>
        </p:txBody>
      </p:sp>
      <p:sp>
        <p:nvSpPr>
          <p:cNvPr id="6156" name="Rectangle 13"/>
          <p:cNvSpPr>
            <a:spLocks noChangeArrowheads="1"/>
          </p:cNvSpPr>
          <p:nvPr/>
        </p:nvSpPr>
        <p:spPr bwMode="auto">
          <a:xfrm>
            <a:off x="1524000" y="1676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Second Pass</a:t>
            </a:r>
          </a:p>
        </p:txBody>
      </p:sp>
      <p:sp>
        <p:nvSpPr>
          <p:cNvPr id="6157" name="Rectangle 14"/>
          <p:cNvSpPr>
            <a:spLocks noChangeArrowheads="1"/>
          </p:cNvSpPr>
          <p:nvPr/>
        </p:nvSpPr>
        <p:spPr bwMode="auto">
          <a:xfrm>
            <a:off x="1752600" y="914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r>
              <a:rPr lang="en-GB" altLang="zh-TW" sz="1800">
                <a:solidFill>
                  <a:schemeClr val="tx2"/>
                </a:solidFill>
              </a:rPr>
              <a:t>First Pass</a:t>
            </a:r>
          </a:p>
        </p:txBody>
      </p:sp>
      <p:sp>
        <p:nvSpPr>
          <p:cNvPr id="6158" name="Rectangle 15"/>
          <p:cNvSpPr>
            <a:spLocks noChangeArrowheads="1"/>
          </p:cNvSpPr>
          <p:nvPr/>
        </p:nvSpPr>
        <p:spPr bwMode="auto">
          <a:xfrm>
            <a:off x="1524000" y="2438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Third Pass</a:t>
            </a:r>
          </a:p>
        </p:txBody>
      </p:sp>
      <p:sp>
        <p:nvSpPr>
          <p:cNvPr id="62480" name="Comment 16"/>
          <p:cNvSpPr>
            <a:spLocks noChangeArrowheads="1"/>
          </p:cNvSpPr>
          <p:nvPr/>
        </p:nvSpPr>
        <p:spPr bwMode="auto">
          <a:xfrm>
            <a:off x="2819400" y="4572001"/>
            <a:ext cx="70104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1600" b="1">
                <a:solidFill>
                  <a:srgbClr val="000000"/>
                </a:solidFill>
                <a:latin typeface="Arial" panose="020B0604020202020204" pitchFamily="34" charset="0"/>
              </a:rPr>
              <a:t>Each pass requires fewer comparisons.  This time only 4 are needed.</a:t>
            </a:r>
            <a:endParaRPr lang="en-GB" altLang="zh-TW" sz="1600">
              <a:solidFill>
                <a:srgbClr val="000000"/>
              </a:solidFill>
              <a:latin typeface="Arial" panose="020B0604020202020204" pitchFamily="34" charset="0"/>
            </a:endParaRPr>
          </a:p>
        </p:txBody>
      </p:sp>
      <p:sp>
        <p:nvSpPr>
          <p:cNvPr id="6160" name="Text Box 17"/>
          <p:cNvSpPr txBox="1">
            <a:spLocks noChangeArrowheads="1"/>
          </p:cNvSpPr>
          <p:nvPr/>
        </p:nvSpPr>
        <p:spPr bwMode="auto">
          <a:xfrm>
            <a:off x="3048000" y="27432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2,  6,  9,  3,  7,  9,  11,  12</a:t>
            </a:r>
            <a:endParaRPr lang="en-GB" altLang="zh-TW" sz="2400">
              <a:latin typeface="Times New Roman" panose="02020603050405020304" pitchFamily="18" charset="0"/>
            </a:endParaRPr>
          </a:p>
        </p:txBody>
      </p:sp>
      <p:sp>
        <p:nvSpPr>
          <p:cNvPr id="6161" name="Rectangle 18"/>
          <p:cNvSpPr>
            <a:spLocks noChangeArrowheads="1"/>
          </p:cNvSpPr>
          <p:nvPr/>
        </p:nvSpPr>
        <p:spPr bwMode="auto">
          <a:xfrm>
            <a:off x="1524000" y="3200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Fourth Pass</a:t>
            </a:r>
          </a:p>
        </p:txBody>
      </p:sp>
    </p:spTree>
    <p:extLst>
      <p:ext uri="{BB962C8B-B14F-4D97-AF65-F5344CB8AC3E}">
        <p14:creationId xmlns:p14="http://schemas.microsoft.com/office/powerpoint/2010/main" val="754942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2470"/>
                                        </p:tgtEl>
                                        <p:attrNameLst>
                                          <p:attrName>style.visibility</p:attrName>
                                        </p:attrNameLst>
                                      </p:cBhvr>
                                      <p:to>
                                        <p:strVal val="visible"/>
                                      </p:to>
                                    </p:set>
                                    <p:anim calcmode="lin" valueType="num">
                                      <p:cBhvr>
                                        <p:cTn id="7" dur="500" fill="hold"/>
                                        <p:tgtEl>
                                          <p:spTgt spid="62470"/>
                                        </p:tgtEl>
                                        <p:attrNameLst>
                                          <p:attrName>ppt_w</p:attrName>
                                        </p:attrNameLst>
                                      </p:cBhvr>
                                      <p:tavLst>
                                        <p:tav tm="0">
                                          <p:val>
                                            <p:fltVal val="0"/>
                                          </p:val>
                                        </p:tav>
                                        <p:tav tm="100000">
                                          <p:val>
                                            <p:strVal val="#ppt_w"/>
                                          </p:val>
                                        </p:tav>
                                      </p:tavLst>
                                    </p:anim>
                                    <p:anim calcmode="lin" valueType="num">
                                      <p:cBhvr>
                                        <p:cTn id="8" dur="500" fill="hold"/>
                                        <p:tgtEl>
                                          <p:spTgt spid="6247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247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2471"/>
                                        </p:tgtEl>
                                        <p:attrNameLst>
                                          <p:attrName>style.visibility</p:attrName>
                                        </p:attrNameLst>
                                      </p:cBhvr>
                                      <p:to>
                                        <p:strVal val="visible"/>
                                      </p:to>
                                    </p:set>
                                    <p:anim calcmode="lin" valueType="num">
                                      <p:cBhvr>
                                        <p:cTn id="13" dur="500" fill="hold"/>
                                        <p:tgtEl>
                                          <p:spTgt spid="62471"/>
                                        </p:tgtEl>
                                        <p:attrNameLst>
                                          <p:attrName>ppt_w</p:attrName>
                                        </p:attrNameLst>
                                      </p:cBhvr>
                                      <p:tavLst>
                                        <p:tav tm="0">
                                          <p:val>
                                            <p:fltVal val="0"/>
                                          </p:val>
                                        </p:tav>
                                        <p:tav tm="100000">
                                          <p:val>
                                            <p:strVal val="#ppt_w"/>
                                          </p:val>
                                        </p:tav>
                                      </p:tavLst>
                                    </p:anim>
                                    <p:anim calcmode="lin" valueType="num">
                                      <p:cBhvr>
                                        <p:cTn id="14" dur="500" fill="hold"/>
                                        <p:tgtEl>
                                          <p:spTgt spid="6247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247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62472"/>
                                        </p:tgtEl>
                                        <p:attrNameLst>
                                          <p:attrName>style.visibility</p:attrName>
                                        </p:attrNameLst>
                                      </p:cBhvr>
                                      <p:to>
                                        <p:strVal val="visible"/>
                                      </p:to>
                                    </p:set>
                                    <p:anim calcmode="lin" valueType="num">
                                      <p:cBhvr>
                                        <p:cTn id="19" dur="500" fill="hold"/>
                                        <p:tgtEl>
                                          <p:spTgt spid="62472"/>
                                        </p:tgtEl>
                                        <p:attrNameLst>
                                          <p:attrName>ppt_w</p:attrName>
                                        </p:attrNameLst>
                                      </p:cBhvr>
                                      <p:tavLst>
                                        <p:tav tm="0">
                                          <p:val>
                                            <p:fltVal val="0"/>
                                          </p:val>
                                        </p:tav>
                                        <p:tav tm="100000">
                                          <p:val>
                                            <p:strVal val="#ppt_w"/>
                                          </p:val>
                                        </p:tav>
                                      </p:tavLst>
                                    </p:anim>
                                    <p:anim calcmode="lin" valueType="num">
                                      <p:cBhvr>
                                        <p:cTn id="20" dur="500" fill="hold"/>
                                        <p:tgtEl>
                                          <p:spTgt spid="6247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247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2468"/>
                                        </p:tgtEl>
                                        <p:attrNameLst>
                                          <p:attrName>style.visibility</p:attrName>
                                        </p:attrNameLst>
                                      </p:cBhvr>
                                      <p:to>
                                        <p:strVal val="visible"/>
                                      </p:to>
                                    </p:set>
                                  </p:childTnLst>
                                </p:cTn>
                              </p:par>
                            </p:childTnLst>
                          </p:cTn>
                        </p:par>
                        <p:par>
                          <p:cTn id="25" fill="hold" nodeType="afterGroup">
                            <p:stCondLst>
                              <p:cond delay="500"/>
                            </p:stCondLst>
                            <p:childTnLst>
                              <p:par>
                                <p:cTn id="26" presetID="17" presetClass="entr" presetSubtype="10" fill="hold" grpId="0" nodeType="afterEffect">
                                  <p:stCondLst>
                                    <p:cond delay="0"/>
                                  </p:stCondLst>
                                  <p:childTnLst>
                                    <p:set>
                                      <p:cBhvr>
                                        <p:cTn id="27" dur="1" fill="hold">
                                          <p:stCondLst>
                                            <p:cond delay="0"/>
                                          </p:stCondLst>
                                        </p:cTn>
                                        <p:tgtEl>
                                          <p:spTgt spid="62473"/>
                                        </p:tgtEl>
                                        <p:attrNameLst>
                                          <p:attrName>style.visibility</p:attrName>
                                        </p:attrNameLst>
                                      </p:cBhvr>
                                      <p:to>
                                        <p:strVal val="visible"/>
                                      </p:to>
                                    </p:set>
                                    <p:anim calcmode="lin" valueType="num">
                                      <p:cBhvr>
                                        <p:cTn id="28" dur="500" fill="hold"/>
                                        <p:tgtEl>
                                          <p:spTgt spid="62473"/>
                                        </p:tgtEl>
                                        <p:attrNameLst>
                                          <p:attrName>ppt_w</p:attrName>
                                        </p:attrNameLst>
                                      </p:cBhvr>
                                      <p:tavLst>
                                        <p:tav tm="0">
                                          <p:val>
                                            <p:fltVal val="0"/>
                                          </p:val>
                                        </p:tav>
                                        <p:tav tm="100000">
                                          <p:val>
                                            <p:strVal val="#ppt_w"/>
                                          </p:val>
                                        </p:tav>
                                      </p:tavLst>
                                    </p:anim>
                                    <p:anim calcmode="lin" valueType="num">
                                      <p:cBhvr>
                                        <p:cTn id="29" dur="500" fill="hold"/>
                                        <p:tgtEl>
                                          <p:spTgt spid="6247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247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2469"/>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62480"/>
                                        </p:tgtEl>
                                        <p:attrNameLst>
                                          <p:attrName>style.visibility</p:attrName>
                                        </p:attrNameLst>
                                      </p:cBhvr>
                                      <p:to>
                                        <p:strVal val="visible"/>
                                      </p:to>
                                    </p:set>
                                  </p:childTnLst>
                                  <p:subTnLst>
                                    <p:set>
                                      <p:cBhvr override="childStyle">
                                        <p:cTn dur="1" fill="hold" display="0" masterRel="nextClick" afterEffect="1"/>
                                        <p:tgtEl>
                                          <p:spTgt spid="624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nimBg="1" autoUpdateAnimBg="0"/>
      <p:bldP spid="62469" grpId="0" animBg="1" autoUpdateAnimBg="0"/>
      <p:bldP spid="62470" grpId="0" animBg="1"/>
      <p:bldP spid="62471" grpId="0" animBg="1"/>
      <p:bldP spid="62472" grpId="0" animBg="1"/>
      <p:bldP spid="62473" grpId="0" animBg="1"/>
      <p:bldP spid="6248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9800" y="0"/>
            <a:ext cx="7772400" cy="762000"/>
          </a:xfrm>
        </p:spPr>
        <p:txBody>
          <a:bodyPr/>
          <a:lstStyle/>
          <a:p>
            <a:pPr eaLnBrk="1" hangingPunct="1"/>
            <a:r>
              <a:rPr lang="en-GB" altLang="zh-TW" smtClean="0"/>
              <a:t>Bubble Sort Example</a:t>
            </a:r>
          </a:p>
        </p:txBody>
      </p:sp>
      <p:sp>
        <p:nvSpPr>
          <p:cNvPr id="7171" name="Text Box 3"/>
          <p:cNvSpPr txBox="1">
            <a:spLocks noChangeArrowheads="1"/>
          </p:cNvSpPr>
          <p:nvPr/>
        </p:nvSpPr>
        <p:spPr bwMode="auto">
          <a:xfrm>
            <a:off x="3048000" y="44196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2,  6,  3,  7,  9,  9,  11,  12</a:t>
            </a:r>
            <a:endParaRPr lang="en-GB" altLang="zh-TW" sz="2400">
              <a:latin typeface="Times New Roman" panose="02020603050405020304" pitchFamily="18" charset="0"/>
            </a:endParaRPr>
          </a:p>
        </p:txBody>
      </p:sp>
      <p:sp>
        <p:nvSpPr>
          <p:cNvPr id="63492" name="Text Box 4"/>
          <p:cNvSpPr txBox="1">
            <a:spLocks noChangeArrowheads="1"/>
          </p:cNvSpPr>
          <p:nvPr/>
        </p:nvSpPr>
        <p:spPr bwMode="auto">
          <a:xfrm>
            <a:off x="3048000" y="4419601"/>
            <a:ext cx="67056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2,  3,  6,  7,  9,  9,  11,  12</a:t>
            </a:r>
            <a:endParaRPr lang="en-GB" altLang="zh-TW" sz="2400">
              <a:latin typeface="Times New Roman" panose="02020603050405020304" pitchFamily="18" charset="0"/>
            </a:endParaRPr>
          </a:p>
        </p:txBody>
      </p:sp>
      <p:sp>
        <p:nvSpPr>
          <p:cNvPr id="63494" name="Oval 6"/>
          <p:cNvSpPr>
            <a:spLocks noChangeArrowheads="1"/>
          </p:cNvSpPr>
          <p:nvPr/>
        </p:nvSpPr>
        <p:spPr bwMode="auto">
          <a:xfrm>
            <a:off x="2819400" y="44196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63495" name="Oval 7"/>
          <p:cNvSpPr>
            <a:spLocks noChangeArrowheads="1"/>
          </p:cNvSpPr>
          <p:nvPr/>
        </p:nvSpPr>
        <p:spPr bwMode="auto">
          <a:xfrm>
            <a:off x="3657600" y="44196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63496" name="Oval 8"/>
          <p:cNvSpPr>
            <a:spLocks noChangeArrowheads="1"/>
          </p:cNvSpPr>
          <p:nvPr/>
        </p:nvSpPr>
        <p:spPr bwMode="auto">
          <a:xfrm>
            <a:off x="4495800" y="44196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7176" name="Text Box 10"/>
          <p:cNvSpPr txBox="1">
            <a:spLocks noChangeArrowheads="1"/>
          </p:cNvSpPr>
          <p:nvPr/>
        </p:nvSpPr>
        <p:spPr bwMode="auto">
          <a:xfrm>
            <a:off x="3048000" y="9906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6,  2,  9,  11,  9,  3,  7,  12</a:t>
            </a:r>
            <a:endParaRPr lang="en-GB" altLang="zh-TW" sz="2400">
              <a:latin typeface="Times New Roman" panose="02020603050405020304" pitchFamily="18" charset="0"/>
            </a:endParaRPr>
          </a:p>
        </p:txBody>
      </p:sp>
      <p:sp>
        <p:nvSpPr>
          <p:cNvPr id="7177" name="Text Box 11"/>
          <p:cNvSpPr txBox="1">
            <a:spLocks noChangeArrowheads="1"/>
          </p:cNvSpPr>
          <p:nvPr/>
        </p:nvSpPr>
        <p:spPr bwMode="auto">
          <a:xfrm>
            <a:off x="3048000" y="19050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2,  6,  9,  9,  3,  7,  11,  12</a:t>
            </a:r>
            <a:endParaRPr lang="en-GB" altLang="zh-TW" sz="2400">
              <a:latin typeface="Times New Roman" panose="02020603050405020304" pitchFamily="18" charset="0"/>
            </a:endParaRPr>
          </a:p>
        </p:txBody>
      </p:sp>
      <p:sp>
        <p:nvSpPr>
          <p:cNvPr id="7178" name="Rectangle 12"/>
          <p:cNvSpPr>
            <a:spLocks noChangeArrowheads="1"/>
          </p:cNvSpPr>
          <p:nvPr/>
        </p:nvSpPr>
        <p:spPr bwMode="auto">
          <a:xfrm>
            <a:off x="1524000" y="1676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Second Pass</a:t>
            </a:r>
          </a:p>
        </p:txBody>
      </p:sp>
      <p:sp>
        <p:nvSpPr>
          <p:cNvPr id="7179" name="Rectangle 13"/>
          <p:cNvSpPr>
            <a:spLocks noChangeArrowheads="1"/>
          </p:cNvSpPr>
          <p:nvPr/>
        </p:nvSpPr>
        <p:spPr bwMode="auto">
          <a:xfrm>
            <a:off x="1752600" y="914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r>
              <a:rPr lang="en-GB" altLang="zh-TW" sz="1800">
                <a:solidFill>
                  <a:schemeClr val="tx2"/>
                </a:solidFill>
              </a:rPr>
              <a:t>First Pass</a:t>
            </a:r>
          </a:p>
        </p:txBody>
      </p:sp>
      <p:sp>
        <p:nvSpPr>
          <p:cNvPr id="7180" name="Rectangle 14"/>
          <p:cNvSpPr>
            <a:spLocks noChangeArrowheads="1"/>
          </p:cNvSpPr>
          <p:nvPr/>
        </p:nvSpPr>
        <p:spPr bwMode="auto">
          <a:xfrm>
            <a:off x="1524000" y="2438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Third Pass</a:t>
            </a:r>
          </a:p>
        </p:txBody>
      </p:sp>
      <p:sp>
        <p:nvSpPr>
          <p:cNvPr id="63503" name="Comment 15"/>
          <p:cNvSpPr>
            <a:spLocks noChangeArrowheads="1"/>
          </p:cNvSpPr>
          <p:nvPr/>
        </p:nvSpPr>
        <p:spPr bwMode="auto">
          <a:xfrm>
            <a:off x="2743200" y="5562600"/>
            <a:ext cx="7010400" cy="590550"/>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1600" b="1">
                <a:solidFill>
                  <a:srgbClr val="000000"/>
                </a:solidFill>
                <a:latin typeface="Arial" panose="020B0604020202020204" pitchFamily="34" charset="0"/>
              </a:rPr>
              <a:t>The list is now sorted but the algorithm does not know this until it completes a pass with no exchanges.</a:t>
            </a:r>
            <a:endParaRPr lang="en-GB" altLang="zh-TW" sz="1600">
              <a:solidFill>
                <a:srgbClr val="000000"/>
              </a:solidFill>
              <a:latin typeface="Arial" panose="020B0604020202020204" pitchFamily="34" charset="0"/>
            </a:endParaRPr>
          </a:p>
        </p:txBody>
      </p:sp>
      <p:sp>
        <p:nvSpPr>
          <p:cNvPr id="7182" name="Text Box 16"/>
          <p:cNvSpPr txBox="1">
            <a:spLocks noChangeArrowheads="1"/>
          </p:cNvSpPr>
          <p:nvPr/>
        </p:nvSpPr>
        <p:spPr bwMode="auto">
          <a:xfrm>
            <a:off x="3048000" y="27432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2,  6,  9,  3,  7,  9,  11,  12</a:t>
            </a:r>
            <a:endParaRPr lang="en-GB" altLang="zh-TW" sz="2400">
              <a:latin typeface="Times New Roman" panose="02020603050405020304" pitchFamily="18" charset="0"/>
            </a:endParaRPr>
          </a:p>
        </p:txBody>
      </p:sp>
      <p:sp>
        <p:nvSpPr>
          <p:cNvPr id="7183" name="Rectangle 17"/>
          <p:cNvSpPr>
            <a:spLocks noChangeArrowheads="1"/>
          </p:cNvSpPr>
          <p:nvPr/>
        </p:nvSpPr>
        <p:spPr bwMode="auto">
          <a:xfrm>
            <a:off x="1524000" y="3200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Fourth Pass</a:t>
            </a:r>
          </a:p>
        </p:txBody>
      </p:sp>
      <p:sp>
        <p:nvSpPr>
          <p:cNvPr id="7184" name="Text Box 18"/>
          <p:cNvSpPr txBox="1">
            <a:spLocks noChangeArrowheads="1"/>
          </p:cNvSpPr>
          <p:nvPr/>
        </p:nvSpPr>
        <p:spPr bwMode="auto">
          <a:xfrm>
            <a:off x="3048000" y="35814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2,  6,  3,  7,  9,  9,  11,  12</a:t>
            </a:r>
            <a:endParaRPr lang="en-GB" altLang="zh-TW" sz="2400">
              <a:latin typeface="Times New Roman" panose="02020603050405020304" pitchFamily="18" charset="0"/>
            </a:endParaRPr>
          </a:p>
        </p:txBody>
      </p:sp>
      <p:sp>
        <p:nvSpPr>
          <p:cNvPr id="7185" name="Rectangle 19"/>
          <p:cNvSpPr>
            <a:spLocks noChangeArrowheads="1"/>
          </p:cNvSpPr>
          <p:nvPr/>
        </p:nvSpPr>
        <p:spPr bwMode="auto">
          <a:xfrm>
            <a:off x="1524000" y="41148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Fifth Pass</a:t>
            </a:r>
          </a:p>
        </p:txBody>
      </p:sp>
    </p:spTree>
    <p:extLst>
      <p:ext uri="{BB962C8B-B14F-4D97-AF65-F5344CB8AC3E}">
        <p14:creationId xmlns:p14="http://schemas.microsoft.com/office/powerpoint/2010/main" val="1434458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3494"/>
                                        </p:tgtEl>
                                        <p:attrNameLst>
                                          <p:attrName>style.visibility</p:attrName>
                                        </p:attrNameLst>
                                      </p:cBhvr>
                                      <p:to>
                                        <p:strVal val="visible"/>
                                      </p:to>
                                    </p:set>
                                    <p:anim calcmode="lin" valueType="num">
                                      <p:cBhvr>
                                        <p:cTn id="7" dur="500" fill="hold"/>
                                        <p:tgtEl>
                                          <p:spTgt spid="63494"/>
                                        </p:tgtEl>
                                        <p:attrNameLst>
                                          <p:attrName>ppt_w</p:attrName>
                                        </p:attrNameLst>
                                      </p:cBhvr>
                                      <p:tavLst>
                                        <p:tav tm="0">
                                          <p:val>
                                            <p:fltVal val="0"/>
                                          </p:val>
                                        </p:tav>
                                        <p:tav tm="100000">
                                          <p:val>
                                            <p:strVal val="#ppt_w"/>
                                          </p:val>
                                        </p:tav>
                                      </p:tavLst>
                                    </p:anim>
                                    <p:anim calcmode="lin" valueType="num">
                                      <p:cBhvr>
                                        <p:cTn id="8" dur="500" fill="hold"/>
                                        <p:tgtEl>
                                          <p:spTgt spid="6349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349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3495"/>
                                        </p:tgtEl>
                                        <p:attrNameLst>
                                          <p:attrName>style.visibility</p:attrName>
                                        </p:attrNameLst>
                                      </p:cBhvr>
                                      <p:to>
                                        <p:strVal val="visible"/>
                                      </p:to>
                                    </p:set>
                                    <p:anim calcmode="lin" valueType="num">
                                      <p:cBhvr>
                                        <p:cTn id="13" dur="500" fill="hold"/>
                                        <p:tgtEl>
                                          <p:spTgt spid="63495"/>
                                        </p:tgtEl>
                                        <p:attrNameLst>
                                          <p:attrName>ppt_w</p:attrName>
                                        </p:attrNameLst>
                                      </p:cBhvr>
                                      <p:tavLst>
                                        <p:tav tm="0">
                                          <p:val>
                                            <p:fltVal val="0"/>
                                          </p:val>
                                        </p:tav>
                                        <p:tav tm="100000">
                                          <p:val>
                                            <p:strVal val="#ppt_w"/>
                                          </p:val>
                                        </p:tav>
                                      </p:tavLst>
                                    </p:anim>
                                    <p:anim calcmode="lin" valueType="num">
                                      <p:cBhvr>
                                        <p:cTn id="14" dur="500" fill="hold"/>
                                        <p:tgtEl>
                                          <p:spTgt spid="6349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349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492"/>
                                        </p:tgtEl>
                                        <p:attrNameLst>
                                          <p:attrName>style.visibility</p:attrName>
                                        </p:attrNameLst>
                                      </p:cBhvr>
                                      <p:to>
                                        <p:strVal val="visible"/>
                                      </p:to>
                                    </p:set>
                                  </p:childTnLst>
                                </p:cTn>
                              </p:par>
                            </p:childTnLst>
                          </p:cTn>
                        </p:par>
                        <p:par>
                          <p:cTn id="19" fill="hold" nodeType="afterGroup">
                            <p:stCondLst>
                              <p:cond delay="500"/>
                            </p:stCondLst>
                            <p:childTnLst>
                              <p:par>
                                <p:cTn id="20" presetID="17" presetClass="entr" presetSubtype="10" fill="hold" grpId="0" nodeType="afterEffect">
                                  <p:stCondLst>
                                    <p:cond delay="0"/>
                                  </p:stCondLst>
                                  <p:childTnLst>
                                    <p:set>
                                      <p:cBhvr>
                                        <p:cTn id="21" dur="1" fill="hold">
                                          <p:stCondLst>
                                            <p:cond delay="0"/>
                                          </p:stCondLst>
                                        </p:cTn>
                                        <p:tgtEl>
                                          <p:spTgt spid="63496"/>
                                        </p:tgtEl>
                                        <p:attrNameLst>
                                          <p:attrName>style.visibility</p:attrName>
                                        </p:attrNameLst>
                                      </p:cBhvr>
                                      <p:to>
                                        <p:strVal val="visible"/>
                                      </p:to>
                                    </p:set>
                                    <p:anim calcmode="lin" valueType="num">
                                      <p:cBhvr>
                                        <p:cTn id="22" dur="500" fill="hold"/>
                                        <p:tgtEl>
                                          <p:spTgt spid="63496"/>
                                        </p:tgtEl>
                                        <p:attrNameLst>
                                          <p:attrName>ppt_w</p:attrName>
                                        </p:attrNameLst>
                                      </p:cBhvr>
                                      <p:tavLst>
                                        <p:tav tm="0">
                                          <p:val>
                                            <p:fltVal val="0"/>
                                          </p:val>
                                        </p:tav>
                                        <p:tav tm="100000">
                                          <p:val>
                                            <p:strVal val="#ppt_w"/>
                                          </p:val>
                                        </p:tav>
                                      </p:tavLst>
                                    </p:anim>
                                    <p:anim calcmode="lin" valueType="num">
                                      <p:cBhvr>
                                        <p:cTn id="23" dur="500" fill="hold"/>
                                        <p:tgtEl>
                                          <p:spTgt spid="6349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3496"/>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63503"/>
                                        </p:tgtEl>
                                        <p:attrNameLst>
                                          <p:attrName>style.visibility</p:attrName>
                                        </p:attrNameLst>
                                      </p:cBhvr>
                                      <p:to>
                                        <p:strVal val="visible"/>
                                      </p:to>
                                    </p:set>
                                  </p:childTnLst>
                                  <p:subTnLst>
                                    <p:set>
                                      <p:cBhvr override="childStyle">
                                        <p:cTn dur="1" fill="hold" display="0" masterRel="nextClick" afterEffect="1"/>
                                        <p:tgtEl>
                                          <p:spTgt spid="635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autoUpdateAnimBg="0"/>
      <p:bldP spid="63494" grpId="0" animBg="1"/>
      <p:bldP spid="63495" grpId="0" animBg="1"/>
      <p:bldP spid="63496" grpId="0" animBg="1"/>
      <p:bldP spid="6350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09800" y="0"/>
            <a:ext cx="7772400" cy="762000"/>
          </a:xfrm>
        </p:spPr>
        <p:txBody>
          <a:bodyPr/>
          <a:lstStyle/>
          <a:p>
            <a:pPr eaLnBrk="1" hangingPunct="1"/>
            <a:r>
              <a:rPr lang="en-GB" altLang="zh-TW" smtClean="0"/>
              <a:t>Bubble Sort Example</a:t>
            </a:r>
          </a:p>
        </p:txBody>
      </p:sp>
      <p:sp>
        <p:nvSpPr>
          <p:cNvPr id="8195" name="Text Box 3"/>
          <p:cNvSpPr txBox="1">
            <a:spLocks noChangeArrowheads="1"/>
          </p:cNvSpPr>
          <p:nvPr/>
        </p:nvSpPr>
        <p:spPr bwMode="auto">
          <a:xfrm>
            <a:off x="3048000" y="53340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2,  3,  6,  7,  9,  9,  11,  12</a:t>
            </a:r>
            <a:endParaRPr lang="en-GB" altLang="zh-TW" sz="2400">
              <a:latin typeface="Times New Roman" panose="02020603050405020304" pitchFamily="18" charset="0"/>
            </a:endParaRPr>
          </a:p>
        </p:txBody>
      </p:sp>
      <p:sp>
        <p:nvSpPr>
          <p:cNvPr id="64517" name="Oval 5"/>
          <p:cNvSpPr>
            <a:spLocks noChangeArrowheads="1"/>
          </p:cNvSpPr>
          <p:nvPr/>
        </p:nvSpPr>
        <p:spPr bwMode="auto">
          <a:xfrm>
            <a:off x="2819400" y="53340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64518" name="Oval 6"/>
          <p:cNvSpPr>
            <a:spLocks noChangeArrowheads="1"/>
          </p:cNvSpPr>
          <p:nvPr/>
        </p:nvSpPr>
        <p:spPr bwMode="auto">
          <a:xfrm>
            <a:off x="3657600" y="53340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8198" name="Text Box 8"/>
          <p:cNvSpPr txBox="1">
            <a:spLocks noChangeArrowheads="1"/>
          </p:cNvSpPr>
          <p:nvPr/>
        </p:nvSpPr>
        <p:spPr bwMode="auto">
          <a:xfrm>
            <a:off x="3048000" y="9906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6,  2,  9,  11,  9,  3,  7,  12</a:t>
            </a:r>
            <a:endParaRPr lang="en-GB" altLang="zh-TW" sz="2400">
              <a:latin typeface="Times New Roman" panose="02020603050405020304" pitchFamily="18" charset="0"/>
            </a:endParaRPr>
          </a:p>
        </p:txBody>
      </p:sp>
      <p:sp>
        <p:nvSpPr>
          <p:cNvPr id="8199" name="Text Box 9"/>
          <p:cNvSpPr txBox="1">
            <a:spLocks noChangeArrowheads="1"/>
          </p:cNvSpPr>
          <p:nvPr/>
        </p:nvSpPr>
        <p:spPr bwMode="auto">
          <a:xfrm>
            <a:off x="3048000" y="19050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2,  6,  9,  9,  3,  7,  11,  12</a:t>
            </a:r>
            <a:endParaRPr lang="en-GB" altLang="zh-TW" sz="2400">
              <a:latin typeface="Times New Roman" panose="02020603050405020304" pitchFamily="18" charset="0"/>
            </a:endParaRPr>
          </a:p>
        </p:txBody>
      </p:sp>
      <p:sp>
        <p:nvSpPr>
          <p:cNvPr id="8200" name="Rectangle 10"/>
          <p:cNvSpPr>
            <a:spLocks noChangeArrowheads="1"/>
          </p:cNvSpPr>
          <p:nvPr/>
        </p:nvSpPr>
        <p:spPr bwMode="auto">
          <a:xfrm>
            <a:off x="1524000" y="1676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Second Pass</a:t>
            </a:r>
          </a:p>
        </p:txBody>
      </p:sp>
      <p:sp>
        <p:nvSpPr>
          <p:cNvPr id="8201" name="Rectangle 11"/>
          <p:cNvSpPr>
            <a:spLocks noChangeArrowheads="1"/>
          </p:cNvSpPr>
          <p:nvPr/>
        </p:nvSpPr>
        <p:spPr bwMode="auto">
          <a:xfrm>
            <a:off x="1752600" y="914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r>
              <a:rPr lang="en-GB" altLang="zh-TW" sz="1800">
                <a:solidFill>
                  <a:schemeClr val="tx2"/>
                </a:solidFill>
              </a:rPr>
              <a:t>First Pass</a:t>
            </a:r>
          </a:p>
        </p:txBody>
      </p:sp>
      <p:sp>
        <p:nvSpPr>
          <p:cNvPr id="8202" name="Rectangle 12"/>
          <p:cNvSpPr>
            <a:spLocks noChangeArrowheads="1"/>
          </p:cNvSpPr>
          <p:nvPr/>
        </p:nvSpPr>
        <p:spPr bwMode="auto">
          <a:xfrm>
            <a:off x="1524000" y="2438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Third Pass</a:t>
            </a:r>
          </a:p>
        </p:txBody>
      </p:sp>
      <p:sp>
        <p:nvSpPr>
          <p:cNvPr id="8203" name="Text Box 14"/>
          <p:cNvSpPr txBox="1">
            <a:spLocks noChangeArrowheads="1"/>
          </p:cNvSpPr>
          <p:nvPr/>
        </p:nvSpPr>
        <p:spPr bwMode="auto">
          <a:xfrm>
            <a:off x="3048000" y="27432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2,  6,  9,  3,  7,  9,  11,  12</a:t>
            </a:r>
            <a:endParaRPr lang="en-GB" altLang="zh-TW" sz="2400">
              <a:latin typeface="Times New Roman" panose="02020603050405020304" pitchFamily="18" charset="0"/>
            </a:endParaRPr>
          </a:p>
        </p:txBody>
      </p:sp>
      <p:sp>
        <p:nvSpPr>
          <p:cNvPr id="8204" name="Rectangle 15"/>
          <p:cNvSpPr>
            <a:spLocks noChangeArrowheads="1"/>
          </p:cNvSpPr>
          <p:nvPr/>
        </p:nvSpPr>
        <p:spPr bwMode="auto">
          <a:xfrm>
            <a:off x="1524000" y="3200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Fourth Pass</a:t>
            </a:r>
          </a:p>
        </p:txBody>
      </p:sp>
      <p:sp>
        <p:nvSpPr>
          <p:cNvPr id="8205" name="Text Box 16"/>
          <p:cNvSpPr txBox="1">
            <a:spLocks noChangeArrowheads="1"/>
          </p:cNvSpPr>
          <p:nvPr/>
        </p:nvSpPr>
        <p:spPr bwMode="auto">
          <a:xfrm>
            <a:off x="3048000" y="35814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2,  6,  3,  7,  9,  9,  11,  12</a:t>
            </a:r>
            <a:endParaRPr lang="en-GB" altLang="zh-TW" sz="2400">
              <a:latin typeface="Times New Roman" panose="02020603050405020304" pitchFamily="18" charset="0"/>
            </a:endParaRPr>
          </a:p>
        </p:txBody>
      </p:sp>
      <p:sp>
        <p:nvSpPr>
          <p:cNvPr id="8206" name="Rectangle 17"/>
          <p:cNvSpPr>
            <a:spLocks noChangeArrowheads="1"/>
          </p:cNvSpPr>
          <p:nvPr/>
        </p:nvSpPr>
        <p:spPr bwMode="auto">
          <a:xfrm>
            <a:off x="1524000" y="41148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Fifth Pass</a:t>
            </a:r>
          </a:p>
        </p:txBody>
      </p:sp>
      <p:sp>
        <p:nvSpPr>
          <p:cNvPr id="8207" name="Rectangle 18"/>
          <p:cNvSpPr>
            <a:spLocks noChangeArrowheads="1"/>
          </p:cNvSpPr>
          <p:nvPr/>
        </p:nvSpPr>
        <p:spPr bwMode="auto">
          <a:xfrm>
            <a:off x="1524000" y="48768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Sixth Pass</a:t>
            </a:r>
          </a:p>
        </p:txBody>
      </p:sp>
      <p:sp>
        <p:nvSpPr>
          <p:cNvPr id="8208" name="Text Box 19"/>
          <p:cNvSpPr txBox="1">
            <a:spLocks noChangeArrowheads="1"/>
          </p:cNvSpPr>
          <p:nvPr/>
        </p:nvSpPr>
        <p:spPr bwMode="auto">
          <a:xfrm>
            <a:off x="3048000" y="44196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2,  3,  6,  7,  9,  9,  11,  12</a:t>
            </a:r>
            <a:endParaRPr lang="en-GB" altLang="zh-TW" sz="2400">
              <a:latin typeface="Times New Roman" panose="02020603050405020304" pitchFamily="18" charset="0"/>
            </a:endParaRPr>
          </a:p>
        </p:txBody>
      </p:sp>
      <p:sp>
        <p:nvSpPr>
          <p:cNvPr id="64525" name="Comment 13"/>
          <p:cNvSpPr>
            <a:spLocks noChangeArrowheads="1"/>
          </p:cNvSpPr>
          <p:nvPr/>
        </p:nvSpPr>
        <p:spPr bwMode="auto">
          <a:xfrm>
            <a:off x="2819400" y="4191001"/>
            <a:ext cx="7010400" cy="83502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1600" b="1">
                <a:solidFill>
                  <a:srgbClr val="000000"/>
                </a:solidFill>
                <a:latin typeface="Arial" panose="020B0604020202020204" pitchFamily="34" charset="0"/>
              </a:rPr>
              <a:t>This pass no exchanges are made so the algorithm knows the list is sorted.  It can therefore save time by not doing the final pass.  With other lists this check could save much more work.</a:t>
            </a:r>
            <a:endParaRPr lang="en-GB" altLang="zh-TW" sz="1600">
              <a:solidFill>
                <a:srgbClr val="000000"/>
              </a:solidFill>
              <a:latin typeface="Arial" panose="020B0604020202020204" pitchFamily="34" charset="0"/>
            </a:endParaRPr>
          </a:p>
        </p:txBody>
      </p:sp>
    </p:spTree>
    <p:extLst>
      <p:ext uri="{BB962C8B-B14F-4D97-AF65-F5344CB8AC3E}">
        <p14:creationId xmlns:p14="http://schemas.microsoft.com/office/powerpoint/2010/main" val="1058173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p:cTn id="7" dur="500" fill="hold"/>
                                        <p:tgtEl>
                                          <p:spTgt spid="64517"/>
                                        </p:tgtEl>
                                        <p:attrNameLst>
                                          <p:attrName>ppt_w</p:attrName>
                                        </p:attrNameLst>
                                      </p:cBhvr>
                                      <p:tavLst>
                                        <p:tav tm="0">
                                          <p:val>
                                            <p:fltVal val="0"/>
                                          </p:val>
                                        </p:tav>
                                        <p:tav tm="100000">
                                          <p:val>
                                            <p:strVal val="#ppt_w"/>
                                          </p:val>
                                        </p:tav>
                                      </p:tavLst>
                                    </p:anim>
                                    <p:anim calcmode="lin" valueType="num">
                                      <p:cBhvr>
                                        <p:cTn id="8" dur="500" fill="hold"/>
                                        <p:tgtEl>
                                          <p:spTgt spid="6451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4517"/>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4518"/>
                                        </p:tgtEl>
                                        <p:attrNameLst>
                                          <p:attrName>style.visibility</p:attrName>
                                        </p:attrNameLst>
                                      </p:cBhvr>
                                      <p:to>
                                        <p:strVal val="visible"/>
                                      </p:to>
                                    </p:set>
                                    <p:anim calcmode="lin" valueType="num">
                                      <p:cBhvr>
                                        <p:cTn id="13" dur="500" fill="hold"/>
                                        <p:tgtEl>
                                          <p:spTgt spid="64518"/>
                                        </p:tgtEl>
                                        <p:attrNameLst>
                                          <p:attrName>ppt_w</p:attrName>
                                        </p:attrNameLst>
                                      </p:cBhvr>
                                      <p:tavLst>
                                        <p:tav tm="0">
                                          <p:val>
                                            <p:fltVal val="0"/>
                                          </p:val>
                                        </p:tav>
                                        <p:tav tm="100000">
                                          <p:val>
                                            <p:strVal val="#ppt_w"/>
                                          </p:val>
                                        </p:tav>
                                      </p:tavLst>
                                    </p:anim>
                                    <p:anim calcmode="lin" valueType="num">
                                      <p:cBhvr>
                                        <p:cTn id="14" dur="500" fill="hold"/>
                                        <p:tgtEl>
                                          <p:spTgt spid="6451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451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4525"/>
                                        </p:tgtEl>
                                        <p:attrNameLst>
                                          <p:attrName>style.visibility</p:attrName>
                                        </p:attrNameLst>
                                      </p:cBhvr>
                                      <p:to>
                                        <p:strVal val="visible"/>
                                      </p:to>
                                    </p:set>
                                  </p:childTnLst>
                                  <p:subTnLst>
                                    <p:set>
                                      <p:cBhvr override="childStyle">
                                        <p:cTn dur="1" fill="hold" display="0" masterRel="nextClick" afterEffect="1"/>
                                        <p:tgtEl>
                                          <p:spTgt spid="645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p:bldP spid="64518" grpId="0" animBg="1"/>
      <p:bldP spid="6452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9330" y="124570"/>
            <a:ext cx="5163060" cy="646393"/>
          </a:xfrm>
        </p:spPr>
        <p:txBody>
          <a:bodyPr/>
          <a:lstStyle/>
          <a:p>
            <a:r>
              <a:rPr lang="en-US" dirty="0" smtClean="0"/>
              <a:t>Selection Sort</a:t>
            </a:r>
            <a:endParaRPr lang="en-US" dirty="0"/>
          </a:p>
        </p:txBody>
      </p:sp>
      <p:sp>
        <p:nvSpPr>
          <p:cNvPr id="11" name="Content Placeholder 10"/>
          <p:cNvSpPr>
            <a:spLocks noGrp="1"/>
          </p:cNvSpPr>
          <p:nvPr>
            <p:ph idx="1"/>
          </p:nvPr>
        </p:nvSpPr>
        <p:spPr>
          <a:xfrm>
            <a:off x="6192323" y="807151"/>
            <a:ext cx="5725886" cy="3262573"/>
          </a:xfrm>
          <a:ln w="3175">
            <a:solidFill>
              <a:schemeClr val="tx1"/>
            </a:solidFill>
          </a:ln>
        </p:spPr>
        <p:txBody>
          <a:bodyPr>
            <a:normAutofit/>
          </a:bodyPr>
          <a:lstStyle/>
          <a:p>
            <a:pPr marL="0" indent="0">
              <a:buNone/>
            </a:pPr>
            <a:r>
              <a:rPr lang="en-US" sz="2000" b="1" dirty="0" smtClean="0"/>
              <a:t>Algorithm:</a:t>
            </a:r>
          </a:p>
          <a:p>
            <a:pPr marL="0" indent="0">
              <a:buNone/>
            </a:pPr>
            <a:r>
              <a:rPr lang="en-US" sz="2000" b="1" dirty="0" smtClean="0"/>
              <a:t>Input: </a:t>
            </a:r>
            <a:r>
              <a:rPr lang="en-US" sz="2000" dirty="0" smtClean="0"/>
              <a:t>A (array), N (#elements)</a:t>
            </a:r>
          </a:p>
          <a:p>
            <a:pPr marL="0" indent="0">
              <a:buNone/>
            </a:pPr>
            <a:r>
              <a:rPr lang="en-US" sz="2000" i="1" dirty="0" smtClean="0"/>
              <a:t>Index</a:t>
            </a:r>
            <a:r>
              <a:rPr lang="en-US" sz="2000" dirty="0" smtClean="0"/>
              <a:t> = 0</a:t>
            </a:r>
          </a:p>
          <a:p>
            <a:pPr marL="0" indent="0">
              <a:buNone/>
            </a:pPr>
            <a:r>
              <a:rPr lang="en-US" sz="2000" b="1" dirty="0" smtClean="0"/>
              <a:t>Step 1: </a:t>
            </a:r>
            <a:r>
              <a:rPr lang="en-US" sz="2000" dirty="0" smtClean="0"/>
              <a:t>Find </a:t>
            </a:r>
            <a:r>
              <a:rPr lang="en-US" sz="2000" dirty="0"/>
              <a:t>the smallest </a:t>
            </a:r>
            <a:r>
              <a:rPr lang="en-US" sz="2000" dirty="0" smtClean="0"/>
              <a:t>element from the elements located at positions </a:t>
            </a:r>
            <a:r>
              <a:rPr lang="en-US" sz="2000" i="1" dirty="0" smtClean="0"/>
              <a:t>index</a:t>
            </a:r>
            <a:r>
              <a:rPr lang="en-US" sz="2000" dirty="0" smtClean="0"/>
              <a:t> to </a:t>
            </a:r>
            <a:r>
              <a:rPr lang="en-US" sz="2000" i="1" dirty="0" smtClean="0"/>
              <a:t>N-1</a:t>
            </a:r>
            <a:r>
              <a:rPr lang="en-US" sz="2000" dirty="0" smtClean="0"/>
              <a:t>. </a:t>
            </a:r>
            <a:r>
              <a:rPr lang="en-US" sz="2000" dirty="0"/>
              <a:t>Swap it with the </a:t>
            </a:r>
            <a:r>
              <a:rPr lang="en-US" sz="2000" dirty="0" smtClean="0"/>
              <a:t>element at </a:t>
            </a:r>
            <a:r>
              <a:rPr lang="en-US" sz="2000" i="1" dirty="0" smtClean="0"/>
              <a:t>index.</a:t>
            </a:r>
          </a:p>
          <a:p>
            <a:pPr marL="0" indent="0">
              <a:buNone/>
            </a:pPr>
            <a:r>
              <a:rPr lang="en-US" sz="2000" b="1" dirty="0" smtClean="0"/>
              <a:t>Step 2: </a:t>
            </a:r>
            <a:r>
              <a:rPr lang="en-US" sz="2000" dirty="0" smtClean="0"/>
              <a:t>Increase </a:t>
            </a:r>
            <a:r>
              <a:rPr lang="en-US" sz="2000" i="1" dirty="0" smtClean="0"/>
              <a:t>Index</a:t>
            </a:r>
            <a:r>
              <a:rPr lang="en-US" sz="2000" dirty="0" smtClean="0"/>
              <a:t> by 1. Go to step 1 if </a:t>
            </a:r>
            <a:r>
              <a:rPr lang="en-US" sz="2000" i="1" dirty="0" smtClean="0"/>
              <a:t>Index</a:t>
            </a:r>
            <a:r>
              <a:rPr lang="en-US" sz="2000" dirty="0" smtClean="0"/>
              <a:t> is less than </a:t>
            </a:r>
            <a:r>
              <a:rPr lang="en-US" sz="2000" i="1" dirty="0" smtClean="0"/>
              <a:t>N-1</a:t>
            </a:r>
            <a:r>
              <a:rPr lang="en-US" sz="2000" dirty="0" smtClean="0"/>
              <a:t>.</a:t>
            </a:r>
            <a:endParaRPr lang="en-US" altLang="ja-JP" sz="2000" dirty="0">
              <a:latin typeface="Courier New" charset="0"/>
              <a:ea typeface="MS PGothic" charset="0"/>
            </a:endParaRPr>
          </a:p>
        </p:txBody>
      </p:sp>
      <p:sp>
        <p:nvSpPr>
          <p:cNvPr id="12" name="Text Placeholder 11"/>
          <p:cNvSpPr>
            <a:spLocks noGrp="1"/>
          </p:cNvSpPr>
          <p:nvPr>
            <p:ph type="body" sz="half" idx="2"/>
          </p:nvPr>
        </p:nvSpPr>
        <p:spPr>
          <a:xfrm>
            <a:off x="109330" y="770962"/>
            <a:ext cx="5431499" cy="5624591"/>
          </a:xfrm>
        </p:spPr>
        <p:txBody>
          <a:bodyPr>
            <a:normAutofit/>
          </a:bodyPr>
          <a:lstStyle/>
          <a:p>
            <a:pPr marL="457200" indent="-457200" algn="just">
              <a:buFont typeface="Wingdings" panose="05000000000000000000" pitchFamily="2" charset="2"/>
              <a:buChar char="v"/>
            </a:pPr>
            <a:r>
              <a:rPr lang="en-US" sz="2800" b="1" dirty="0"/>
              <a:t>Concept</a:t>
            </a:r>
          </a:p>
          <a:p>
            <a:pPr marL="574675" lvl="1" indent="-342900" algn="just">
              <a:buFont typeface="Wingdings" panose="05000000000000000000" pitchFamily="2" charset="2"/>
              <a:buChar char="v"/>
            </a:pPr>
            <a:r>
              <a:rPr lang="en-US" sz="2400" dirty="0"/>
              <a:t>Locate smallest element in array.  I</a:t>
            </a:r>
            <a:r>
              <a:rPr lang="en-US" sz="2400" dirty="0" smtClean="0"/>
              <a:t>nterchange </a:t>
            </a:r>
            <a:r>
              <a:rPr lang="en-US" sz="2400" dirty="0"/>
              <a:t>it with element in position </a:t>
            </a:r>
            <a:r>
              <a:rPr lang="en-US" sz="2400" dirty="0" smtClean="0"/>
              <a:t>0.</a:t>
            </a:r>
            <a:endParaRPr lang="en-US" sz="2400" dirty="0"/>
          </a:p>
          <a:p>
            <a:pPr marL="574675" lvl="1" indent="-342900" algn="just">
              <a:buFont typeface="Wingdings" panose="05000000000000000000" pitchFamily="2" charset="2"/>
              <a:buChar char="v"/>
            </a:pPr>
            <a:r>
              <a:rPr lang="en-US" sz="2400" dirty="0"/>
              <a:t>Locate next smallest element in array.  I</a:t>
            </a:r>
            <a:r>
              <a:rPr lang="en-US" sz="2400" dirty="0" smtClean="0"/>
              <a:t>nterchange </a:t>
            </a:r>
            <a:r>
              <a:rPr lang="en-US" sz="2400" dirty="0"/>
              <a:t>it with element in position 1.</a:t>
            </a:r>
          </a:p>
          <a:p>
            <a:pPr marL="574675" lvl="1" indent="-342900" algn="just">
              <a:buFont typeface="Wingdings" panose="05000000000000000000" pitchFamily="2" charset="2"/>
              <a:buChar char="v"/>
            </a:pPr>
            <a:r>
              <a:rPr lang="en-US" sz="2400" dirty="0"/>
              <a:t>Continue until all elements are arranged in order</a:t>
            </a:r>
          </a:p>
          <a:p>
            <a:pPr marL="574675" lvl="1" indent="-342900" algn="just">
              <a:buFont typeface="Wingdings" panose="05000000000000000000" pitchFamily="2" charset="2"/>
              <a:buChar char="v"/>
            </a:pPr>
            <a:endParaRPr lang="en-US" sz="2400" dirty="0" smtClean="0"/>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5" name="Footer Placeholder 4"/>
          <p:cNvSpPr>
            <a:spLocks noGrp="1"/>
          </p:cNvSpPr>
          <p:nvPr>
            <p:ph type="ftr" sz="quarter" idx="11"/>
          </p:nvPr>
        </p:nvSpPr>
        <p:spPr/>
        <p:txBody>
          <a:bodyPr/>
          <a:lstStyle/>
          <a:p>
            <a:r>
              <a:rPr lang="en-US" smtClean="0"/>
              <a:t>Data Structures</a:t>
            </a:r>
            <a:endParaRPr lang="en-US" dirty="0"/>
          </a:p>
        </p:txBody>
      </p:sp>
      <p:sp>
        <p:nvSpPr>
          <p:cNvPr id="6" name="Slide Number Placeholder 5"/>
          <p:cNvSpPr>
            <a:spLocks noGrp="1"/>
          </p:cNvSpPr>
          <p:nvPr>
            <p:ph type="sldNum" sz="quarter" idx="12"/>
          </p:nvPr>
        </p:nvSpPr>
        <p:spPr/>
        <p:txBody>
          <a:body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14</a:t>
            </a:fld>
            <a:endParaRPr lang="en-US" dirty="0"/>
          </a:p>
        </p:txBody>
      </p:sp>
      <p:sp>
        <p:nvSpPr>
          <p:cNvPr id="42" name="Rectangle 41"/>
          <p:cNvSpPr/>
          <p:nvPr/>
        </p:nvSpPr>
        <p:spPr>
          <a:xfrm>
            <a:off x="1170432"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50" name="Rectangle 49"/>
          <p:cNvSpPr/>
          <p:nvPr/>
        </p:nvSpPr>
        <p:spPr>
          <a:xfrm>
            <a:off x="109728"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51" name="Rectangle 50"/>
          <p:cNvSpPr/>
          <p:nvPr/>
        </p:nvSpPr>
        <p:spPr>
          <a:xfrm>
            <a:off x="630936"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52" name="Rectangle 51"/>
          <p:cNvSpPr/>
          <p:nvPr/>
        </p:nvSpPr>
        <p:spPr>
          <a:xfrm>
            <a:off x="1170432"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55" name="Rectangle 54"/>
          <p:cNvSpPr/>
          <p:nvPr/>
        </p:nvSpPr>
        <p:spPr>
          <a:xfrm>
            <a:off x="275234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57" name="Rectangle 56"/>
          <p:cNvSpPr/>
          <p:nvPr/>
        </p:nvSpPr>
        <p:spPr>
          <a:xfrm>
            <a:off x="380390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68" name="Rectangle 67"/>
          <p:cNvSpPr/>
          <p:nvPr/>
        </p:nvSpPr>
        <p:spPr>
          <a:xfrm>
            <a:off x="4343400"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70" name="Rectangle 69"/>
          <p:cNvSpPr/>
          <p:nvPr/>
        </p:nvSpPr>
        <p:spPr>
          <a:xfrm>
            <a:off x="108016" y="5636359"/>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71" name="Rectangle 70"/>
          <p:cNvSpPr/>
          <p:nvPr/>
        </p:nvSpPr>
        <p:spPr>
          <a:xfrm>
            <a:off x="632296"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72" name="Rectangle 71"/>
          <p:cNvSpPr/>
          <p:nvPr/>
        </p:nvSpPr>
        <p:spPr>
          <a:xfrm>
            <a:off x="116852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73" name="Rectangle 72"/>
          <p:cNvSpPr/>
          <p:nvPr/>
        </p:nvSpPr>
        <p:spPr>
          <a:xfrm>
            <a:off x="1693622" y="563635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74" name="Rectangle 73"/>
          <p:cNvSpPr/>
          <p:nvPr/>
        </p:nvSpPr>
        <p:spPr>
          <a:xfrm>
            <a:off x="2222386"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75" name="Rectangle 74"/>
          <p:cNvSpPr/>
          <p:nvPr/>
        </p:nvSpPr>
        <p:spPr>
          <a:xfrm>
            <a:off x="275363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76" name="Rectangle 75"/>
          <p:cNvSpPr/>
          <p:nvPr/>
        </p:nvSpPr>
        <p:spPr>
          <a:xfrm>
            <a:off x="3275430"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77" name="Rectangle 76"/>
          <p:cNvSpPr/>
          <p:nvPr/>
        </p:nvSpPr>
        <p:spPr>
          <a:xfrm>
            <a:off x="3806678"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78" name="Rectangle 77"/>
          <p:cNvSpPr/>
          <p:nvPr/>
        </p:nvSpPr>
        <p:spPr>
          <a:xfrm>
            <a:off x="434452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79" name="Rectangle 78"/>
          <p:cNvSpPr/>
          <p:nvPr/>
        </p:nvSpPr>
        <p:spPr>
          <a:xfrm>
            <a:off x="4876215" y="563681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97" name="Rectangle 96"/>
          <p:cNvSpPr/>
          <p:nvPr/>
        </p:nvSpPr>
        <p:spPr>
          <a:xfrm>
            <a:off x="380390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99" name="Rectangle 98"/>
          <p:cNvSpPr/>
          <p:nvPr/>
        </p:nvSpPr>
        <p:spPr>
          <a:xfrm>
            <a:off x="4873752"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107" name="Rectangle 106"/>
          <p:cNvSpPr/>
          <p:nvPr/>
        </p:nvSpPr>
        <p:spPr>
          <a:xfrm>
            <a:off x="380390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113" name="Rectangle 112"/>
          <p:cNvSpPr/>
          <p:nvPr/>
        </p:nvSpPr>
        <p:spPr>
          <a:xfrm>
            <a:off x="1691640"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114" name="Rectangle 113"/>
          <p:cNvSpPr/>
          <p:nvPr/>
        </p:nvSpPr>
        <p:spPr>
          <a:xfrm>
            <a:off x="2221992"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116" name="Rectangle 115"/>
          <p:cNvSpPr/>
          <p:nvPr/>
        </p:nvSpPr>
        <p:spPr>
          <a:xfrm>
            <a:off x="3273552"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25" name="Rectangle 124"/>
          <p:cNvSpPr/>
          <p:nvPr/>
        </p:nvSpPr>
        <p:spPr>
          <a:xfrm>
            <a:off x="2752344" y="563270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grpSp>
        <p:nvGrpSpPr>
          <p:cNvPr id="140" name="Group 139"/>
          <p:cNvGrpSpPr/>
          <p:nvPr/>
        </p:nvGrpSpPr>
        <p:grpSpPr>
          <a:xfrm>
            <a:off x="145698" y="4371037"/>
            <a:ext cx="457198" cy="1259977"/>
            <a:chOff x="5943600" y="4472223"/>
            <a:chExt cx="914400" cy="682484"/>
          </a:xfrm>
        </p:grpSpPr>
        <p:sp>
          <p:nvSpPr>
            <p:cNvPr id="141" name="Down Arrow 1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43" name="Group 142"/>
          <p:cNvGrpSpPr/>
          <p:nvPr/>
        </p:nvGrpSpPr>
        <p:grpSpPr>
          <a:xfrm>
            <a:off x="649197" y="4371580"/>
            <a:ext cx="457198" cy="1259977"/>
            <a:chOff x="5943600" y="4472223"/>
            <a:chExt cx="914400" cy="682484"/>
          </a:xfrm>
        </p:grpSpPr>
        <p:sp>
          <p:nvSpPr>
            <p:cNvPr id="144" name="Down Arrow 1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49" name="Group 148"/>
          <p:cNvGrpSpPr/>
          <p:nvPr/>
        </p:nvGrpSpPr>
        <p:grpSpPr>
          <a:xfrm>
            <a:off x="1225683" y="4366510"/>
            <a:ext cx="457198" cy="1259977"/>
            <a:chOff x="5943600" y="4472223"/>
            <a:chExt cx="914400" cy="682484"/>
          </a:xfrm>
        </p:grpSpPr>
        <p:sp>
          <p:nvSpPr>
            <p:cNvPr id="150" name="Down Arrow 1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52" name="Group 151"/>
          <p:cNvGrpSpPr/>
          <p:nvPr/>
        </p:nvGrpSpPr>
        <p:grpSpPr>
          <a:xfrm>
            <a:off x="1770126" y="4371037"/>
            <a:ext cx="457198" cy="1259977"/>
            <a:chOff x="5943600" y="4472223"/>
            <a:chExt cx="914400" cy="682484"/>
          </a:xfrm>
        </p:grpSpPr>
        <p:sp>
          <p:nvSpPr>
            <p:cNvPr id="153" name="Down Arrow 1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Rectangle 15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55" name="Group 154"/>
          <p:cNvGrpSpPr/>
          <p:nvPr/>
        </p:nvGrpSpPr>
        <p:grpSpPr>
          <a:xfrm>
            <a:off x="2323567" y="4360738"/>
            <a:ext cx="457198" cy="1259977"/>
            <a:chOff x="5943600" y="4472223"/>
            <a:chExt cx="914400" cy="682484"/>
          </a:xfrm>
        </p:grpSpPr>
        <p:sp>
          <p:nvSpPr>
            <p:cNvPr id="156" name="Down Arrow 1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7" name="Rectangle 15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58" name="Group 157"/>
          <p:cNvGrpSpPr/>
          <p:nvPr/>
        </p:nvGrpSpPr>
        <p:grpSpPr>
          <a:xfrm>
            <a:off x="2859092" y="4371967"/>
            <a:ext cx="457198" cy="1259977"/>
            <a:chOff x="5943600" y="4472223"/>
            <a:chExt cx="914400" cy="682484"/>
          </a:xfrm>
        </p:grpSpPr>
        <p:sp>
          <p:nvSpPr>
            <p:cNvPr id="159" name="Down Arrow 1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61" name="Group 160"/>
          <p:cNvGrpSpPr/>
          <p:nvPr/>
        </p:nvGrpSpPr>
        <p:grpSpPr>
          <a:xfrm>
            <a:off x="3371389" y="4360738"/>
            <a:ext cx="457198" cy="1259977"/>
            <a:chOff x="5943600" y="4472223"/>
            <a:chExt cx="914400" cy="682484"/>
          </a:xfrm>
        </p:grpSpPr>
        <p:sp>
          <p:nvSpPr>
            <p:cNvPr id="162" name="Down Arrow 16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3" name="Rectangle 16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64" name="Group 163"/>
          <p:cNvGrpSpPr/>
          <p:nvPr/>
        </p:nvGrpSpPr>
        <p:grpSpPr>
          <a:xfrm>
            <a:off x="3877882" y="4366098"/>
            <a:ext cx="457198" cy="1259977"/>
            <a:chOff x="5943600" y="4472223"/>
            <a:chExt cx="914400" cy="682484"/>
          </a:xfrm>
        </p:grpSpPr>
        <p:sp>
          <p:nvSpPr>
            <p:cNvPr id="165" name="Down Arrow 16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6" name="Rectangle 165"/>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67" name="Group 166"/>
          <p:cNvGrpSpPr/>
          <p:nvPr/>
        </p:nvGrpSpPr>
        <p:grpSpPr>
          <a:xfrm>
            <a:off x="4393941" y="4366601"/>
            <a:ext cx="457198" cy="1259977"/>
            <a:chOff x="5943600" y="4472223"/>
            <a:chExt cx="914400" cy="682484"/>
          </a:xfrm>
        </p:grpSpPr>
        <p:sp>
          <p:nvSpPr>
            <p:cNvPr id="168" name="Down Arrow 16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9" name="Rectangle 16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70" name="Group 169"/>
          <p:cNvGrpSpPr/>
          <p:nvPr/>
        </p:nvGrpSpPr>
        <p:grpSpPr>
          <a:xfrm>
            <a:off x="638260" y="4826870"/>
            <a:ext cx="457198" cy="793846"/>
            <a:chOff x="5943600" y="4472223"/>
            <a:chExt cx="914400" cy="682484"/>
          </a:xfrm>
        </p:grpSpPr>
        <p:sp>
          <p:nvSpPr>
            <p:cNvPr id="171" name="Down Arrow 17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2" name="Rectangle 17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73" name="Group 172"/>
          <p:cNvGrpSpPr/>
          <p:nvPr/>
        </p:nvGrpSpPr>
        <p:grpSpPr>
          <a:xfrm>
            <a:off x="1774965" y="4817290"/>
            <a:ext cx="457198" cy="793846"/>
            <a:chOff x="5943600" y="4472223"/>
            <a:chExt cx="914400" cy="682484"/>
          </a:xfrm>
        </p:grpSpPr>
        <p:sp>
          <p:nvSpPr>
            <p:cNvPr id="174" name="Down Arrow 17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76" name="Group 175"/>
          <p:cNvGrpSpPr/>
          <p:nvPr/>
        </p:nvGrpSpPr>
        <p:grpSpPr>
          <a:xfrm>
            <a:off x="1223649" y="4825239"/>
            <a:ext cx="457198" cy="793846"/>
            <a:chOff x="5943600" y="4472223"/>
            <a:chExt cx="914400" cy="682484"/>
          </a:xfrm>
        </p:grpSpPr>
        <p:sp>
          <p:nvSpPr>
            <p:cNvPr id="177" name="Down Arrow 1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Rectangle 17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79" name="Group 178"/>
          <p:cNvGrpSpPr/>
          <p:nvPr/>
        </p:nvGrpSpPr>
        <p:grpSpPr>
          <a:xfrm>
            <a:off x="2321792" y="4811141"/>
            <a:ext cx="457198" cy="793846"/>
            <a:chOff x="5943600" y="4472223"/>
            <a:chExt cx="914400" cy="682484"/>
          </a:xfrm>
        </p:grpSpPr>
        <p:sp>
          <p:nvSpPr>
            <p:cNvPr id="180" name="Down Arrow 17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1" name="Rectangle 18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82" name="Group 181"/>
          <p:cNvGrpSpPr/>
          <p:nvPr/>
        </p:nvGrpSpPr>
        <p:grpSpPr>
          <a:xfrm>
            <a:off x="2867427" y="4825239"/>
            <a:ext cx="457198" cy="793846"/>
            <a:chOff x="5943600" y="4472223"/>
            <a:chExt cx="914400" cy="682484"/>
          </a:xfrm>
        </p:grpSpPr>
        <p:sp>
          <p:nvSpPr>
            <p:cNvPr id="183" name="Down Arrow 18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 name="Rectangle 18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85" name="Group 184"/>
          <p:cNvGrpSpPr/>
          <p:nvPr/>
        </p:nvGrpSpPr>
        <p:grpSpPr>
          <a:xfrm>
            <a:off x="3379637" y="4825239"/>
            <a:ext cx="457198" cy="793846"/>
            <a:chOff x="5943600" y="4472223"/>
            <a:chExt cx="914400" cy="682484"/>
          </a:xfrm>
        </p:grpSpPr>
        <p:sp>
          <p:nvSpPr>
            <p:cNvPr id="186" name="Down Arrow 18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7" name="Rectangle 18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88" name="Group 187"/>
          <p:cNvGrpSpPr/>
          <p:nvPr/>
        </p:nvGrpSpPr>
        <p:grpSpPr>
          <a:xfrm>
            <a:off x="3884899" y="4826870"/>
            <a:ext cx="457198" cy="793846"/>
            <a:chOff x="5943600" y="4472223"/>
            <a:chExt cx="914400" cy="682484"/>
          </a:xfrm>
        </p:grpSpPr>
        <p:sp>
          <p:nvSpPr>
            <p:cNvPr id="189" name="Down Arrow 18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0" name="Rectangle 18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91" name="Group 190"/>
          <p:cNvGrpSpPr/>
          <p:nvPr/>
        </p:nvGrpSpPr>
        <p:grpSpPr>
          <a:xfrm>
            <a:off x="4388861" y="4811141"/>
            <a:ext cx="457198" cy="793846"/>
            <a:chOff x="5943600" y="4472223"/>
            <a:chExt cx="914400" cy="682484"/>
          </a:xfrm>
        </p:grpSpPr>
        <p:sp>
          <p:nvSpPr>
            <p:cNvPr id="192" name="Down Arrow 19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3" name="Rectangle 192"/>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194" name="Group 193"/>
          <p:cNvGrpSpPr/>
          <p:nvPr/>
        </p:nvGrpSpPr>
        <p:grpSpPr>
          <a:xfrm>
            <a:off x="4933003" y="4826870"/>
            <a:ext cx="457198" cy="793846"/>
            <a:chOff x="5943600" y="4472223"/>
            <a:chExt cx="914400" cy="682484"/>
          </a:xfrm>
        </p:grpSpPr>
        <p:sp>
          <p:nvSpPr>
            <p:cNvPr id="195" name="Down Arrow 19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6" name="Rectangle 19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sp>
        <p:nvSpPr>
          <p:cNvPr id="2" name="Rectangle 1"/>
          <p:cNvSpPr/>
          <p:nvPr/>
        </p:nvSpPr>
        <p:spPr>
          <a:xfrm>
            <a:off x="123954" y="6076553"/>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18" name="Rectangle 117"/>
          <p:cNvSpPr/>
          <p:nvPr/>
        </p:nvSpPr>
        <p:spPr>
          <a:xfrm>
            <a:off x="655473" y="607898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0" name="Rectangle 119"/>
          <p:cNvSpPr/>
          <p:nvPr/>
        </p:nvSpPr>
        <p:spPr>
          <a:xfrm>
            <a:off x="1188563" y="6088541"/>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1" name="Rectangle 120"/>
          <p:cNvSpPr/>
          <p:nvPr/>
        </p:nvSpPr>
        <p:spPr>
          <a:xfrm>
            <a:off x="1736280" y="608653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2" name="Rectangle 121"/>
          <p:cNvSpPr/>
          <p:nvPr/>
        </p:nvSpPr>
        <p:spPr>
          <a:xfrm>
            <a:off x="2282584" y="608419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4" name="Rectangle 123"/>
          <p:cNvSpPr/>
          <p:nvPr/>
        </p:nvSpPr>
        <p:spPr>
          <a:xfrm>
            <a:off x="2773211" y="6093056"/>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6" name="Rectangle 125"/>
          <p:cNvSpPr/>
          <p:nvPr/>
        </p:nvSpPr>
        <p:spPr>
          <a:xfrm>
            <a:off x="3347530" y="6077697"/>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7" name="Rectangle 126"/>
          <p:cNvSpPr/>
          <p:nvPr/>
        </p:nvSpPr>
        <p:spPr>
          <a:xfrm>
            <a:off x="3852403" y="6074852"/>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8" name="Rectangle 127"/>
          <p:cNvSpPr/>
          <p:nvPr/>
        </p:nvSpPr>
        <p:spPr>
          <a:xfrm>
            <a:off x="4399429" y="608315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129" name="Rectangle 128"/>
          <p:cNvSpPr/>
          <p:nvPr/>
        </p:nvSpPr>
        <p:spPr>
          <a:xfrm>
            <a:off x="4931050" y="609239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96" name="TextBox 95"/>
          <p:cNvSpPr txBox="1"/>
          <p:nvPr/>
        </p:nvSpPr>
        <p:spPr>
          <a:xfrm>
            <a:off x="6192323" y="4239719"/>
            <a:ext cx="5660573" cy="1328569"/>
          </a:xfrm>
          <a:prstGeom prst="rect">
            <a:avLst/>
          </a:prstGeom>
          <a:noFill/>
        </p:spPr>
        <p:txBody>
          <a:bodyPr wrap="square" rtlCol="0">
            <a:spAutoFit/>
          </a:bodyPr>
          <a:lstStyle/>
          <a:p>
            <a:pPr marL="342900" indent="-342900" algn="just">
              <a:lnSpc>
                <a:spcPct val="90000"/>
              </a:lnSpc>
              <a:spcBef>
                <a:spcPts val="1000"/>
              </a:spcBef>
              <a:buFont typeface="Wingdings" panose="05000000000000000000" pitchFamily="2" charset="2"/>
              <a:buChar char="v"/>
              <a:defRPr/>
            </a:pPr>
            <a:r>
              <a:rPr lang="en-US" sz="2000" b="1" dirty="0"/>
              <a:t>Benefit: </a:t>
            </a:r>
            <a:r>
              <a:rPr lang="en-US" sz="2000" dirty="0"/>
              <a:t>More efficient than Bubble Sort, since fewer exchanges</a:t>
            </a:r>
            <a:endParaRPr lang="en-US" sz="2000" b="1" dirty="0" smtClean="0"/>
          </a:p>
          <a:p>
            <a:pPr marL="342900" indent="-342900" algn="just">
              <a:lnSpc>
                <a:spcPct val="90000"/>
              </a:lnSpc>
              <a:spcBef>
                <a:spcPts val="1000"/>
              </a:spcBef>
              <a:buFont typeface="Wingdings" panose="05000000000000000000" pitchFamily="2" charset="2"/>
              <a:buChar char="v"/>
              <a:defRPr/>
            </a:pPr>
            <a:r>
              <a:rPr lang="en-US" sz="2000" b="1" dirty="0" smtClean="0"/>
              <a:t>Disadvantage</a:t>
            </a:r>
            <a:r>
              <a:rPr lang="en-US" sz="2000" b="1" dirty="0"/>
              <a:t>: </a:t>
            </a:r>
            <a:r>
              <a:rPr lang="en-US" sz="2000" dirty="0"/>
              <a:t>May not be as easy as Bubble Sort to understand</a:t>
            </a:r>
            <a:endParaRPr lang="en-US" sz="2000" b="1" dirty="0"/>
          </a:p>
        </p:txBody>
      </p:sp>
    </p:spTree>
    <p:extLst>
      <p:ext uri="{BB962C8B-B14F-4D97-AF65-F5344CB8AC3E}">
        <p14:creationId xmlns:p14="http://schemas.microsoft.com/office/powerpoint/2010/main" val="29125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70"/>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7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2"/>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6"/>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7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73"/>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1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79"/>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18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2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1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82"/>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18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185"/>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1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88"/>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19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191"/>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nodeType="afterEffect">
                                  <p:stCondLst>
                                    <p:cond delay="0"/>
                                  </p:stCondLst>
                                  <p:childTnLst>
                                    <p:set>
                                      <p:cBhvr>
                                        <p:cTn id="84" dur="1" fill="hold">
                                          <p:stCondLst>
                                            <p:cond delay="0"/>
                                          </p:stCondLst>
                                        </p:cTn>
                                        <p:tgtEl>
                                          <p:spTgt spid="1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19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hidden"/>
                                      </p:to>
                                    </p:set>
                                  </p:childTnLst>
                                </p:cTn>
                              </p:par>
                            </p:childTnLst>
                          </p:cTn>
                        </p:par>
                        <p:par>
                          <p:cTn id="95" fill="hold">
                            <p:stCondLst>
                              <p:cond delay="0"/>
                            </p:stCondLst>
                            <p:childTnLst>
                              <p:par>
                                <p:cTn id="96" presetID="31" presetClass="entr" presetSubtype="0" fill="hold" grpId="0" nodeType="afterEffect">
                                  <p:stCondLst>
                                    <p:cond delay="0"/>
                                  </p:stCondLst>
                                  <p:childTnLst>
                                    <p:set>
                                      <p:cBhvr>
                                        <p:cTn id="97" dur="1" fill="hold">
                                          <p:stCondLst>
                                            <p:cond delay="0"/>
                                          </p:stCondLst>
                                        </p:cTn>
                                        <p:tgtEl>
                                          <p:spTgt spid="50"/>
                                        </p:tgtEl>
                                        <p:attrNameLst>
                                          <p:attrName>style.visibility</p:attrName>
                                        </p:attrNameLst>
                                      </p:cBhvr>
                                      <p:to>
                                        <p:strVal val="visible"/>
                                      </p:to>
                                    </p:set>
                                    <p:anim calcmode="lin" valueType="num">
                                      <p:cBhvr>
                                        <p:cTn id="98" dur="1000" fill="hold"/>
                                        <p:tgtEl>
                                          <p:spTgt spid="50"/>
                                        </p:tgtEl>
                                        <p:attrNameLst>
                                          <p:attrName>ppt_w</p:attrName>
                                        </p:attrNameLst>
                                      </p:cBhvr>
                                      <p:tavLst>
                                        <p:tav tm="0">
                                          <p:val>
                                            <p:fltVal val="0"/>
                                          </p:val>
                                        </p:tav>
                                        <p:tav tm="100000">
                                          <p:val>
                                            <p:strVal val="#ppt_w"/>
                                          </p:val>
                                        </p:tav>
                                      </p:tavLst>
                                    </p:anim>
                                    <p:anim calcmode="lin" valueType="num">
                                      <p:cBhvr>
                                        <p:cTn id="99" dur="1000" fill="hold"/>
                                        <p:tgtEl>
                                          <p:spTgt spid="50"/>
                                        </p:tgtEl>
                                        <p:attrNameLst>
                                          <p:attrName>ppt_h</p:attrName>
                                        </p:attrNameLst>
                                      </p:cBhvr>
                                      <p:tavLst>
                                        <p:tav tm="0">
                                          <p:val>
                                            <p:fltVal val="0"/>
                                          </p:val>
                                        </p:tav>
                                        <p:tav tm="100000">
                                          <p:val>
                                            <p:strVal val="#ppt_h"/>
                                          </p:val>
                                        </p:tav>
                                      </p:tavLst>
                                    </p:anim>
                                    <p:anim calcmode="lin" valueType="num">
                                      <p:cBhvr>
                                        <p:cTn id="100" dur="1000" fill="hold"/>
                                        <p:tgtEl>
                                          <p:spTgt spid="50"/>
                                        </p:tgtEl>
                                        <p:attrNameLst>
                                          <p:attrName>style.rotation</p:attrName>
                                        </p:attrNameLst>
                                      </p:cBhvr>
                                      <p:tavLst>
                                        <p:tav tm="0">
                                          <p:val>
                                            <p:fltVal val="90"/>
                                          </p:val>
                                        </p:tav>
                                        <p:tav tm="100000">
                                          <p:val>
                                            <p:fltVal val="0"/>
                                          </p:val>
                                        </p:tav>
                                      </p:tavLst>
                                    </p:anim>
                                    <p:animEffect transition="in" filter="fade">
                                      <p:cBhvr>
                                        <p:cTn id="101" dur="1000"/>
                                        <p:tgtEl>
                                          <p:spTgt spid="50"/>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 calcmode="lin" valueType="num">
                                      <p:cBhvr>
                                        <p:cTn id="104" dur="1000" fill="hold"/>
                                        <p:tgtEl>
                                          <p:spTgt spid="55"/>
                                        </p:tgtEl>
                                        <p:attrNameLst>
                                          <p:attrName>ppt_w</p:attrName>
                                        </p:attrNameLst>
                                      </p:cBhvr>
                                      <p:tavLst>
                                        <p:tav tm="0">
                                          <p:val>
                                            <p:fltVal val="0"/>
                                          </p:val>
                                        </p:tav>
                                        <p:tav tm="100000">
                                          <p:val>
                                            <p:strVal val="#ppt_w"/>
                                          </p:val>
                                        </p:tav>
                                      </p:tavLst>
                                    </p:anim>
                                    <p:anim calcmode="lin" valueType="num">
                                      <p:cBhvr>
                                        <p:cTn id="105" dur="1000" fill="hold"/>
                                        <p:tgtEl>
                                          <p:spTgt spid="55"/>
                                        </p:tgtEl>
                                        <p:attrNameLst>
                                          <p:attrName>ppt_h</p:attrName>
                                        </p:attrNameLst>
                                      </p:cBhvr>
                                      <p:tavLst>
                                        <p:tav tm="0">
                                          <p:val>
                                            <p:fltVal val="0"/>
                                          </p:val>
                                        </p:tav>
                                        <p:tav tm="100000">
                                          <p:val>
                                            <p:strVal val="#ppt_h"/>
                                          </p:val>
                                        </p:tav>
                                      </p:tavLst>
                                    </p:anim>
                                    <p:anim calcmode="lin" valueType="num">
                                      <p:cBhvr>
                                        <p:cTn id="106" dur="1000" fill="hold"/>
                                        <p:tgtEl>
                                          <p:spTgt spid="55"/>
                                        </p:tgtEl>
                                        <p:attrNameLst>
                                          <p:attrName>style.rotation</p:attrName>
                                        </p:attrNameLst>
                                      </p:cBhvr>
                                      <p:tavLst>
                                        <p:tav tm="0">
                                          <p:val>
                                            <p:fltVal val="90"/>
                                          </p:val>
                                        </p:tav>
                                        <p:tav tm="100000">
                                          <p:val>
                                            <p:fltVal val="0"/>
                                          </p:val>
                                        </p:tav>
                                      </p:tavLst>
                                    </p:anim>
                                    <p:animEffect transition="in" filter="fade">
                                      <p:cBhvr>
                                        <p:cTn id="107" dur="1000"/>
                                        <p:tgtEl>
                                          <p:spTgt spid="55"/>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140"/>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nodeType="afterEffect">
                                  <p:stCondLst>
                                    <p:cond delay="0"/>
                                  </p:stCondLst>
                                  <p:childTnLst>
                                    <p:set>
                                      <p:cBhvr>
                                        <p:cTn id="118" dur="1" fill="hold">
                                          <p:stCondLst>
                                            <p:cond delay="0"/>
                                          </p:stCondLst>
                                        </p:cTn>
                                        <p:tgtEl>
                                          <p:spTgt spid="143"/>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0" nodeType="afterEffect">
                                  <p:stCondLst>
                                    <p:cond delay="0"/>
                                  </p:stCondLst>
                                  <p:childTnLst>
                                    <p:set>
                                      <p:cBhvr>
                                        <p:cTn id="121" dur="1" fill="hold">
                                          <p:stCondLst>
                                            <p:cond delay="0"/>
                                          </p:stCondLst>
                                        </p:cTn>
                                        <p:tgtEl>
                                          <p:spTgt spid="118"/>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76"/>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118"/>
                                        </p:tgtEl>
                                        <p:attrNameLst>
                                          <p:attrName>style.visibility</p:attrName>
                                        </p:attrNameLst>
                                      </p:cBhvr>
                                      <p:to>
                                        <p:strVal val="hidden"/>
                                      </p:to>
                                    </p:set>
                                  </p:childTnLst>
                                </p:cTn>
                              </p:par>
                            </p:childTnLst>
                          </p:cTn>
                        </p:par>
                        <p:par>
                          <p:cTn id="130" fill="hold">
                            <p:stCondLst>
                              <p:cond delay="0"/>
                            </p:stCondLst>
                            <p:childTnLst>
                              <p:par>
                                <p:cTn id="131" presetID="1" presetClass="entr" presetSubtype="0" fill="hold" grpId="2" nodeType="afterEffect">
                                  <p:stCondLst>
                                    <p:cond delay="0"/>
                                  </p:stCondLst>
                                  <p:childTnLst>
                                    <p:set>
                                      <p:cBhvr>
                                        <p:cTn id="132" dur="1" fill="hold">
                                          <p:stCondLst>
                                            <p:cond delay="0"/>
                                          </p:stCondLst>
                                        </p:cTn>
                                        <p:tgtEl>
                                          <p:spTgt spid="12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176"/>
                                        </p:tgtEl>
                                        <p:attrNameLst>
                                          <p:attrName>style.visibility</p:attrName>
                                        </p:attrNameLst>
                                      </p:cBhvr>
                                      <p:to>
                                        <p:strVal val="hidden"/>
                                      </p:to>
                                    </p:set>
                                  </p:childTnLst>
                                </p:cTn>
                              </p:par>
                              <p:par>
                                <p:cTn id="137" presetID="1" presetClass="entr" presetSubtype="0" fill="hold" nodeType="withEffect">
                                  <p:stCondLst>
                                    <p:cond delay="0"/>
                                  </p:stCondLst>
                                  <p:childTnLst>
                                    <p:set>
                                      <p:cBhvr>
                                        <p:cTn id="138" dur="1" fill="hold">
                                          <p:stCondLst>
                                            <p:cond delay="0"/>
                                          </p:stCondLst>
                                        </p:cTn>
                                        <p:tgtEl>
                                          <p:spTgt spid="17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173"/>
                                        </p:tgtEl>
                                        <p:attrNameLst>
                                          <p:attrName>style.visibility</p:attrName>
                                        </p:attrNameLst>
                                      </p:cBhvr>
                                      <p:to>
                                        <p:strVal val="hidden"/>
                                      </p:to>
                                    </p:set>
                                  </p:childTnLst>
                                </p:cTn>
                              </p:par>
                              <p:par>
                                <p:cTn id="143" presetID="1" presetClass="entr" presetSubtype="0" fill="hold" nodeType="withEffect">
                                  <p:stCondLst>
                                    <p:cond delay="0"/>
                                  </p:stCondLst>
                                  <p:childTnLst>
                                    <p:set>
                                      <p:cBhvr>
                                        <p:cTn id="144" dur="1" fill="hold">
                                          <p:stCondLst>
                                            <p:cond delay="0"/>
                                          </p:stCondLst>
                                        </p:cTn>
                                        <p:tgtEl>
                                          <p:spTgt spid="17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179"/>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18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182"/>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185"/>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185"/>
                                        </p:tgtEl>
                                        <p:attrNameLst>
                                          <p:attrName>style.visibility</p:attrName>
                                        </p:attrNameLst>
                                      </p:cBhvr>
                                      <p:to>
                                        <p:strVal val="hidden"/>
                                      </p:to>
                                    </p:set>
                                  </p:childTnLst>
                                </p:cTn>
                              </p:par>
                              <p:par>
                                <p:cTn id="161" presetID="1" presetClass="entr" presetSubtype="0" fill="hold" nodeType="withEffect">
                                  <p:stCondLst>
                                    <p:cond delay="0"/>
                                  </p:stCondLst>
                                  <p:childTnLst>
                                    <p:set>
                                      <p:cBhvr>
                                        <p:cTn id="162" dur="1" fill="hold">
                                          <p:stCondLst>
                                            <p:cond delay="0"/>
                                          </p:stCondLst>
                                        </p:cTn>
                                        <p:tgtEl>
                                          <p:spTgt spid="18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188"/>
                                        </p:tgtEl>
                                        <p:attrNameLst>
                                          <p:attrName>style.visibility</p:attrName>
                                        </p:attrNameLst>
                                      </p:cBhvr>
                                      <p:to>
                                        <p:strVal val="hidden"/>
                                      </p:to>
                                    </p:set>
                                  </p:childTnLst>
                                </p:cTn>
                              </p:par>
                              <p:par>
                                <p:cTn id="167" presetID="1" presetClass="entr" presetSubtype="0" fill="hold" nodeType="withEffect">
                                  <p:stCondLst>
                                    <p:cond delay="0"/>
                                  </p:stCondLst>
                                  <p:childTnLst>
                                    <p:set>
                                      <p:cBhvr>
                                        <p:cTn id="168" dur="1" fill="hold">
                                          <p:stCondLst>
                                            <p:cond delay="0"/>
                                          </p:stCondLst>
                                        </p:cTn>
                                        <p:tgtEl>
                                          <p:spTgt spid="191"/>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191"/>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194"/>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194"/>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0" nodeType="clickEffect">
                                  <p:stCondLst>
                                    <p:cond delay="0"/>
                                  </p:stCondLst>
                                  <p:childTnLst>
                                    <p:set>
                                      <p:cBhvr>
                                        <p:cTn id="182" dur="1" fill="hold">
                                          <p:stCondLst>
                                            <p:cond delay="0"/>
                                          </p:stCondLst>
                                        </p:cTn>
                                        <p:tgtEl>
                                          <p:spTgt spid="71"/>
                                        </p:tgtEl>
                                        <p:attrNameLst>
                                          <p:attrName>style.visibility</p:attrName>
                                        </p:attrNameLst>
                                      </p:cBhvr>
                                      <p:to>
                                        <p:strVal val="hidden"/>
                                      </p:to>
                                    </p:set>
                                  </p:childTnLst>
                                </p:cTn>
                              </p:par>
                              <p:par>
                                <p:cTn id="183" presetID="1" presetClass="exit" presetSubtype="0" fill="hold" grpId="0" nodeType="withEffect">
                                  <p:stCondLst>
                                    <p:cond delay="0"/>
                                  </p:stCondLst>
                                  <p:childTnLst>
                                    <p:set>
                                      <p:cBhvr>
                                        <p:cTn id="184" dur="1" fill="hold">
                                          <p:stCondLst>
                                            <p:cond delay="0"/>
                                          </p:stCondLst>
                                        </p:cTn>
                                        <p:tgtEl>
                                          <p:spTgt spid="72"/>
                                        </p:tgtEl>
                                        <p:attrNameLst>
                                          <p:attrName>style.visibility</p:attrName>
                                        </p:attrNameLst>
                                      </p:cBhvr>
                                      <p:to>
                                        <p:strVal val="hidden"/>
                                      </p:to>
                                    </p:set>
                                  </p:childTnLst>
                                </p:cTn>
                              </p:par>
                              <p:par>
                                <p:cTn id="185" presetID="31" presetClass="entr" presetSubtype="0" fill="hold" grpId="0" nodeType="withEffect">
                                  <p:stCondLst>
                                    <p:cond delay="0"/>
                                  </p:stCondLst>
                                  <p:childTnLst>
                                    <p:set>
                                      <p:cBhvr>
                                        <p:cTn id="186" dur="1" fill="hold">
                                          <p:stCondLst>
                                            <p:cond delay="0"/>
                                          </p:stCondLst>
                                        </p:cTn>
                                        <p:tgtEl>
                                          <p:spTgt spid="52"/>
                                        </p:tgtEl>
                                        <p:attrNameLst>
                                          <p:attrName>style.visibility</p:attrName>
                                        </p:attrNameLst>
                                      </p:cBhvr>
                                      <p:to>
                                        <p:strVal val="visible"/>
                                      </p:to>
                                    </p:set>
                                    <p:anim calcmode="lin" valueType="num">
                                      <p:cBhvr>
                                        <p:cTn id="187" dur="1000" fill="hold"/>
                                        <p:tgtEl>
                                          <p:spTgt spid="52"/>
                                        </p:tgtEl>
                                        <p:attrNameLst>
                                          <p:attrName>ppt_w</p:attrName>
                                        </p:attrNameLst>
                                      </p:cBhvr>
                                      <p:tavLst>
                                        <p:tav tm="0">
                                          <p:val>
                                            <p:fltVal val="0"/>
                                          </p:val>
                                        </p:tav>
                                        <p:tav tm="100000">
                                          <p:val>
                                            <p:strVal val="#ppt_w"/>
                                          </p:val>
                                        </p:tav>
                                      </p:tavLst>
                                    </p:anim>
                                    <p:anim calcmode="lin" valueType="num">
                                      <p:cBhvr>
                                        <p:cTn id="188" dur="1000" fill="hold"/>
                                        <p:tgtEl>
                                          <p:spTgt spid="52"/>
                                        </p:tgtEl>
                                        <p:attrNameLst>
                                          <p:attrName>ppt_h</p:attrName>
                                        </p:attrNameLst>
                                      </p:cBhvr>
                                      <p:tavLst>
                                        <p:tav tm="0">
                                          <p:val>
                                            <p:fltVal val="0"/>
                                          </p:val>
                                        </p:tav>
                                        <p:tav tm="100000">
                                          <p:val>
                                            <p:strVal val="#ppt_h"/>
                                          </p:val>
                                        </p:tav>
                                      </p:tavLst>
                                    </p:anim>
                                    <p:anim calcmode="lin" valueType="num">
                                      <p:cBhvr>
                                        <p:cTn id="189" dur="1000" fill="hold"/>
                                        <p:tgtEl>
                                          <p:spTgt spid="52"/>
                                        </p:tgtEl>
                                        <p:attrNameLst>
                                          <p:attrName>style.rotation</p:attrName>
                                        </p:attrNameLst>
                                      </p:cBhvr>
                                      <p:tavLst>
                                        <p:tav tm="0">
                                          <p:val>
                                            <p:fltVal val="90"/>
                                          </p:val>
                                        </p:tav>
                                        <p:tav tm="100000">
                                          <p:val>
                                            <p:fltVal val="0"/>
                                          </p:val>
                                        </p:tav>
                                      </p:tavLst>
                                    </p:anim>
                                    <p:animEffect transition="in" filter="fade">
                                      <p:cBhvr>
                                        <p:cTn id="190" dur="1000"/>
                                        <p:tgtEl>
                                          <p:spTgt spid="52"/>
                                        </p:tgtEl>
                                      </p:cBhvr>
                                    </p:animEffect>
                                  </p:childTnLst>
                                </p:cTn>
                              </p:par>
                              <p:par>
                                <p:cTn id="191" presetID="31" presetClass="entr" presetSubtype="0" fill="hold" grpId="0" nodeType="withEffect">
                                  <p:stCondLst>
                                    <p:cond delay="0"/>
                                  </p:stCondLst>
                                  <p:childTnLst>
                                    <p:set>
                                      <p:cBhvr>
                                        <p:cTn id="192" dur="1" fill="hold">
                                          <p:stCondLst>
                                            <p:cond delay="0"/>
                                          </p:stCondLst>
                                        </p:cTn>
                                        <p:tgtEl>
                                          <p:spTgt spid="51"/>
                                        </p:tgtEl>
                                        <p:attrNameLst>
                                          <p:attrName>style.visibility</p:attrName>
                                        </p:attrNameLst>
                                      </p:cBhvr>
                                      <p:to>
                                        <p:strVal val="visible"/>
                                      </p:to>
                                    </p:set>
                                    <p:anim calcmode="lin" valueType="num">
                                      <p:cBhvr>
                                        <p:cTn id="193" dur="1000" fill="hold"/>
                                        <p:tgtEl>
                                          <p:spTgt spid="51"/>
                                        </p:tgtEl>
                                        <p:attrNameLst>
                                          <p:attrName>ppt_w</p:attrName>
                                        </p:attrNameLst>
                                      </p:cBhvr>
                                      <p:tavLst>
                                        <p:tav tm="0">
                                          <p:val>
                                            <p:fltVal val="0"/>
                                          </p:val>
                                        </p:tav>
                                        <p:tav tm="100000">
                                          <p:val>
                                            <p:strVal val="#ppt_w"/>
                                          </p:val>
                                        </p:tav>
                                      </p:tavLst>
                                    </p:anim>
                                    <p:anim calcmode="lin" valueType="num">
                                      <p:cBhvr>
                                        <p:cTn id="194" dur="1000" fill="hold"/>
                                        <p:tgtEl>
                                          <p:spTgt spid="51"/>
                                        </p:tgtEl>
                                        <p:attrNameLst>
                                          <p:attrName>ppt_h</p:attrName>
                                        </p:attrNameLst>
                                      </p:cBhvr>
                                      <p:tavLst>
                                        <p:tav tm="0">
                                          <p:val>
                                            <p:fltVal val="0"/>
                                          </p:val>
                                        </p:tav>
                                        <p:tav tm="100000">
                                          <p:val>
                                            <p:strVal val="#ppt_h"/>
                                          </p:val>
                                        </p:tav>
                                      </p:tavLst>
                                    </p:anim>
                                    <p:anim calcmode="lin" valueType="num">
                                      <p:cBhvr>
                                        <p:cTn id="195" dur="1000" fill="hold"/>
                                        <p:tgtEl>
                                          <p:spTgt spid="51"/>
                                        </p:tgtEl>
                                        <p:attrNameLst>
                                          <p:attrName>style.rotation</p:attrName>
                                        </p:attrNameLst>
                                      </p:cBhvr>
                                      <p:tavLst>
                                        <p:tav tm="0">
                                          <p:val>
                                            <p:fltVal val="90"/>
                                          </p:val>
                                        </p:tav>
                                        <p:tav tm="100000">
                                          <p:val>
                                            <p:fltVal val="0"/>
                                          </p:val>
                                        </p:tav>
                                      </p:tavLst>
                                    </p:anim>
                                    <p:animEffect transition="in" filter="fade">
                                      <p:cBhvr>
                                        <p:cTn id="196" dur="1000"/>
                                        <p:tgtEl>
                                          <p:spTgt spid="51"/>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3" nodeType="clickEffect">
                                  <p:stCondLst>
                                    <p:cond delay="0"/>
                                  </p:stCondLst>
                                  <p:childTnLst>
                                    <p:set>
                                      <p:cBhvr>
                                        <p:cTn id="200" dur="1" fill="hold">
                                          <p:stCondLst>
                                            <p:cond delay="0"/>
                                          </p:stCondLst>
                                        </p:cTn>
                                        <p:tgtEl>
                                          <p:spTgt spid="120"/>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143"/>
                                        </p:tgtEl>
                                        <p:attrNameLst>
                                          <p:attrName>style.visibility</p:attrName>
                                        </p:attrNameLst>
                                      </p:cBhvr>
                                      <p:to>
                                        <p:strVal val="hidden"/>
                                      </p:to>
                                    </p:set>
                                  </p:childTnLst>
                                </p:cTn>
                              </p:par>
                            </p:childTnLst>
                          </p:cTn>
                        </p:par>
                        <p:par>
                          <p:cTn id="205" fill="hold">
                            <p:stCondLst>
                              <p:cond delay="0"/>
                            </p:stCondLst>
                            <p:childTnLst>
                              <p:par>
                                <p:cTn id="206" presetID="1" presetClass="entr" presetSubtype="0" fill="hold" nodeType="afterEffect">
                                  <p:stCondLst>
                                    <p:cond delay="0"/>
                                  </p:stCondLst>
                                  <p:childTnLst>
                                    <p:set>
                                      <p:cBhvr>
                                        <p:cTn id="207" dur="1" fill="hold">
                                          <p:stCondLst>
                                            <p:cond delay="0"/>
                                          </p:stCondLst>
                                        </p:cTn>
                                        <p:tgtEl>
                                          <p:spTgt spid="149"/>
                                        </p:tgtEl>
                                        <p:attrNameLst>
                                          <p:attrName>style.visibility</p:attrName>
                                        </p:attrNameLst>
                                      </p:cBhvr>
                                      <p:to>
                                        <p:strVal val="visible"/>
                                      </p:to>
                                    </p:set>
                                  </p:childTnLst>
                                </p:cTn>
                              </p:par>
                            </p:childTnLst>
                          </p:cTn>
                        </p:par>
                        <p:par>
                          <p:cTn id="208" fill="hold">
                            <p:stCondLst>
                              <p:cond delay="0"/>
                            </p:stCondLst>
                            <p:childTnLst>
                              <p:par>
                                <p:cTn id="209" presetID="1" presetClass="entr" presetSubtype="0" fill="hold" grpId="4" nodeType="afterEffect">
                                  <p:stCondLst>
                                    <p:cond delay="0"/>
                                  </p:stCondLst>
                                  <p:childTnLst>
                                    <p:set>
                                      <p:cBhvr>
                                        <p:cTn id="210" dur="1" fill="hold">
                                          <p:stCondLst>
                                            <p:cond delay="0"/>
                                          </p:stCondLst>
                                        </p:cTn>
                                        <p:tgtEl>
                                          <p:spTgt spid="120"/>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173"/>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173"/>
                                        </p:tgtEl>
                                        <p:attrNameLst>
                                          <p:attrName>style.visibility</p:attrName>
                                        </p:attrNameLst>
                                      </p:cBhvr>
                                      <p:to>
                                        <p:strVal val="hidden"/>
                                      </p:to>
                                    </p:set>
                                  </p:childTnLst>
                                </p:cTn>
                              </p:par>
                              <p:par>
                                <p:cTn id="219" presetID="1" presetClass="entr" presetSubtype="0" fill="hold" nodeType="withEffect">
                                  <p:stCondLst>
                                    <p:cond delay="0"/>
                                  </p:stCondLst>
                                  <p:childTnLst>
                                    <p:set>
                                      <p:cBhvr>
                                        <p:cTn id="220" dur="1" fill="hold">
                                          <p:stCondLst>
                                            <p:cond delay="0"/>
                                          </p:stCondLst>
                                        </p:cTn>
                                        <p:tgtEl>
                                          <p:spTgt spid="179"/>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179"/>
                                        </p:tgtEl>
                                        <p:attrNameLst>
                                          <p:attrName>style.visibility</p:attrName>
                                        </p:attrNameLst>
                                      </p:cBhvr>
                                      <p:to>
                                        <p:strVal val="hidden"/>
                                      </p:to>
                                    </p:set>
                                  </p:childTnLst>
                                </p:cTn>
                              </p:par>
                              <p:par>
                                <p:cTn id="225" presetID="1" presetClass="entr" presetSubtype="0" fill="hold" nodeType="withEffect">
                                  <p:stCondLst>
                                    <p:cond delay="0"/>
                                  </p:stCondLst>
                                  <p:childTnLst>
                                    <p:set>
                                      <p:cBhvr>
                                        <p:cTn id="226" dur="1" fill="hold">
                                          <p:stCondLst>
                                            <p:cond delay="0"/>
                                          </p:stCondLst>
                                        </p:cTn>
                                        <p:tgtEl>
                                          <p:spTgt spid="182"/>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5" nodeType="clickEffect">
                                  <p:stCondLst>
                                    <p:cond delay="0"/>
                                  </p:stCondLst>
                                  <p:childTnLst>
                                    <p:set>
                                      <p:cBhvr>
                                        <p:cTn id="230" dur="1" fill="hold">
                                          <p:stCondLst>
                                            <p:cond delay="0"/>
                                          </p:stCondLst>
                                        </p:cTn>
                                        <p:tgtEl>
                                          <p:spTgt spid="120"/>
                                        </p:tgtEl>
                                        <p:attrNameLst>
                                          <p:attrName>style.visibility</p:attrName>
                                        </p:attrNameLst>
                                      </p:cBhvr>
                                      <p:to>
                                        <p:strVal val="hidden"/>
                                      </p:to>
                                    </p:set>
                                  </p:childTnLst>
                                </p:cTn>
                              </p:par>
                            </p:childTnLst>
                          </p:cTn>
                        </p:par>
                        <p:par>
                          <p:cTn id="231" fill="hold">
                            <p:stCondLst>
                              <p:cond delay="0"/>
                            </p:stCondLst>
                            <p:childTnLst>
                              <p:par>
                                <p:cTn id="232" presetID="1" presetClass="entr" presetSubtype="0" fill="hold" grpId="2" nodeType="afterEffect">
                                  <p:stCondLst>
                                    <p:cond delay="0"/>
                                  </p:stCondLst>
                                  <p:childTnLst>
                                    <p:set>
                                      <p:cBhvr>
                                        <p:cTn id="233" dur="1" fill="hold">
                                          <p:stCondLst>
                                            <p:cond delay="0"/>
                                          </p:stCondLst>
                                        </p:cTn>
                                        <p:tgtEl>
                                          <p:spTgt spid="124"/>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nodeType="clickEffect">
                                  <p:stCondLst>
                                    <p:cond delay="0"/>
                                  </p:stCondLst>
                                  <p:childTnLst>
                                    <p:set>
                                      <p:cBhvr>
                                        <p:cTn id="237" dur="1" fill="hold">
                                          <p:stCondLst>
                                            <p:cond delay="0"/>
                                          </p:stCondLst>
                                        </p:cTn>
                                        <p:tgtEl>
                                          <p:spTgt spid="182"/>
                                        </p:tgtEl>
                                        <p:attrNameLst>
                                          <p:attrName>style.visibility</p:attrName>
                                        </p:attrNameLst>
                                      </p:cBhvr>
                                      <p:to>
                                        <p:strVal val="hidden"/>
                                      </p:to>
                                    </p:set>
                                  </p:childTnLst>
                                </p:cTn>
                              </p:par>
                              <p:par>
                                <p:cTn id="238" presetID="1" presetClass="entr" presetSubtype="0" fill="hold" nodeType="withEffect">
                                  <p:stCondLst>
                                    <p:cond delay="0"/>
                                  </p:stCondLst>
                                  <p:childTnLst>
                                    <p:set>
                                      <p:cBhvr>
                                        <p:cTn id="239" dur="1" fill="hold">
                                          <p:stCondLst>
                                            <p:cond delay="0"/>
                                          </p:stCondLst>
                                        </p:cTn>
                                        <p:tgtEl>
                                          <p:spTgt spid="1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185"/>
                                        </p:tgtEl>
                                        <p:attrNameLst>
                                          <p:attrName>style.visibility</p:attrName>
                                        </p:attrNameLst>
                                      </p:cBhvr>
                                      <p:to>
                                        <p:strVal val="hidden"/>
                                      </p:to>
                                    </p:set>
                                  </p:childTnLst>
                                </p:cTn>
                              </p:par>
                              <p:par>
                                <p:cTn id="244" presetID="1" presetClass="entr" presetSubtype="0" fill="hold" nodeType="withEffect">
                                  <p:stCondLst>
                                    <p:cond delay="0"/>
                                  </p:stCondLst>
                                  <p:childTnLst>
                                    <p:set>
                                      <p:cBhvr>
                                        <p:cTn id="245" dur="1" fill="hold">
                                          <p:stCondLst>
                                            <p:cond delay="0"/>
                                          </p:stCondLst>
                                        </p:cTn>
                                        <p:tgtEl>
                                          <p:spTgt spid="188"/>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xit" presetSubtype="0" fill="hold" nodeType="clickEffect">
                                  <p:stCondLst>
                                    <p:cond delay="0"/>
                                  </p:stCondLst>
                                  <p:childTnLst>
                                    <p:set>
                                      <p:cBhvr>
                                        <p:cTn id="249" dur="1" fill="hold">
                                          <p:stCondLst>
                                            <p:cond delay="0"/>
                                          </p:stCondLst>
                                        </p:cTn>
                                        <p:tgtEl>
                                          <p:spTgt spid="188"/>
                                        </p:tgtEl>
                                        <p:attrNameLst>
                                          <p:attrName>style.visibility</p:attrName>
                                        </p:attrNameLst>
                                      </p:cBhvr>
                                      <p:to>
                                        <p:strVal val="hidden"/>
                                      </p:to>
                                    </p:set>
                                  </p:childTnLst>
                                </p:cTn>
                              </p:par>
                              <p:par>
                                <p:cTn id="250" presetID="1" presetClass="entr" presetSubtype="0" fill="hold" nodeType="withEffect">
                                  <p:stCondLst>
                                    <p:cond delay="0"/>
                                  </p:stCondLst>
                                  <p:childTnLst>
                                    <p:set>
                                      <p:cBhvr>
                                        <p:cTn id="251" dur="1" fill="hold">
                                          <p:stCondLst>
                                            <p:cond delay="0"/>
                                          </p:stCondLst>
                                        </p:cTn>
                                        <p:tgtEl>
                                          <p:spTgt spid="191"/>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nodeType="clickEffect">
                                  <p:stCondLst>
                                    <p:cond delay="0"/>
                                  </p:stCondLst>
                                  <p:childTnLst>
                                    <p:set>
                                      <p:cBhvr>
                                        <p:cTn id="255" dur="1" fill="hold">
                                          <p:stCondLst>
                                            <p:cond delay="0"/>
                                          </p:stCondLst>
                                        </p:cTn>
                                        <p:tgtEl>
                                          <p:spTgt spid="191"/>
                                        </p:tgtEl>
                                        <p:attrNameLst>
                                          <p:attrName>style.visibility</p:attrName>
                                        </p:attrNameLst>
                                      </p:cBhvr>
                                      <p:to>
                                        <p:strVal val="hidden"/>
                                      </p:to>
                                    </p:set>
                                  </p:childTnLst>
                                </p:cTn>
                              </p:par>
                              <p:par>
                                <p:cTn id="256" presetID="1" presetClass="entr" presetSubtype="0" fill="hold" nodeType="withEffect">
                                  <p:stCondLst>
                                    <p:cond delay="0"/>
                                  </p:stCondLst>
                                  <p:childTnLst>
                                    <p:set>
                                      <p:cBhvr>
                                        <p:cTn id="257" dur="1" fill="hold">
                                          <p:stCondLst>
                                            <p:cond delay="0"/>
                                          </p:stCondLst>
                                        </p:cTn>
                                        <p:tgtEl>
                                          <p:spTgt spid="194"/>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nodeType="clickEffect">
                                  <p:stCondLst>
                                    <p:cond delay="0"/>
                                  </p:stCondLst>
                                  <p:childTnLst>
                                    <p:set>
                                      <p:cBhvr>
                                        <p:cTn id="261" dur="1" fill="hold">
                                          <p:stCondLst>
                                            <p:cond delay="0"/>
                                          </p:stCondLst>
                                        </p:cTn>
                                        <p:tgtEl>
                                          <p:spTgt spid="194"/>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1" nodeType="clickEffect">
                                  <p:stCondLst>
                                    <p:cond delay="0"/>
                                  </p:stCondLst>
                                  <p:childTnLst>
                                    <p:set>
                                      <p:cBhvr>
                                        <p:cTn id="265" dur="1" fill="hold">
                                          <p:stCondLst>
                                            <p:cond delay="0"/>
                                          </p:stCondLst>
                                        </p:cTn>
                                        <p:tgtEl>
                                          <p:spTgt spid="52"/>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55"/>
                                        </p:tgtEl>
                                        <p:attrNameLst>
                                          <p:attrName>style.visibility</p:attrName>
                                        </p:attrNameLst>
                                      </p:cBhvr>
                                      <p:to>
                                        <p:strVal val="hidden"/>
                                      </p:to>
                                    </p:set>
                                  </p:childTnLst>
                                </p:cTn>
                              </p:par>
                            </p:childTnLst>
                          </p:cTn>
                        </p:par>
                        <p:par>
                          <p:cTn id="268" fill="hold">
                            <p:stCondLst>
                              <p:cond delay="0"/>
                            </p:stCondLst>
                            <p:childTnLst>
                              <p:par>
                                <p:cTn id="269" presetID="31" presetClass="entr" presetSubtype="0" fill="hold" grpId="0" nodeType="afterEffect">
                                  <p:stCondLst>
                                    <p:cond delay="0"/>
                                  </p:stCondLst>
                                  <p:childTnLst>
                                    <p:set>
                                      <p:cBhvr>
                                        <p:cTn id="270" dur="1" fill="hold">
                                          <p:stCondLst>
                                            <p:cond delay="0"/>
                                          </p:stCondLst>
                                        </p:cTn>
                                        <p:tgtEl>
                                          <p:spTgt spid="42"/>
                                        </p:tgtEl>
                                        <p:attrNameLst>
                                          <p:attrName>style.visibility</p:attrName>
                                        </p:attrNameLst>
                                      </p:cBhvr>
                                      <p:to>
                                        <p:strVal val="visible"/>
                                      </p:to>
                                    </p:set>
                                    <p:anim calcmode="lin" valueType="num">
                                      <p:cBhvr>
                                        <p:cTn id="271" dur="1000" fill="hold"/>
                                        <p:tgtEl>
                                          <p:spTgt spid="42"/>
                                        </p:tgtEl>
                                        <p:attrNameLst>
                                          <p:attrName>ppt_w</p:attrName>
                                        </p:attrNameLst>
                                      </p:cBhvr>
                                      <p:tavLst>
                                        <p:tav tm="0">
                                          <p:val>
                                            <p:fltVal val="0"/>
                                          </p:val>
                                        </p:tav>
                                        <p:tav tm="100000">
                                          <p:val>
                                            <p:strVal val="#ppt_w"/>
                                          </p:val>
                                        </p:tav>
                                      </p:tavLst>
                                    </p:anim>
                                    <p:anim calcmode="lin" valueType="num">
                                      <p:cBhvr>
                                        <p:cTn id="272" dur="1000" fill="hold"/>
                                        <p:tgtEl>
                                          <p:spTgt spid="42"/>
                                        </p:tgtEl>
                                        <p:attrNameLst>
                                          <p:attrName>ppt_h</p:attrName>
                                        </p:attrNameLst>
                                      </p:cBhvr>
                                      <p:tavLst>
                                        <p:tav tm="0">
                                          <p:val>
                                            <p:fltVal val="0"/>
                                          </p:val>
                                        </p:tav>
                                        <p:tav tm="100000">
                                          <p:val>
                                            <p:strVal val="#ppt_h"/>
                                          </p:val>
                                        </p:tav>
                                      </p:tavLst>
                                    </p:anim>
                                    <p:anim calcmode="lin" valueType="num">
                                      <p:cBhvr>
                                        <p:cTn id="273" dur="1000" fill="hold"/>
                                        <p:tgtEl>
                                          <p:spTgt spid="42"/>
                                        </p:tgtEl>
                                        <p:attrNameLst>
                                          <p:attrName>style.rotation</p:attrName>
                                        </p:attrNameLst>
                                      </p:cBhvr>
                                      <p:tavLst>
                                        <p:tav tm="0">
                                          <p:val>
                                            <p:fltVal val="90"/>
                                          </p:val>
                                        </p:tav>
                                        <p:tav tm="100000">
                                          <p:val>
                                            <p:fltVal val="0"/>
                                          </p:val>
                                        </p:tav>
                                      </p:tavLst>
                                    </p:anim>
                                    <p:animEffect transition="in" filter="fade">
                                      <p:cBhvr>
                                        <p:cTn id="274" dur="1000"/>
                                        <p:tgtEl>
                                          <p:spTgt spid="42"/>
                                        </p:tgtEl>
                                      </p:cBhvr>
                                    </p:animEffect>
                                  </p:childTnLst>
                                </p:cTn>
                              </p:par>
                              <p:par>
                                <p:cTn id="275" presetID="31" presetClass="entr" presetSubtype="0" fill="hold" grpId="0" nodeType="withEffect">
                                  <p:stCondLst>
                                    <p:cond delay="0"/>
                                  </p:stCondLst>
                                  <p:childTnLst>
                                    <p:set>
                                      <p:cBhvr>
                                        <p:cTn id="276" dur="1" fill="hold">
                                          <p:stCondLst>
                                            <p:cond delay="0"/>
                                          </p:stCondLst>
                                        </p:cTn>
                                        <p:tgtEl>
                                          <p:spTgt spid="125"/>
                                        </p:tgtEl>
                                        <p:attrNameLst>
                                          <p:attrName>style.visibility</p:attrName>
                                        </p:attrNameLst>
                                      </p:cBhvr>
                                      <p:to>
                                        <p:strVal val="visible"/>
                                      </p:to>
                                    </p:set>
                                    <p:anim calcmode="lin" valueType="num">
                                      <p:cBhvr>
                                        <p:cTn id="277" dur="1000" fill="hold"/>
                                        <p:tgtEl>
                                          <p:spTgt spid="125"/>
                                        </p:tgtEl>
                                        <p:attrNameLst>
                                          <p:attrName>ppt_w</p:attrName>
                                        </p:attrNameLst>
                                      </p:cBhvr>
                                      <p:tavLst>
                                        <p:tav tm="0">
                                          <p:val>
                                            <p:fltVal val="0"/>
                                          </p:val>
                                        </p:tav>
                                        <p:tav tm="100000">
                                          <p:val>
                                            <p:strVal val="#ppt_w"/>
                                          </p:val>
                                        </p:tav>
                                      </p:tavLst>
                                    </p:anim>
                                    <p:anim calcmode="lin" valueType="num">
                                      <p:cBhvr>
                                        <p:cTn id="278" dur="1000" fill="hold"/>
                                        <p:tgtEl>
                                          <p:spTgt spid="125"/>
                                        </p:tgtEl>
                                        <p:attrNameLst>
                                          <p:attrName>ppt_h</p:attrName>
                                        </p:attrNameLst>
                                      </p:cBhvr>
                                      <p:tavLst>
                                        <p:tav tm="0">
                                          <p:val>
                                            <p:fltVal val="0"/>
                                          </p:val>
                                        </p:tav>
                                        <p:tav tm="100000">
                                          <p:val>
                                            <p:strVal val="#ppt_h"/>
                                          </p:val>
                                        </p:tav>
                                      </p:tavLst>
                                    </p:anim>
                                    <p:anim calcmode="lin" valueType="num">
                                      <p:cBhvr>
                                        <p:cTn id="279" dur="1000" fill="hold"/>
                                        <p:tgtEl>
                                          <p:spTgt spid="125"/>
                                        </p:tgtEl>
                                        <p:attrNameLst>
                                          <p:attrName>style.rotation</p:attrName>
                                        </p:attrNameLst>
                                      </p:cBhvr>
                                      <p:tavLst>
                                        <p:tav tm="0">
                                          <p:val>
                                            <p:fltVal val="90"/>
                                          </p:val>
                                        </p:tav>
                                        <p:tav tm="100000">
                                          <p:val>
                                            <p:fltVal val="0"/>
                                          </p:val>
                                        </p:tav>
                                      </p:tavLst>
                                    </p:anim>
                                    <p:animEffect transition="in" filter="fade">
                                      <p:cBhvr>
                                        <p:cTn id="280" dur="1000"/>
                                        <p:tgtEl>
                                          <p:spTgt spid="125"/>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124"/>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nodeType="clickEffect">
                                  <p:stCondLst>
                                    <p:cond delay="0"/>
                                  </p:stCondLst>
                                  <p:childTnLst>
                                    <p:set>
                                      <p:cBhvr>
                                        <p:cTn id="288" dur="1" fill="hold">
                                          <p:stCondLst>
                                            <p:cond delay="0"/>
                                          </p:stCondLst>
                                        </p:cTn>
                                        <p:tgtEl>
                                          <p:spTgt spid="149"/>
                                        </p:tgtEl>
                                        <p:attrNameLst>
                                          <p:attrName>style.visibility</p:attrName>
                                        </p:attrNameLst>
                                      </p:cBhvr>
                                      <p:to>
                                        <p:strVal val="hidden"/>
                                      </p:to>
                                    </p:set>
                                  </p:childTnLst>
                                </p:cTn>
                              </p:par>
                            </p:childTnLst>
                          </p:cTn>
                        </p:par>
                        <p:par>
                          <p:cTn id="289" fill="hold">
                            <p:stCondLst>
                              <p:cond delay="0"/>
                            </p:stCondLst>
                            <p:childTnLst>
                              <p:par>
                                <p:cTn id="290" presetID="1" presetClass="entr" presetSubtype="0" fill="hold" nodeType="afterEffect">
                                  <p:stCondLst>
                                    <p:cond delay="0"/>
                                  </p:stCondLst>
                                  <p:childTnLst>
                                    <p:set>
                                      <p:cBhvr>
                                        <p:cTn id="291" dur="1" fill="hold">
                                          <p:stCondLst>
                                            <p:cond delay="0"/>
                                          </p:stCondLst>
                                        </p:cTn>
                                        <p:tgtEl>
                                          <p:spTgt spid="152"/>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121"/>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nodeType="clickEffect">
                                  <p:stCondLst>
                                    <p:cond delay="0"/>
                                  </p:stCondLst>
                                  <p:childTnLst>
                                    <p:set>
                                      <p:cBhvr>
                                        <p:cTn id="299" dur="1" fill="hold">
                                          <p:stCondLst>
                                            <p:cond delay="0"/>
                                          </p:stCondLst>
                                        </p:cTn>
                                        <p:tgtEl>
                                          <p:spTgt spid="179"/>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 nodeType="clickEffect">
                                  <p:stCondLst>
                                    <p:cond delay="0"/>
                                  </p:stCondLst>
                                  <p:childTnLst>
                                    <p:set>
                                      <p:cBhvr>
                                        <p:cTn id="303" dur="1" fill="hold">
                                          <p:stCondLst>
                                            <p:cond delay="0"/>
                                          </p:stCondLst>
                                        </p:cTn>
                                        <p:tgtEl>
                                          <p:spTgt spid="121"/>
                                        </p:tgtEl>
                                        <p:attrNameLst>
                                          <p:attrName>style.visibility</p:attrName>
                                        </p:attrNameLst>
                                      </p:cBhvr>
                                      <p:to>
                                        <p:strVal val="hidden"/>
                                      </p:to>
                                    </p:set>
                                  </p:childTnLst>
                                </p:cTn>
                              </p:par>
                              <p:par>
                                <p:cTn id="304" presetID="1" presetClass="entr" presetSubtype="0" fill="hold" grpId="0" nodeType="withEffect">
                                  <p:stCondLst>
                                    <p:cond delay="0"/>
                                  </p:stCondLst>
                                  <p:childTnLst>
                                    <p:set>
                                      <p:cBhvr>
                                        <p:cTn id="305" dur="1" fill="hold">
                                          <p:stCondLst>
                                            <p:cond delay="0"/>
                                          </p:stCondLst>
                                        </p:cTn>
                                        <p:tgtEl>
                                          <p:spTgt spid="122"/>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xit" presetSubtype="0" fill="hold" nodeType="clickEffect">
                                  <p:stCondLst>
                                    <p:cond delay="0"/>
                                  </p:stCondLst>
                                  <p:childTnLst>
                                    <p:set>
                                      <p:cBhvr>
                                        <p:cTn id="309" dur="1" fill="hold">
                                          <p:stCondLst>
                                            <p:cond delay="0"/>
                                          </p:stCondLst>
                                        </p:cTn>
                                        <p:tgtEl>
                                          <p:spTgt spid="179"/>
                                        </p:tgtEl>
                                        <p:attrNameLst>
                                          <p:attrName>style.visibility</p:attrName>
                                        </p:attrNameLst>
                                      </p:cBhvr>
                                      <p:to>
                                        <p:strVal val="hidden"/>
                                      </p:to>
                                    </p:set>
                                  </p:childTnLst>
                                </p:cTn>
                              </p:par>
                              <p:par>
                                <p:cTn id="310" presetID="1" presetClass="entr" presetSubtype="0" fill="hold" nodeType="withEffect">
                                  <p:stCondLst>
                                    <p:cond delay="0"/>
                                  </p:stCondLst>
                                  <p:childTnLst>
                                    <p:set>
                                      <p:cBhvr>
                                        <p:cTn id="311" dur="1" fill="hold">
                                          <p:stCondLst>
                                            <p:cond delay="0"/>
                                          </p:stCondLst>
                                        </p:cTn>
                                        <p:tgtEl>
                                          <p:spTgt spid="182"/>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xit" presetSubtype="0" fill="hold" grpId="1" nodeType="clickEffect">
                                  <p:stCondLst>
                                    <p:cond delay="0"/>
                                  </p:stCondLst>
                                  <p:childTnLst>
                                    <p:set>
                                      <p:cBhvr>
                                        <p:cTn id="315" dur="1" fill="hold">
                                          <p:stCondLst>
                                            <p:cond delay="0"/>
                                          </p:stCondLst>
                                        </p:cTn>
                                        <p:tgtEl>
                                          <p:spTgt spid="122"/>
                                        </p:tgtEl>
                                        <p:attrNameLst>
                                          <p:attrName>style.visibility</p:attrName>
                                        </p:attrNameLst>
                                      </p:cBhvr>
                                      <p:to>
                                        <p:strVal val="hidden"/>
                                      </p:to>
                                    </p:set>
                                  </p:childTnLst>
                                </p:cTn>
                              </p:par>
                            </p:childTnLst>
                          </p:cTn>
                        </p:par>
                        <p:par>
                          <p:cTn id="316" fill="hold">
                            <p:stCondLst>
                              <p:cond delay="0"/>
                            </p:stCondLst>
                            <p:childTnLst>
                              <p:par>
                                <p:cTn id="317" presetID="1" presetClass="entr" presetSubtype="0" fill="hold" grpId="4" nodeType="afterEffect">
                                  <p:stCondLst>
                                    <p:cond delay="0"/>
                                  </p:stCondLst>
                                  <p:childTnLst>
                                    <p:set>
                                      <p:cBhvr>
                                        <p:cTn id="318" dur="1" fill="hold">
                                          <p:stCondLst>
                                            <p:cond delay="0"/>
                                          </p:stCondLst>
                                        </p:cTn>
                                        <p:tgtEl>
                                          <p:spTgt spid="124"/>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nodeType="clickEffect">
                                  <p:stCondLst>
                                    <p:cond delay="0"/>
                                  </p:stCondLst>
                                  <p:childTnLst>
                                    <p:set>
                                      <p:cBhvr>
                                        <p:cTn id="322" dur="1" fill="hold">
                                          <p:stCondLst>
                                            <p:cond delay="0"/>
                                          </p:stCondLst>
                                        </p:cTn>
                                        <p:tgtEl>
                                          <p:spTgt spid="182"/>
                                        </p:tgtEl>
                                        <p:attrNameLst>
                                          <p:attrName>style.visibility</p:attrName>
                                        </p:attrNameLst>
                                      </p:cBhvr>
                                      <p:to>
                                        <p:strVal val="hidden"/>
                                      </p:to>
                                    </p:set>
                                  </p:childTnLst>
                                </p:cTn>
                              </p:par>
                              <p:par>
                                <p:cTn id="323" presetID="1" presetClass="entr" presetSubtype="0" fill="hold" nodeType="withEffect">
                                  <p:stCondLst>
                                    <p:cond delay="0"/>
                                  </p:stCondLst>
                                  <p:childTnLst>
                                    <p:set>
                                      <p:cBhvr>
                                        <p:cTn id="324" dur="1" fill="hold">
                                          <p:stCondLst>
                                            <p:cond delay="0"/>
                                          </p:stCondLst>
                                        </p:cTn>
                                        <p:tgtEl>
                                          <p:spTgt spid="185"/>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nodeType="clickEffect">
                                  <p:stCondLst>
                                    <p:cond delay="0"/>
                                  </p:stCondLst>
                                  <p:childTnLst>
                                    <p:set>
                                      <p:cBhvr>
                                        <p:cTn id="328" dur="1" fill="hold">
                                          <p:stCondLst>
                                            <p:cond delay="0"/>
                                          </p:stCondLst>
                                        </p:cTn>
                                        <p:tgtEl>
                                          <p:spTgt spid="185"/>
                                        </p:tgtEl>
                                        <p:attrNameLst>
                                          <p:attrName>style.visibility</p:attrName>
                                        </p:attrNameLst>
                                      </p:cBhvr>
                                      <p:to>
                                        <p:strVal val="hidden"/>
                                      </p:to>
                                    </p:set>
                                  </p:childTnLst>
                                </p:cTn>
                              </p:par>
                              <p:par>
                                <p:cTn id="329" presetID="1" presetClass="entr" presetSubtype="0" fill="hold" nodeType="withEffect">
                                  <p:stCondLst>
                                    <p:cond delay="0"/>
                                  </p:stCondLst>
                                  <p:childTnLst>
                                    <p:set>
                                      <p:cBhvr>
                                        <p:cTn id="330" dur="1" fill="hold">
                                          <p:stCondLst>
                                            <p:cond delay="0"/>
                                          </p:stCondLst>
                                        </p:cTn>
                                        <p:tgtEl>
                                          <p:spTgt spid="188"/>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1" presetClass="exit" presetSubtype="0" fill="hold" grpId="5" nodeType="clickEffect">
                                  <p:stCondLst>
                                    <p:cond delay="0"/>
                                  </p:stCondLst>
                                  <p:childTnLst>
                                    <p:set>
                                      <p:cBhvr>
                                        <p:cTn id="334" dur="1" fill="hold">
                                          <p:stCondLst>
                                            <p:cond delay="0"/>
                                          </p:stCondLst>
                                        </p:cTn>
                                        <p:tgtEl>
                                          <p:spTgt spid="124"/>
                                        </p:tgtEl>
                                        <p:attrNameLst>
                                          <p:attrName>style.visibility</p:attrName>
                                        </p:attrNameLst>
                                      </p:cBhvr>
                                      <p:to>
                                        <p:strVal val="hidden"/>
                                      </p:to>
                                    </p:set>
                                  </p:childTnLst>
                                </p:cTn>
                              </p:par>
                              <p:par>
                                <p:cTn id="335" presetID="1" presetClass="entr" presetSubtype="0" fill="hold" grpId="0" nodeType="withEffect">
                                  <p:stCondLst>
                                    <p:cond delay="0"/>
                                  </p:stCondLst>
                                  <p:childTnLst>
                                    <p:set>
                                      <p:cBhvr>
                                        <p:cTn id="336" dur="1" fill="hold">
                                          <p:stCondLst>
                                            <p:cond delay="0"/>
                                          </p:stCondLst>
                                        </p:cTn>
                                        <p:tgtEl>
                                          <p:spTgt spid="127"/>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xit" presetSubtype="0" fill="hold" nodeType="clickEffect">
                                  <p:stCondLst>
                                    <p:cond delay="0"/>
                                  </p:stCondLst>
                                  <p:childTnLst>
                                    <p:set>
                                      <p:cBhvr>
                                        <p:cTn id="340" dur="1" fill="hold">
                                          <p:stCondLst>
                                            <p:cond delay="0"/>
                                          </p:stCondLst>
                                        </p:cTn>
                                        <p:tgtEl>
                                          <p:spTgt spid="188"/>
                                        </p:tgtEl>
                                        <p:attrNameLst>
                                          <p:attrName>style.visibility</p:attrName>
                                        </p:attrNameLst>
                                      </p:cBhvr>
                                      <p:to>
                                        <p:strVal val="hidden"/>
                                      </p:to>
                                    </p:set>
                                  </p:childTnLst>
                                </p:cTn>
                              </p:par>
                              <p:par>
                                <p:cTn id="341" presetID="1" presetClass="entr" presetSubtype="0" fill="hold" nodeType="withEffect">
                                  <p:stCondLst>
                                    <p:cond delay="0"/>
                                  </p:stCondLst>
                                  <p:childTnLst>
                                    <p:set>
                                      <p:cBhvr>
                                        <p:cTn id="342" dur="1" fill="hold">
                                          <p:stCondLst>
                                            <p:cond delay="0"/>
                                          </p:stCondLst>
                                        </p:cTn>
                                        <p:tgtEl>
                                          <p:spTgt spid="191"/>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nodeType="clickEffect">
                                  <p:stCondLst>
                                    <p:cond delay="0"/>
                                  </p:stCondLst>
                                  <p:childTnLst>
                                    <p:set>
                                      <p:cBhvr>
                                        <p:cTn id="346" dur="1" fill="hold">
                                          <p:stCondLst>
                                            <p:cond delay="0"/>
                                          </p:stCondLst>
                                        </p:cTn>
                                        <p:tgtEl>
                                          <p:spTgt spid="191"/>
                                        </p:tgtEl>
                                        <p:attrNameLst>
                                          <p:attrName>style.visibility</p:attrName>
                                        </p:attrNameLst>
                                      </p:cBhvr>
                                      <p:to>
                                        <p:strVal val="hidden"/>
                                      </p:to>
                                    </p:set>
                                  </p:childTnLst>
                                </p:cTn>
                              </p:par>
                              <p:par>
                                <p:cTn id="347" presetID="1" presetClass="entr" presetSubtype="0" fill="hold" nodeType="withEffect">
                                  <p:stCondLst>
                                    <p:cond delay="0"/>
                                  </p:stCondLst>
                                  <p:childTnLst>
                                    <p:set>
                                      <p:cBhvr>
                                        <p:cTn id="348" dur="1" fill="hold">
                                          <p:stCondLst>
                                            <p:cond delay="0"/>
                                          </p:stCondLst>
                                        </p:cTn>
                                        <p:tgtEl>
                                          <p:spTgt spid="194"/>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grpId="1" nodeType="clickEffect">
                                  <p:stCondLst>
                                    <p:cond delay="0"/>
                                  </p:stCondLst>
                                  <p:childTnLst>
                                    <p:set>
                                      <p:cBhvr>
                                        <p:cTn id="352" dur="1" fill="hold">
                                          <p:stCondLst>
                                            <p:cond delay="0"/>
                                          </p:stCondLst>
                                        </p:cTn>
                                        <p:tgtEl>
                                          <p:spTgt spid="127"/>
                                        </p:tgtEl>
                                        <p:attrNameLst>
                                          <p:attrName>style.visibility</p:attrName>
                                        </p:attrNameLst>
                                      </p:cBhvr>
                                      <p:to>
                                        <p:strVal val="hidden"/>
                                      </p:to>
                                    </p:set>
                                  </p:childTnLst>
                                </p:cTn>
                              </p:par>
                              <p:par>
                                <p:cTn id="353" presetID="1" presetClass="entr" presetSubtype="0" fill="hold" grpId="0" nodeType="withEffect">
                                  <p:stCondLst>
                                    <p:cond delay="0"/>
                                  </p:stCondLst>
                                  <p:childTnLst>
                                    <p:set>
                                      <p:cBhvr>
                                        <p:cTn id="354" dur="1" fill="hold">
                                          <p:stCondLst>
                                            <p:cond delay="0"/>
                                          </p:stCondLst>
                                        </p:cTn>
                                        <p:tgtEl>
                                          <p:spTgt spid="129"/>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presetID="1" presetClass="exit" presetSubtype="0" fill="hold" nodeType="clickEffect">
                                  <p:stCondLst>
                                    <p:cond delay="0"/>
                                  </p:stCondLst>
                                  <p:childTnLst>
                                    <p:set>
                                      <p:cBhvr>
                                        <p:cTn id="358" dur="1" fill="hold">
                                          <p:stCondLst>
                                            <p:cond delay="0"/>
                                          </p:stCondLst>
                                        </p:cTn>
                                        <p:tgtEl>
                                          <p:spTgt spid="194"/>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 presetClass="exit" presetSubtype="0" fill="hold" grpId="0" nodeType="clickEffect">
                                  <p:stCondLst>
                                    <p:cond delay="0"/>
                                  </p:stCondLst>
                                  <p:childTnLst>
                                    <p:set>
                                      <p:cBhvr>
                                        <p:cTn id="362" dur="1" fill="hold">
                                          <p:stCondLst>
                                            <p:cond delay="0"/>
                                          </p:stCondLst>
                                        </p:cTn>
                                        <p:tgtEl>
                                          <p:spTgt spid="73"/>
                                        </p:tgtEl>
                                        <p:attrNameLst>
                                          <p:attrName>style.visibility</p:attrName>
                                        </p:attrNameLst>
                                      </p:cBhvr>
                                      <p:to>
                                        <p:strVal val="hidden"/>
                                      </p:to>
                                    </p:set>
                                  </p:childTnLst>
                                </p:cTn>
                              </p:par>
                              <p:par>
                                <p:cTn id="363" presetID="1" presetClass="exit" presetSubtype="0" fill="hold" grpId="0" nodeType="withEffect">
                                  <p:stCondLst>
                                    <p:cond delay="0"/>
                                  </p:stCondLst>
                                  <p:childTnLst>
                                    <p:set>
                                      <p:cBhvr>
                                        <p:cTn id="364" dur="1" fill="hold">
                                          <p:stCondLst>
                                            <p:cond delay="0"/>
                                          </p:stCondLst>
                                        </p:cTn>
                                        <p:tgtEl>
                                          <p:spTgt spid="79"/>
                                        </p:tgtEl>
                                        <p:attrNameLst>
                                          <p:attrName>style.visibility</p:attrName>
                                        </p:attrNameLst>
                                      </p:cBhvr>
                                      <p:to>
                                        <p:strVal val="hidden"/>
                                      </p:to>
                                    </p:set>
                                  </p:childTnLst>
                                </p:cTn>
                              </p:par>
                            </p:childTnLst>
                          </p:cTn>
                        </p:par>
                        <p:par>
                          <p:cTn id="365" fill="hold">
                            <p:stCondLst>
                              <p:cond delay="0"/>
                            </p:stCondLst>
                            <p:childTnLst>
                              <p:par>
                                <p:cTn id="366" presetID="31" presetClass="entr" presetSubtype="0" fill="hold" grpId="0" nodeType="afterEffect">
                                  <p:stCondLst>
                                    <p:cond delay="0"/>
                                  </p:stCondLst>
                                  <p:childTnLst>
                                    <p:set>
                                      <p:cBhvr>
                                        <p:cTn id="367" dur="1" fill="hold">
                                          <p:stCondLst>
                                            <p:cond delay="0"/>
                                          </p:stCondLst>
                                        </p:cTn>
                                        <p:tgtEl>
                                          <p:spTgt spid="113"/>
                                        </p:tgtEl>
                                        <p:attrNameLst>
                                          <p:attrName>style.visibility</p:attrName>
                                        </p:attrNameLst>
                                      </p:cBhvr>
                                      <p:to>
                                        <p:strVal val="visible"/>
                                      </p:to>
                                    </p:set>
                                    <p:anim calcmode="lin" valueType="num">
                                      <p:cBhvr>
                                        <p:cTn id="368" dur="1000" fill="hold"/>
                                        <p:tgtEl>
                                          <p:spTgt spid="113"/>
                                        </p:tgtEl>
                                        <p:attrNameLst>
                                          <p:attrName>ppt_w</p:attrName>
                                        </p:attrNameLst>
                                      </p:cBhvr>
                                      <p:tavLst>
                                        <p:tav tm="0">
                                          <p:val>
                                            <p:fltVal val="0"/>
                                          </p:val>
                                        </p:tav>
                                        <p:tav tm="100000">
                                          <p:val>
                                            <p:strVal val="#ppt_w"/>
                                          </p:val>
                                        </p:tav>
                                      </p:tavLst>
                                    </p:anim>
                                    <p:anim calcmode="lin" valueType="num">
                                      <p:cBhvr>
                                        <p:cTn id="369" dur="1000" fill="hold"/>
                                        <p:tgtEl>
                                          <p:spTgt spid="113"/>
                                        </p:tgtEl>
                                        <p:attrNameLst>
                                          <p:attrName>ppt_h</p:attrName>
                                        </p:attrNameLst>
                                      </p:cBhvr>
                                      <p:tavLst>
                                        <p:tav tm="0">
                                          <p:val>
                                            <p:fltVal val="0"/>
                                          </p:val>
                                        </p:tav>
                                        <p:tav tm="100000">
                                          <p:val>
                                            <p:strVal val="#ppt_h"/>
                                          </p:val>
                                        </p:tav>
                                      </p:tavLst>
                                    </p:anim>
                                    <p:anim calcmode="lin" valueType="num">
                                      <p:cBhvr>
                                        <p:cTn id="370" dur="1000" fill="hold"/>
                                        <p:tgtEl>
                                          <p:spTgt spid="113"/>
                                        </p:tgtEl>
                                        <p:attrNameLst>
                                          <p:attrName>style.rotation</p:attrName>
                                        </p:attrNameLst>
                                      </p:cBhvr>
                                      <p:tavLst>
                                        <p:tav tm="0">
                                          <p:val>
                                            <p:fltVal val="90"/>
                                          </p:val>
                                        </p:tav>
                                        <p:tav tm="100000">
                                          <p:val>
                                            <p:fltVal val="0"/>
                                          </p:val>
                                        </p:tav>
                                      </p:tavLst>
                                    </p:anim>
                                    <p:animEffect transition="in" filter="fade">
                                      <p:cBhvr>
                                        <p:cTn id="371" dur="1000"/>
                                        <p:tgtEl>
                                          <p:spTgt spid="113"/>
                                        </p:tgtEl>
                                      </p:cBhvr>
                                    </p:animEffect>
                                  </p:childTnLst>
                                </p:cTn>
                              </p:par>
                              <p:par>
                                <p:cTn id="372" presetID="31" presetClass="entr" presetSubtype="0" fill="hold" grpId="0" nodeType="withEffect">
                                  <p:stCondLst>
                                    <p:cond delay="0"/>
                                  </p:stCondLst>
                                  <p:childTnLst>
                                    <p:set>
                                      <p:cBhvr>
                                        <p:cTn id="373" dur="1" fill="hold">
                                          <p:stCondLst>
                                            <p:cond delay="0"/>
                                          </p:stCondLst>
                                        </p:cTn>
                                        <p:tgtEl>
                                          <p:spTgt spid="99"/>
                                        </p:tgtEl>
                                        <p:attrNameLst>
                                          <p:attrName>style.visibility</p:attrName>
                                        </p:attrNameLst>
                                      </p:cBhvr>
                                      <p:to>
                                        <p:strVal val="visible"/>
                                      </p:to>
                                    </p:set>
                                    <p:anim calcmode="lin" valueType="num">
                                      <p:cBhvr>
                                        <p:cTn id="374" dur="1000" fill="hold"/>
                                        <p:tgtEl>
                                          <p:spTgt spid="99"/>
                                        </p:tgtEl>
                                        <p:attrNameLst>
                                          <p:attrName>ppt_w</p:attrName>
                                        </p:attrNameLst>
                                      </p:cBhvr>
                                      <p:tavLst>
                                        <p:tav tm="0">
                                          <p:val>
                                            <p:fltVal val="0"/>
                                          </p:val>
                                        </p:tav>
                                        <p:tav tm="100000">
                                          <p:val>
                                            <p:strVal val="#ppt_w"/>
                                          </p:val>
                                        </p:tav>
                                      </p:tavLst>
                                    </p:anim>
                                    <p:anim calcmode="lin" valueType="num">
                                      <p:cBhvr>
                                        <p:cTn id="375" dur="1000" fill="hold"/>
                                        <p:tgtEl>
                                          <p:spTgt spid="99"/>
                                        </p:tgtEl>
                                        <p:attrNameLst>
                                          <p:attrName>ppt_h</p:attrName>
                                        </p:attrNameLst>
                                      </p:cBhvr>
                                      <p:tavLst>
                                        <p:tav tm="0">
                                          <p:val>
                                            <p:fltVal val="0"/>
                                          </p:val>
                                        </p:tav>
                                        <p:tav tm="100000">
                                          <p:val>
                                            <p:strVal val="#ppt_h"/>
                                          </p:val>
                                        </p:tav>
                                      </p:tavLst>
                                    </p:anim>
                                    <p:anim calcmode="lin" valueType="num">
                                      <p:cBhvr>
                                        <p:cTn id="376" dur="1000" fill="hold"/>
                                        <p:tgtEl>
                                          <p:spTgt spid="99"/>
                                        </p:tgtEl>
                                        <p:attrNameLst>
                                          <p:attrName>style.rotation</p:attrName>
                                        </p:attrNameLst>
                                      </p:cBhvr>
                                      <p:tavLst>
                                        <p:tav tm="0">
                                          <p:val>
                                            <p:fltVal val="90"/>
                                          </p:val>
                                        </p:tav>
                                        <p:tav tm="100000">
                                          <p:val>
                                            <p:fltVal val="0"/>
                                          </p:val>
                                        </p:tav>
                                      </p:tavLst>
                                    </p:anim>
                                    <p:animEffect transition="in" filter="fade">
                                      <p:cBhvr>
                                        <p:cTn id="377" dur="1000"/>
                                        <p:tgtEl>
                                          <p:spTgt spid="99"/>
                                        </p:tgtEl>
                                      </p:cBhvr>
                                    </p:animEffect>
                                  </p:childTnLst>
                                </p:cTn>
                              </p:par>
                            </p:childTnLst>
                          </p:cTn>
                        </p:par>
                      </p:childTnLst>
                    </p:cTn>
                  </p:par>
                  <p:par>
                    <p:cTn id="378" fill="hold">
                      <p:stCondLst>
                        <p:cond delay="indefinite"/>
                      </p:stCondLst>
                      <p:childTnLst>
                        <p:par>
                          <p:cTn id="379" fill="hold">
                            <p:stCondLst>
                              <p:cond delay="0"/>
                            </p:stCondLst>
                            <p:childTnLst>
                              <p:par>
                                <p:cTn id="380" presetID="1" presetClass="exit" presetSubtype="0" fill="hold" grpId="1" nodeType="clickEffect">
                                  <p:stCondLst>
                                    <p:cond delay="0"/>
                                  </p:stCondLst>
                                  <p:childTnLst>
                                    <p:set>
                                      <p:cBhvr>
                                        <p:cTn id="381" dur="1" fill="hold">
                                          <p:stCondLst>
                                            <p:cond delay="0"/>
                                          </p:stCondLst>
                                        </p:cTn>
                                        <p:tgtEl>
                                          <p:spTgt spid="129"/>
                                        </p:tgtEl>
                                        <p:attrNameLst>
                                          <p:attrName>style.visibility</p:attrName>
                                        </p:attrNameLst>
                                      </p:cBhvr>
                                      <p:to>
                                        <p:strVal val="hidden"/>
                                      </p:to>
                                    </p:set>
                                  </p:childTnLst>
                                </p:cTn>
                              </p:par>
                            </p:childTnLst>
                          </p:cTn>
                        </p:par>
                      </p:childTnLst>
                    </p:cTn>
                  </p:par>
                  <p:par>
                    <p:cTn id="382" fill="hold">
                      <p:stCondLst>
                        <p:cond delay="indefinite"/>
                      </p:stCondLst>
                      <p:childTnLst>
                        <p:par>
                          <p:cTn id="383" fill="hold">
                            <p:stCondLst>
                              <p:cond delay="0"/>
                            </p:stCondLst>
                            <p:childTnLst>
                              <p:par>
                                <p:cTn id="384" presetID="1" presetClass="exit" presetSubtype="0" fill="hold" nodeType="clickEffect">
                                  <p:stCondLst>
                                    <p:cond delay="0"/>
                                  </p:stCondLst>
                                  <p:childTnLst>
                                    <p:set>
                                      <p:cBhvr>
                                        <p:cTn id="385" dur="1" fill="hold">
                                          <p:stCondLst>
                                            <p:cond delay="0"/>
                                          </p:stCondLst>
                                        </p:cTn>
                                        <p:tgtEl>
                                          <p:spTgt spid="152"/>
                                        </p:tgtEl>
                                        <p:attrNameLst>
                                          <p:attrName>style.visibility</p:attrName>
                                        </p:attrNameLst>
                                      </p:cBhvr>
                                      <p:to>
                                        <p:strVal val="hidden"/>
                                      </p:to>
                                    </p:set>
                                  </p:childTnLst>
                                </p:cTn>
                              </p:par>
                            </p:childTnLst>
                          </p:cTn>
                        </p:par>
                        <p:par>
                          <p:cTn id="386" fill="hold">
                            <p:stCondLst>
                              <p:cond delay="0"/>
                            </p:stCondLst>
                            <p:childTnLst>
                              <p:par>
                                <p:cTn id="387" presetID="1" presetClass="entr" presetSubtype="0" fill="hold" nodeType="afterEffect">
                                  <p:stCondLst>
                                    <p:cond delay="0"/>
                                  </p:stCondLst>
                                  <p:childTnLst>
                                    <p:set>
                                      <p:cBhvr>
                                        <p:cTn id="388" dur="1" fill="hold">
                                          <p:stCondLst>
                                            <p:cond delay="0"/>
                                          </p:stCondLst>
                                        </p:cTn>
                                        <p:tgtEl>
                                          <p:spTgt spid="155"/>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2" nodeType="clickEffect">
                                  <p:stCondLst>
                                    <p:cond delay="0"/>
                                  </p:stCondLst>
                                  <p:childTnLst>
                                    <p:set>
                                      <p:cBhvr>
                                        <p:cTn id="392" dur="1" fill="hold">
                                          <p:stCondLst>
                                            <p:cond delay="0"/>
                                          </p:stCondLst>
                                        </p:cTn>
                                        <p:tgtEl>
                                          <p:spTgt spid="122"/>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nodeType="clickEffect">
                                  <p:stCondLst>
                                    <p:cond delay="0"/>
                                  </p:stCondLst>
                                  <p:childTnLst>
                                    <p:set>
                                      <p:cBhvr>
                                        <p:cTn id="396" dur="1" fill="hold">
                                          <p:stCondLst>
                                            <p:cond delay="0"/>
                                          </p:stCondLst>
                                        </p:cTn>
                                        <p:tgtEl>
                                          <p:spTgt spid="182"/>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grpId="3" nodeType="clickEffect">
                                  <p:stCondLst>
                                    <p:cond delay="0"/>
                                  </p:stCondLst>
                                  <p:childTnLst>
                                    <p:set>
                                      <p:cBhvr>
                                        <p:cTn id="400" dur="1" fill="hold">
                                          <p:stCondLst>
                                            <p:cond delay="0"/>
                                          </p:stCondLst>
                                        </p:cTn>
                                        <p:tgtEl>
                                          <p:spTgt spid="122"/>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grpId="6" nodeType="afterEffect">
                                  <p:stCondLst>
                                    <p:cond delay="0"/>
                                  </p:stCondLst>
                                  <p:childTnLst>
                                    <p:set>
                                      <p:cBhvr>
                                        <p:cTn id="403" dur="1" fill="hold">
                                          <p:stCondLst>
                                            <p:cond delay="0"/>
                                          </p:stCondLst>
                                        </p:cTn>
                                        <p:tgtEl>
                                          <p:spTgt spid="124"/>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nodeType="clickEffect">
                                  <p:stCondLst>
                                    <p:cond delay="0"/>
                                  </p:stCondLst>
                                  <p:childTnLst>
                                    <p:set>
                                      <p:cBhvr>
                                        <p:cTn id="407" dur="1" fill="hold">
                                          <p:stCondLst>
                                            <p:cond delay="0"/>
                                          </p:stCondLst>
                                        </p:cTn>
                                        <p:tgtEl>
                                          <p:spTgt spid="182"/>
                                        </p:tgtEl>
                                        <p:attrNameLst>
                                          <p:attrName>style.visibility</p:attrName>
                                        </p:attrNameLst>
                                      </p:cBhvr>
                                      <p:to>
                                        <p:strVal val="hidden"/>
                                      </p:to>
                                    </p:set>
                                  </p:childTnLst>
                                </p:cTn>
                              </p:par>
                              <p:par>
                                <p:cTn id="408" presetID="1" presetClass="entr" presetSubtype="0" fill="hold" nodeType="withEffect">
                                  <p:stCondLst>
                                    <p:cond delay="0"/>
                                  </p:stCondLst>
                                  <p:childTnLst>
                                    <p:set>
                                      <p:cBhvr>
                                        <p:cTn id="409" dur="1" fill="hold">
                                          <p:stCondLst>
                                            <p:cond delay="0"/>
                                          </p:stCondLst>
                                        </p:cTn>
                                        <p:tgtEl>
                                          <p:spTgt spid="185"/>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1" presetClass="exit" presetSubtype="0" fill="hold" nodeType="clickEffect">
                                  <p:stCondLst>
                                    <p:cond delay="0"/>
                                  </p:stCondLst>
                                  <p:childTnLst>
                                    <p:set>
                                      <p:cBhvr>
                                        <p:cTn id="413" dur="1" fill="hold">
                                          <p:stCondLst>
                                            <p:cond delay="0"/>
                                          </p:stCondLst>
                                        </p:cTn>
                                        <p:tgtEl>
                                          <p:spTgt spid="185"/>
                                        </p:tgtEl>
                                        <p:attrNameLst>
                                          <p:attrName>style.visibility</p:attrName>
                                        </p:attrNameLst>
                                      </p:cBhvr>
                                      <p:to>
                                        <p:strVal val="hidden"/>
                                      </p:to>
                                    </p:set>
                                  </p:childTnLst>
                                </p:cTn>
                              </p:par>
                              <p:par>
                                <p:cTn id="414" presetID="1" presetClass="entr" presetSubtype="0" fill="hold" nodeType="withEffect">
                                  <p:stCondLst>
                                    <p:cond delay="0"/>
                                  </p:stCondLst>
                                  <p:childTnLst>
                                    <p:set>
                                      <p:cBhvr>
                                        <p:cTn id="415" dur="1" fill="hold">
                                          <p:stCondLst>
                                            <p:cond delay="0"/>
                                          </p:stCondLst>
                                        </p:cTn>
                                        <p:tgtEl>
                                          <p:spTgt spid="188"/>
                                        </p:tgtEl>
                                        <p:attrNameLst>
                                          <p:attrName>style.visibility</p:attrName>
                                        </p:attrNameLst>
                                      </p:cBhvr>
                                      <p:to>
                                        <p:strVal val="visible"/>
                                      </p:to>
                                    </p:set>
                                  </p:childTnLst>
                                </p:cTn>
                              </p:par>
                            </p:childTnLst>
                          </p:cTn>
                        </p:par>
                      </p:childTnLst>
                    </p:cTn>
                  </p:par>
                  <p:par>
                    <p:cTn id="416" fill="hold">
                      <p:stCondLst>
                        <p:cond delay="indefinite"/>
                      </p:stCondLst>
                      <p:childTnLst>
                        <p:par>
                          <p:cTn id="417" fill="hold">
                            <p:stCondLst>
                              <p:cond delay="0"/>
                            </p:stCondLst>
                            <p:childTnLst>
                              <p:par>
                                <p:cTn id="418" presetID="1" presetClass="exit" presetSubtype="0" fill="hold" grpId="7" nodeType="clickEffect">
                                  <p:stCondLst>
                                    <p:cond delay="0"/>
                                  </p:stCondLst>
                                  <p:childTnLst>
                                    <p:set>
                                      <p:cBhvr>
                                        <p:cTn id="419" dur="1" fill="hold">
                                          <p:stCondLst>
                                            <p:cond delay="0"/>
                                          </p:stCondLst>
                                        </p:cTn>
                                        <p:tgtEl>
                                          <p:spTgt spid="124"/>
                                        </p:tgtEl>
                                        <p:attrNameLst>
                                          <p:attrName>style.visibility</p:attrName>
                                        </p:attrNameLst>
                                      </p:cBhvr>
                                      <p:to>
                                        <p:strVal val="hidden"/>
                                      </p:to>
                                    </p:set>
                                  </p:childTnLst>
                                </p:cTn>
                              </p:par>
                              <p:par>
                                <p:cTn id="420" presetID="1" presetClass="entr" presetSubtype="0" fill="hold" grpId="2" nodeType="withEffect">
                                  <p:stCondLst>
                                    <p:cond delay="0"/>
                                  </p:stCondLst>
                                  <p:childTnLst>
                                    <p:set>
                                      <p:cBhvr>
                                        <p:cTn id="421" dur="1" fill="hold">
                                          <p:stCondLst>
                                            <p:cond delay="0"/>
                                          </p:stCondLst>
                                        </p:cTn>
                                        <p:tgtEl>
                                          <p:spTgt spid="127"/>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1" presetClass="exit" presetSubtype="0" fill="hold" nodeType="clickEffect">
                                  <p:stCondLst>
                                    <p:cond delay="0"/>
                                  </p:stCondLst>
                                  <p:childTnLst>
                                    <p:set>
                                      <p:cBhvr>
                                        <p:cTn id="425" dur="1" fill="hold">
                                          <p:stCondLst>
                                            <p:cond delay="0"/>
                                          </p:stCondLst>
                                        </p:cTn>
                                        <p:tgtEl>
                                          <p:spTgt spid="188"/>
                                        </p:tgtEl>
                                        <p:attrNameLst>
                                          <p:attrName>style.visibility</p:attrName>
                                        </p:attrNameLst>
                                      </p:cBhvr>
                                      <p:to>
                                        <p:strVal val="hidden"/>
                                      </p:to>
                                    </p:set>
                                  </p:childTnLst>
                                </p:cTn>
                              </p:par>
                              <p:par>
                                <p:cTn id="426" presetID="1" presetClass="entr" presetSubtype="0" fill="hold" nodeType="withEffect">
                                  <p:stCondLst>
                                    <p:cond delay="0"/>
                                  </p:stCondLst>
                                  <p:childTnLst>
                                    <p:set>
                                      <p:cBhvr>
                                        <p:cTn id="427" dur="1" fill="hold">
                                          <p:stCondLst>
                                            <p:cond delay="0"/>
                                          </p:stCondLst>
                                        </p:cTn>
                                        <p:tgtEl>
                                          <p:spTgt spid="191"/>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xit" presetSubtype="0" fill="hold" nodeType="clickEffect">
                                  <p:stCondLst>
                                    <p:cond delay="0"/>
                                  </p:stCondLst>
                                  <p:childTnLst>
                                    <p:set>
                                      <p:cBhvr>
                                        <p:cTn id="431" dur="1" fill="hold">
                                          <p:stCondLst>
                                            <p:cond delay="0"/>
                                          </p:stCondLst>
                                        </p:cTn>
                                        <p:tgtEl>
                                          <p:spTgt spid="191"/>
                                        </p:tgtEl>
                                        <p:attrNameLst>
                                          <p:attrName>style.visibility</p:attrName>
                                        </p:attrNameLst>
                                      </p:cBhvr>
                                      <p:to>
                                        <p:strVal val="hidden"/>
                                      </p:to>
                                    </p:set>
                                  </p:childTnLst>
                                </p:cTn>
                              </p:par>
                              <p:par>
                                <p:cTn id="432" presetID="1" presetClass="entr" presetSubtype="0" fill="hold" nodeType="withEffect">
                                  <p:stCondLst>
                                    <p:cond delay="0"/>
                                  </p:stCondLst>
                                  <p:childTnLst>
                                    <p:set>
                                      <p:cBhvr>
                                        <p:cTn id="433" dur="1" fill="hold">
                                          <p:stCondLst>
                                            <p:cond delay="0"/>
                                          </p:stCondLst>
                                        </p:cTn>
                                        <p:tgtEl>
                                          <p:spTgt spid="194"/>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194"/>
                                        </p:tgtEl>
                                        <p:attrNameLst>
                                          <p:attrName>style.visibility</p:attrName>
                                        </p:attrNameLst>
                                      </p:cBhvr>
                                      <p:to>
                                        <p:strVal val="hidden"/>
                                      </p:to>
                                    </p:set>
                                  </p:childTnLst>
                                </p:cTn>
                              </p:par>
                              <p:par>
                                <p:cTn id="438" presetID="1" presetClass="exit" presetSubtype="0" fill="hold" grpId="0" nodeType="withEffect">
                                  <p:stCondLst>
                                    <p:cond delay="0"/>
                                  </p:stCondLst>
                                  <p:childTnLst>
                                    <p:set>
                                      <p:cBhvr>
                                        <p:cTn id="439" dur="1" fill="hold">
                                          <p:stCondLst>
                                            <p:cond delay="0"/>
                                          </p:stCondLst>
                                        </p:cTn>
                                        <p:tgtEl>
                                          <p:spTgt spid="74"/>
                                        </p:tgtEl>
                                        <p:attrNameLst>
                                          <p:attrName>style.visibility</p:attrName>
                                        </p:attrNameLst>
                                      </p:cBhvr>
                                      <p:to>
                                        <p:strVal val="hidden"/>
                                      </p:to>
                                    </p:set>
                                  </p:childTnLst>
                                </p:cTn>
                              </p:par>
                              <p:par>
                                <p:cTn id="440" presetID="1" presetClass="exit" presetSubtype="0" fill="hold" grpId="0" nodeType="withEffect">
                                  <p:stCondLst>
                                    <p:cond delay="0"/>
                                  </p:stCondLst>
                                  <p:childTnLst>
                                    <p:set>
                                      <p:cBhvr>
                                        <p:cTn id="441" dur="1" fill="hold">
                                          <p:stCondLst>
                                            <p:cond delay="0"/>
                                          </p:stCondLst>
                                        </p:cTn>
                                        <p:tgtEl>
                                          <p:spTgt spid="77"/>
                                        </p:tgtEl>
                                        <p:attrNameLst>
                                          <p:attrName>style.visibility</p:attrName>
                                        </p:attrNameLst>
                                      </p:cBhvr>
                                      <p:to>
                                        <p:strVal val="hidden"/>
                                      </p:to>
                                    </p:set>
                                  </p:childTnLst>
                                </p:cTn>
                              </p:par>
                              <p:par>
                                <p:cTn id="442" presetID="31" presetClass="entr" presetSubtype="0" fill="hold" grpId="0" nodeType="withEffect">
                                  <p:stCondLst>
                                    <p:cond delay="0"/>
                                  </p:stCondLst>
                                  <p:childTnLst>
                                    <p:set>
                                      <p:cBhvr>
                                        <p:cTn id="443" dur="1" fill="hold">
                                          <p:stCondLst>
                                            <p:cond delay="0"/>
                                          </p:stCondLst>
                                        </p:cTn>
                                        <p:tgtEl>
                                          <p:spTgt spid="57"/>
                                        </p:tgtEl>
                                        <p:attrNameLst>
                                          <p:attrName>style.visibility</p:attrName>
                                        </p:attrNameLst>
                                      </p:cBhvr>
                                      <p:to>
                                        <p:strVal val="visible"/>
                                      </p:to>
                                    </p:set>
                                    <p:anim calcmode="lin" valueType="num">
                                      <p:cBhvr>
                                        <p:cTn id="444" dur="1000" fill="hold"/>
                                        <p:tgtEl>
                                          <p:spTgt spid="57"/>
                                        </p:tgtEl>
                                        <p:attrNameLst>
                                          <p:attrName>ppt_w</p:attrName>
                                        </p:attrNameLst>
                                      </p:cBhvr>
                                      <p:tavLst>
                                        <p:tav tm="0">
                                          <p:val>
                                            <p:fltVal val="0"/>
                                          </p:val>
                                        </p:tav>
                                        <p:tav tm="100000">
                                          <p:val>
                                            <p:strVal val="#ppt_w"/>
                                          </p:val>
                                        </p:tav>
                                      </p:tavLst>
                                    </p:anim>
                                    <p:anim calcmode="lin" valueType="num">
                                      <p:cBhvr>
                                        <p:cTn id="445" dur="1000" fill="hold"/>
                                        <p:tgtEl>
                                          <p:spTgt spid="57"/>
                                        </p:tgtEl>
                                        <p:attrNameLst>
                                          <p:attrName>ppt_h</p:attrName>
                                        </p:attrNameLst>
                                      </p:cBhvr>
                                      <p:tavLst>
                                        <p:tav tm="0">
                                          <p:val>
                                            <p:fltVal val="0"/>
                                          </p:val>
                                        </p:tav>
                                        <p:tav tm="100000">
                                          <p:val>
                                            <p:strVal val="#ppt_h"/>
                                          </p:val>
                                        </p:tav>
                                      </p:tavLst>
                                    </p:anim>
                                    <p:anim calcmode="lin" valueType="num">
                                      <p:cBhvr>
                                        <p:cTn id="446" dur="1000" fill="hold"/>
                                        <p:tgtEl>
                                          <p:spTgt spid="57"/>
                                        </p:tgtEl>
                                        <p:attrNameLst>
                                          <p:attrName>style.rotation</p:attrName>
                                        </p:attrNameLst>
                                      </p:cBhvr>
                                      <p:tavLst>
                                        <p:tav tm="0">
                                          <p:val>
                                            <p:fltVal val="90"/>
                                          </p:val>
                                        </p:tav>
                                        <p:tav tm="100000">
                                          <p:val>
                                            <p:fltVal val="0"/>
                                          </p:val>
                                        </p:tav>
                                      </p:tavLst>
                                    </p:anim>
                                    <p:animEffect transition="in" filter="fade">
                                      <p:cBhvr>
                                        <p:cTn id="447" dur="1000"/>
                                        <p:tgtEl>
                                          <p:spTgt spid="57"/>
                                        </p:tgtEl>
                                      </p:cBhvr>
                                    </p:animEffect>
                                  </p:childTnLst>
                                </p:cTn>
                              </p:par>
                              <p:par>
                                <p:cTn id="448" presetID="31" presetClass="entr" presetSubtype="0" fill="hold" grpId="0" nodeType="withEffect">
                                  <p:stCondLst>
                                    <p:cond delay="0"/>
                                  </p:stCondLst>
                                  <p:childTnLst>
                                    <p:set>
                                      <p:cBhvr>
                                        <p:cTn id="449" dur="1" fill="hold">
                                          <p:stCondLst>
                                            <p:cond delay="0"/>
                                          </p:stCondLst>
                                        </p:cTn>
                                        <p:tgtEl>
                                          <p:spTgt spid="114"/>
                                        </p:tgtEl>
                                        <p:attrNameLst>
                                          <p:attrName>style.visibility</p:attrName>
                                        </p:attrNameLst>
                                      </p:cBhvr>
                                      <p:to>
                                        <p:strVal val="visible"/>
                                      </p:to>
                                    </p:set>
                                    <p:anim calcmode="lin" valueType="num">
                                      <p:cBhvr>
                                        <p:cTn id="450" dur="1000" fill="hold"/>
                                        <p:tgtEl>
                                          <p:spTgt spid="114"/>
                                        </p:tgtEl>
                                        <p:attrNameLst>
                                          <p:attrName>ppt_w</p:attrName>
                                        </p:attrNameLst>
                                      </p:cBhvr>
                                      <p:tavLst>
                                        <p:tav tm="0">
                                          <p:val>
                                            <p:fltVal val="0"/>
                                          </p:val>
                                        </p:tav>
                                        <p:tav tm="100000">
                                          <p:val>
                                            <p:strVal val="#ppt_w"/>
                                          </p:val>
                                        </p:tav>
                                      </p:tavLst>
                                    </p:anim>
                                    <p:anim calcmode="lin" valueType="num">
                                      <p:cBhvr>
                                        <p:cTn id="451" dur="1000" fill="hold"/>
                                        <p:tgtEl>
                                          <p:spTgt spid="114"/>
                                        </p:tgtEl>
                                        <p:attrNameLst>
                                          <p:attrName>ppt_h</p:attrName>
                                        </p:attrNameLst>
                                      </p:cBhvr>
                                      <p:tavLst>
                                        <p:tav tm="0">
                                          <p:val>
                                            <p:fltVal val="0"/>
                                          </p:val>
                                        </p:tav>
                                        <p:tav tm="100000">
                                          <p:val>
                                            <p:strVal val="#ppt_h"/>
                                          </p:val>
                                        </p:tav>
                                      </p:tavLst>
                                    </p:anim>
                                    <p:anim calcmode="lin" valueType="num">
                                      <p:cBhvr>
                                        <p:cTn id="452" dur="1000" fill="hold"/>
                                        <p:tgtEl>
                                          <p:spTgt spid="114"/>
                                        </p:tgtEl>
                                        <p:attrNameLst>
                                          <p:attrName>style.rotation</p:attrName>
                                        </p:attrNameLst>
                                      </p:cBhvr>
                                      <p:tavLst>
                                        <p:tav tm="0">
                                          <p:val>
                                            <p:fltVal val="90"/>
                                          </p:val>
                                        </p:tav>
                                        <p:tav tm="100000">
                                          <p:val>
                                            <p:fltVal val="0"/>
                                          </p:val>
                                        </p:tav>
                                      </p:tavLst>
                                    </p:anim>
                                    <p:animEffect transition="in" filter="fade">
                                      <p:cBhvr>
                                        <p:cTn id="453" dur="1000"/>
                                        <p:tgtEl>
                                          <p:spTgt spid="114"/>
                                        </p:tgtEl>
                                      </p:cBhvr>
                                    </p:animEffect>
                                  </p:childTnLst>
                                </p:cTn>
                              </p:par>
                            </p:childTnLst>
                          </p:cTn>
                        </p:par>
                      </p:childTnLst>
                    </p:cTn>
                  </p:par>
                  <p:par>
                    <p:cTn id="454" fill="hold">
                      <p:stCondLst>
                        <p:cond delay="indefinite"/>
                      </p:stCondLst>
                      <p:childTnLst>
                        <p:par>
                          <p:cTn id="455" fill="hold">
                            <p:stCondLst>
                              <p:cond delay="0"/>
                            </p:stCondLst>
                            <p:childTnLst>
                              <p:par>
                                <p:cTn id="456" presetID="1" presetClass="exit" presetSubtype="0" fill="hold" grpId="3" nodeType="clickEffect">
                                  <p:stCondLst>
                                    <p:cond delay="0"/>
                                  </p:stCondLst>
                                  <p:childTnLst>
                                    <p:set>
                                      <p:cBhvr>
                                        <p:cTn id="457" dur="1" fill="hold">
                                          <p:stCondLst>
                                            <p:cond delay="0"/>
                                          </p:stCondLst>
                                        </p:cTn>
                                        <p:tgtEl>
                                          <p:spTgt spid="127"/>
                                        </p:tgtEl>
                                        <p:attrNameLst>
                                          <p:attrName>style.visibility</p:attrName>
                                        </p:attrNameLst>
                                      </p:cBhvr>
                                      <p:to>
                                        <p:strVal val="hidden"/>
                                      </p:to>
                                    </p:set>
                                  </p:childTnLst>
                                </p:cTn>
                              </p:par>
                            </p:childTnLst>
                          </p:cTn>
                        </p:par>
                      </p:childTnLst>
                    </p:cTn>
                  </p:par>
                  <p:par>
                    <p:cTn id="458" fill="hold">
                      <p:stCondLst>
                        <p:cond delay="indefinite"/>
                      </p:stCondLst>
                      <p:childTnLst>
                        <p:par>
                          <p:cTn id="459" fill="hold">
                            <p:stCondLst>
                              <p:cond delay="0"/>
                            </p:stCondLst>
                            <p:childTnLst>
                              <p:par>
                                <p:cTn id="460" presetID="1" presetClass="exit" presetSubtype="0" fill="hold" nodeType="clickEffect">
                                  <p:stCondLst>
                                    <p:cond delay="0"/>
                                  </p:stCondLst>
                                  <p:childTnLst>
                                    <p:set>
                                      <p:cBhvr>
                                        <p:cTn id="461" dur="1" fill="hold">
                                          <p:stCondLst>
                                            <p:cond delay="0"/>
                                          </p:stCondLst>
                                        </p:cTn>
                                        <p:tgtEl>
                                          <p:spTgt spid="155"/>
                                        </p:tgtEl>
                                        <p:attrNameLst>
                                          <p:attrName>style.visibility</p:attrName>
                                        </p:attrNameLst>
                                      </p:cBhvr>
                                      <p:to>
                                        <p:strVal val="hidden"/>
                                      </p:to>
                                    </p:set>
                                  </p:childTnLst>
                                </p:cTn>
                              </p:par>
                            </p:childTnLst>
                          </p:cTn>
                        </p:par>
                        <p:par>
                          <p:cTn id="462" fill="hold">
                            <p:stCondLst>
                              <p:cond delay="0"/>
                            </p:stCondLst>
                            <p:childTnLst>
                              <p:par>
                                <p:cTn id="463" presetID="1" presetClass="entr" presetSubtype="0" fill="hold" nodeType="afterEffect">
                                  <p:stCondLst>
                                    <p:cond delay="0"/>
                                  </p:stCondLst>
                                  <p:childTnLst>
                                    <p:set>
                                      <p:cBhvr>
                                        <p:cTn id="464" dur="1" fill="hold">
                                          <p:stCondLst>
                                            <p:cond delay="0"/>
                                          </p:stCondLst>
                                        </p:cTn>
                                        <p:tgtEl>
                                          <p:spTgt spid="158"/>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ntr" presetSubtype="0" fill="hold" grpId="8" nodeType="clickEffect">
                                  <p:stCondLst>
                                    <p:cond delay="0"/>
                                  </p:stCondLst>
                                  <p:childTnLst>
                                    <p:set>
                                      <p:cBhvr>
                                        <p:cTn id="468" dur="1" fill="hold">
                                          <p:stCondLst>
                                            <p:cond delay="0"/>
                                          </p:stCondLst>
                                        </p:cTn>
                                        <p:tgtEl>
                                          <p:spTgt spid="124"/>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presetID="1" presetClass="entr" presetSubtype="0" fill="hold" nodeType="clickEffect">
                                  <p:stCondLst>
                                    <p:cond delay="0"/>
                                  </p:stCondLst>
                                  <p:childTnLst>
                                    <p:set>
                                      <p:cBhvr>
                                        <p:cTn id="472" dur="1" fill="hold">
                                          <p:stCondLst>
                                            <p:cond delay="0"/>
                                          </p:stCondLst>
                                        </p:cTn>
                                        <p:tgtEl>
                                          <p:spTgt spid="185"/>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presetID="1" presetClass="exit" presetSubtype="0" fill="hold" nodeType="clickEffect">
                                  <p:stCondLst>
                                    <p:cond delay="0"/>
                                  </p:stCondLst>
                                  <p:childTnLst>
                                    <p:set>
                                      <p:cBhvr>
                                        <p:cTn id="476" dur="1" fill="hold">
                                          <p:stCondLst>
                                            <p:cond delay="0"/>
                                          </p:stCondLst>
                                        </p:cTn>
                                        <p:tgtEl>
                                          <p:spTgt spid="185"/>
                                        </p:tgtEl>
                                        <p:attrNameLst>
                                          <p:attrName>style.visibility</p:attrName>
                                        </p:attrNameLst>
                                      </p:cBhvr>
                                      <p:to>
                                        <p:strVal val="hidden"/>
                                      </p:to>
                                    </p:set>
                                  </p:childTnLst>
                                </p:cTn>
                              </p:par>
                              <p:par>
                                <p:cTn id="477" presetID="1" presetClass="entr" presetSubtype="0" fill="hold" nodeType="withEffect">
                                  <p:stCondLst>
                                    <p:cond delay="0"/>
                                  </p:stCondLst>
                                  <p:childTnLst>
                                    <p:set>
                                      <p:cBhvr>
                                        <p:cTn id="478" dur="1" fill="hold">
                                          <p:stCondLst>
                                            <p:cond delay="0"/>
                                          </p:stCondLst>
                                        </p:cTn>
                                        <p:tgtEl>
                                          <p:spTgt spid="188"/>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presetID="1" presetClass="exit" presetSubtype="0" fill="hold" nodeType="clickEffect">
                                  <p:stCondLst>
                                    <p:cond delay="0"/>
                                  </p:stCondLst>
                                  <p:childTnLst>
                                    <p:set>
                                      <p:cBhvr>
                                        <p:cTn id="482" dur="1" fill="hold">
                                          <p:stCondLst>
                                            <p:cond delay="0"/>
                                          </p:stCondLst>
                                        </p:cTn>
                                        <p:tgtEl>
                                          <p:spTgt spid="188"/>
                                        </p:tgtEl>
                                        <p:attrNameLst>
                                          <p:attrName>style.visibility</p:attrName>
                                        </p:attrNameLst>
                                      </p:cBhvr>
                                      <p:to>
                                        <p:strVal val="hidden"/>
                                      </p:to>
                                    </p:set>
                                  </p:childTnLst>
                                </p:cTn>
                              </p:par>
                              <p:par>
                                <p:cTn id="483" presetID="1" presetClass="entr" presetSubtype="0" fill="hold" nodeType="withEffect">
                                  <p:stCondLst>
                                    <p:cond delay="0"/>
                                  </p:stCondLst>
                                  <p:childTnLst>
                                    <p:set>
                                      <p:cBhvr>
                                        <p:cTn id="484" dur="1" fill="hold">
                                          <p:stCondLst>
                                            <p:cond delay="0"/>
                                          </p:stCondLst>
                                        </p:cTn>
                                        <p:tgtEl>
                                          <p:spTgt spid="191"/>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presetID="1" presetClass="exit" presetSubtype="0" fill="hold" nodeType="clickEffect">
                                  <p:stCondLst>
                                    <p:cond delay="0"/>
                                  </p:stCondLst>
                                  <p:childTnLst>
                                    <p:set>
                                      <p:cBhvr>
                                        <p:cTn id="488" dur="1" fill="hold">
                                          <p:stCondLst>
                                            <p:cond delay="0"/>
                                          </p:stCondLst>
                                        </p:cTn>
                                        <p:tgtEl>
                                          <p:spTgt spid="191"/>
                                        </p:tgtEl>
                                        <p:attrNameLst>
                                          <p:attrName>style.visibility</p:attrName>
                                        </p:attrNameLst>
                                      </p:cBhvr>
                                      <p:to>
                                        <p:strVal val="hidden"/>
                                      </p:to>
                                    </p:set>
                                  </p:childTnLst>
                                </p:cTn>
                              </p:par>
                              <p:par>
                                <p:cTn id="489" presetID="1" presetClass="entr" presetSubtype="0" fill="hold" nodeType="withEffect">
                                  <p:stCondLst>
                                    <p:cond delay="0"/>
                                  </p:stCondLst>
                                  <p:childTnLst>
                                    <p:set>
                                      <p:cBhvr>
                                        <p:cTn id="490" dur="1" fill="hold">
                                          <p:stCondLst>
                                            <p:cond delay="0"/>
                                          </p:stCondLst>
                                        </p:cTn>
                                        <p:tgtEl>
                                          <p:spTgt spid="194"/>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presetID="1" presetClass="exit" presetSubtype="0" fill="hold" nodeType="clickEffect">
                                  <p:stCondLst>
                                    <p:cond delay="0"/>
                                  </p:stCondLst>
                                  <p:childTnLst>
                                    <p:set>
                                      <p:cBhvr>
                                        <p:cTn id="494" dur="1" fill="hold">
                                          <p:stCondLst>
                                            <p:cond delay="0"/>
                                          </p:stCondLst>
                                        </p:cTn>
                                        <p:tgtEl>
                                          <p:spTgt spid="194"/>
                                        </p:tgtEl>
                                        <p:attrNameLst>
                                          <p:attrName>style.visibility</p:attrName>
                                        </p:attrNameLst>
                                      </p:cBhvr>
                                      <p:to>
                                        <p:strVal val="hidden"/>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9" nodeType="clickEffect">
                                  <p:stCondLst>
                                    <p:cond delay="0"/>
                                  </p:stCondLst>
                                  <p:childTnLst>
                                    <p:set>
                                      <p:cBhvr>
                                        <p:cTn id="498" dur="1" fill="hold">
                                          <p:stCondLst>
                                            <p:cond delay="0"/>
                                          </p:stCondLst>
                                        </p:cTn>
                                        <p:tgtEl>
                                          <p:spTgt spid="124"/>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xit" presetSubtype="0" fill="hold" nodeType="clickEffect">
                                  <p:stCondLst>
                                    <p:cond delay="0"/>
                                  </p:stCondLst>
                                  <p:childTnLst>
                                    <p:set>
                                      <p:cBhvr>
                                        <p:cTn id="502" dur="1" fill="hold">
                                          <p:stCondLst>
                                            <p:cond delay="0"/>
                                          </p:stCondLst>
                                        </p:cTn>
                                        <p:tgtEl>
                                          <p:spTgt spid="158"/>
                                        </p:tgtEl>
                                        <p:attrNameLst>
                                          <p:attrName>style.visibility</p:attrName>
                                        </p:attrNameLst>
                                      </p:cBhvr>
                                      <p:to>
                                        <p:strVal val="hidden"/>
                                      </p:to>
                                    </p:set>
                                  </p:childTnLst>
                                </p:cTn>
                              </p:par>
                            </p:childTnLst>
                          </p:cTn>
                        </p:par>
                        <p:par>
                          <p:cTn id="503" fill="hold">
                            <p:stCondLst>
                              <p:cond delay="0"/>
                            </p:stCondLst>
                            <p:childTnLst>
                              <p:par>
                                <p:cTn id="504" presetID="1" presetClass="entr" presetSubtype="0" fill="hold" nodeType="afterEffect">
                                  <p:stCondLst>
                                    <p:cond delay="0"/>
                                  </p:stCondLst>
                                  <p:childTnLst>
                                    <p:set>
                                      <p:cBhvr>
                                        <p:cTn id="505" dur="1" fill="hold">
                                          <p:stCondLst>
                                            <p:cond delay="0"/>
                                          </p:stCondLst>
                                        </p:cTn>
                                        <p:tgtEl>
                                          <p:spTgt spid="161"/>
                                        </p:tgtEl>
                                        <p:attrNameLst>
                                          <p:attrName>style.visibility</p:attrName>
                                        </p:attrNameLst>
                                      </p:cBhvr>
                                      <p:to>
                                        <p:strVal val="visible"/>
                                      </p:to>
                                    </p:set>
                                  </p:childTnLst>
                                </p:cTn>
                              </p:par>
                            </p:childTnLst>
                          </p:cTn>
                        </p:par>
                      </p:childTnLst>
                    </p:cTn>
                  </p:par>
                  <p:par>
                    <p:cTn id="506" fill="hold">
                      <p:stCondLst>
                        <p:cond delay="indefinite"/>
                      </p:stCondLst>
                      <p:childTnLst>
                        <p:par>
                          <p:cTn id="507" fill="hold">
                            <p:stCondLst>
                              <p:cond delay="0"/>
                            </p:stCondLst>
                            <p:childTnLst>
                              <p:par>
                                <p:cTn id="508" presetID="1" presetClass="entr" presetSubtype="0" fill="hold" grpId="0" nodeType="clickEffect">
                                  <p:stCondLst>
                                    <p:cond delay="0"/>
                                  </p:stCondLst>
                                  <p:childTnLst>
                                    <p:set>
                                      <p:cBhvr>
                                        <p:cTn id="509" dur="1" fill="hold">
                                          <p:stCondLst>
                                            <p:cond delay="0"/>
                                          </p:stCondLst>
                                        </p:cTn>
                                        <p:tgtEl>
                                          <p:spTgt spid="126"/>
                                        </p:tgtEl>
                                        <p:attrNameLst>
                                          <p:attrName>style.visibility</p:attrName>
                                        </p:attrNameLst>
                                      </p:cBhvr>
                                      <p:to>
                                        <p:strVal val="visible"/>
                                      </p:to>
                                    </p:set>
                                  </p:childTnLst>
                                </p:cTn>
                              </p:par>
                            </p:childTnLst>
                          </p:cTn>
                        </p:par>
                      </p:childTnLst>
                    </p:cTn>
                  </p:par>
                  <p:par>
                    <p:cTn id="510" fill="hold">
                      <p:stCondLst>
                        <p:cond delay="indefinite"/>
                      </p:stCondLst>
                      <p:childTnLst>
                        <p:par>
                          <p:cTn id="511" fill="hold">
                            <p:stCondLst>
                              <p:cond delay="0"/>
                            </p:stCondLst>
                            <p:childTnLst>
                              <p:par>
                                <p:cTn id="512" presetID="1" presetClass="entr" presetSubtype="0" fill="hold" nodeType="clickEffect">
                                  <p:stCondLst>
                                    <p:cond delay="0"/>
                                  </p:stCondLst>
                                  <p:childTnLst>
                                    <p:set>
                                      <p:cBhvr>
                                        <p:cTn id="513" dur="1" fill="hold">
                                          <p:stCondLst>
                                            <p:cond delay="0"/>
                                          </p:stCondLst>
                                        </p:cTn>
                                        <p:tgtEl>
                                          <p:spTgt spid="188"/>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xit" presetSubtype="0" fill="hold" grpId="1" nodeType="clickEffect">
                                  <p:stCondLst>
                                    <p:cond delay="0"/>
                                  </p:stCondLst>
                                  <p:childTnLst>
                                    <p:set>
                                      <p:cBhvr>
                                        <p:cTn id="517" dur="1" fill="hold">
                                          <p:stCondLst>
                                            <p:cond delay="0"/>
                                          </p:stCondLst>
                                        </p:cTn>
                                        <p:tgtEl>
                                          <p:spTgt spid="126"/>
                                        </p:tgtEl>
                                        <p:attrNameLst>
                                          <p:attrName>style.visibility</p:attrName>
                                        </p:attrNameLst>
                                      </p:cBhvr>
                                      <p:to>
                                        <p:strVal val="hidden"/>
                                      </p:to>
                                    </p:set>
                                  </p:childTnLst>
                                </p:cTn>
                              </p:par>
                            </p:childTnLst>
                          </p:cTn>
                        </p:par>
                        <p:par>
                          <p:cTn id="518" fill="hold">
                            <p:stCondLst>
                              <p:cond delay="0"/>
                            </p:stCondLst>
                            <p:childTnLst>
                              <p:par>
                                <p:cTn id="519" presetID="1" presetClass="entr" presetSubtype="0" fill="hold" grpId="4" nodeType="afterEffect">
                                  <p:stCondLst>
                                    <p:cond delay="0"/>
                                  </p:stCondLst>
                                  <p:childTnLst>
                                    <p:set>
                                      <p:cBhvr>
                                        <p:cTn id="520" dur="1" fill="hold">
                                          <p:stCondLst>
                                            <p:cond delay="0"/>
                                          </p:stCondLst>
                                        </p:cTn>
                                        <p:tgtEl>
                                          <p:spTgt spid="127"/>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presetID="1" presetClass="exit" presetSubtype="0" fill="hold" nodeType="clickEffect">
                                  <p:stCondLst>
                                    <p:cond delay="0"/>
                                  </p:stCondLst>
                                  <p:childTnLst>
                                    <p:set>
                                      <p:cBhvr>
                                        <p:cTn id="524" dur="1" fill="hold">
                                          <p:stCondLst>
                                            <p:cond delay="0"/>
                                          </p:stCondLst>
                                        </p:cTn>
                                        <p:tgtEl>
                                          <p:spTgt spid="188"/>
                                        </p:tgtEl>
                                        <p:attrNameLst>
                                          <p:attrName>style.visibility</p:attrName>
                                        </p:attrNameLst>
                                      </p:cBhvr>
                                      <p:to>
                                        <p:strVal val="hidden"/>
                                      </p:to>
                                    </p:set>
                                  </p:childTnLst>
                                </p:cTn>
                              </p:par>
                              <p:par>
                                <p:cTn id="525" presetID="1" presetClass="entr" presetSubtype="0" fill="hold" nodeType="withEffect">
                                  <p:stCondLst>
                                    <p:cond delay="0"/>
                                  </p:stCondLst>
                                  <p:childTnLst>
                                    <p:set>
                                      <p:cBhvr>
                                        <p:cTn id="526" dur="1" fill="hold">
                                          <p:stCondLst>
                                            <p:cond delay="0"/>
                                          </p:stCondLst>
                                        </p:cTn>
                                        <p:tgtEl>
                                          <p:spTgt spid="191"/>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presetID="1" presetClass="exit" presetSubtype="0" fill="hold" nodeType="clickEffect">
                                  <p:stCondLst>
                                    <p:cond delay="0"/>
                                  </p:stCondLst>
                                  <p:childTnLst>
                                    <p:set>
                                      <p:cBhvr>
                                        <p:cTn id="530" dur="1" fill="hold">
                                          <p:stCondLst>
                                            <p:cond delay="0"/>
                                          </p:stCondLst>
                                        </p:cTn>
                                        <p:tgtEl>
                                          <p:spTgt spid="191"/>
                                        </p:tgtEl>
                                        <p:attrNameLst>
                                          <p:attrName>style.visibility</p:attrName>
                                        </p:attrNameLst>
                                      </p:cBhvr>
                                      <p:to>
                                        <p:strVal val="hidden"/>
                                      </p:to>
                                    </p:set>
                                  </p:childTnLst>
                                </p:cTn>
                              </p:par>
                              <p:par>
                                <p:cTn id="531" presetID="1" presetClass="entr" presetSubtype="0" fill="hold" nodeType="withEffect">
                                  <p:stCondLst>
                                    <p:cond delay="0"/>
                                  </p:stCondLst>
                                  <p:childTnLst>
                                    <p:set>
                                      <p:cBhvr>
                                        <p:cTn id="532" dur="1" fill="hold">
                                          <p:stCondLst>
                                            <p:cond delay="0"/>
                                          </p:stCondLst>
                                        </p:cTn>
                                        <p:tgtEl>
                                          <p:spTgt spid="194"/>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194"/>
                                        </p:tgtEl>
                                        <p:attrNameLst>
                                          <p:attrName>style.visibility</p:attrName>
                                        </p:attrNameLst>
                                      </p:cBhvr>
                                      <p:to>
                                        <p:strVal val="hidden"/>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57"/>
                                        </p:tgtEl>
                                        <p:attrNameLst>
                                          <p:attrName>style.visibility</p:attrName>
                                        </p:attrNameLst>
                                      </p:cBhvr>
                                      <p:to>
                                        <p:strVal val="hidden"/>
                                      </p:to>
                                    </p:set>
                                  </p:childTnLst>
                                </p:cTn>
                              </p:par>
                              <p:par>
                                <p:cTn id="541" presetID="1" presetClass="exit" presetSubtype="0" fill="hold" grpId="0" nodeType="withEffect">
                                  <p:stCondLst>
                                    <p:cond delay="0"/>
                                  </p:stCondLst>
                                  <p:childTnLst>
                                    <p:set>
                                      <p:cBhvr>
                                        <p:cTn id="542" dur="1" fill="hold">
                                          <p:stCondLst>
                                            <p:cond delay="0"/>
                                          </p:stCondLst>
                                        </p:cTn>
                                        <p:tgtEl>
                                          <p:spTgt spid="76"/>
                                        </p:tgtEl>
                                        <p:attrNameLst>
                                          <p:attrName>style.visibility</p:attrName>
                                        </p:attrNameLst>
                                      </p:cBhvr>
                                      <p:to>
                                        <p:strVal val="hidden"/>
                                      </p:to>
                                    </p:set>
                                  </p:childTnLst>
                                </p:cTn>
                              </p:par>
                            </p:childTnLst>
                          </p:cTn>
                        </p:par>
                        <p:par>
                          <p:cTn id="543" fill="hold">
                            <p:stCondLst>
                              <p:cond delay="0"/>
                            </p:stCondLst>
                            <p:childTnLst>
                              <p:par>
                                <p:cTn id="544" presetID="31" presetClass="entr" presetSubtype="0" fill="hold" grpId="0" nodeType="afterEffect">
                                  <p:stCondLst>
                                    <p:cond delay="0"/>
                                  </p:stCondLst>
                                  <p:childTnLst>
                                    <p:set>
                                      <p:cBhvr>
                                        <p:cTn id="545" dur="1" fill="hold">
                                          <p:stCondLst>
                                            <p:cond delay="0"/>
                                          </p:stCondLst>
                                        </p:cTn>
                                        <p:tgtEl>
                                          <p:spTgt spid="116"/>
                                        </p:tgtEl>
                                        <p:attrNameLst>
                                          <p:attrName>style.visibility</p:attrName>
                                        </p:attrNameLst>
                                      </p:cBhvr>
                                      <p:to>
                                        <p:strVal val="visible"/>
                                      </p:to>
                                    </p:set>
                                    <p:anim calcmode="lin" valueType="num">
                                      <p:cBhvr>
                                        <p:cTn id="546" dur="1000" fill="hold"/>
                                        <p:tgtEl>
                                          <p:spTgt spid="116"/>
                                        </p:tgtEl>
                                        <p:attrNameLst>
                                          <p:attrName>ppt_w</p:attrName>
                                        </p:attrNameLst>
                                      </p:cBhvr>
                                      <p:tavLst>
                                        <p:tav tm="0">
                                          <p:val>
                                            <p:fltVal val="0"/>
                                          </p:val>
                                        </p:tav>
                                        <p:tav tm="100000">
                                          <p:val>
                                            <p:strVal val="#ppt_w"/>
                                          </p:val>
                                        </p:tav>
                                      </p:tavLst>
                                    </p:anim>
                                    <p:anim calcmode="lin" valueType="num">
                                      <p:cBhvr>
                                        <p:cTn id="547" dur="1000" fill="hold"/>
                                        <p:tgtEl>
                                          <p:spTgt spid="116"/>
                                        </p:tgtEl>
                                        <p:attrNameLst>
                                          <p:attrName>ppt_h</p:attrName>
                                        </p:attrNameLst>
                                      </p:cBhvr>
                                      <p:tavLst>
                                        <p:tav tm="0">
                                          <p:val>
                                            <p:fltVal val="0"/>
                                          </p:val>
                                        </p:tav>
                                        <p:tav tm="100000">
                                          <p:val>
                                            <p:strVal val="#ppt_h"/>
                                          </p:val>
                                        </p:tav>
                                      </p:tavLst>
                                    </p:anim>
                                    <p:anim calcmode="lin" valueType="num">
                                      <p:cBhvr>
                                        <p:cTn id="548" dur="1000" fill="hold"/>
                                        <p:tgtEl>
                                          <p:spTgt spid="116"/>
                                        </p:tgtEl>
                                        <p:attrNameLst>
                                          <p:attrName>style.rotation</p:attrName>
                                        </p:attrNameLst>
                                      </p:cBhvr>
                                      <p:tavLst>
                                        <p:tav tm="0">
                                          <p:val>
                                            <p:fltVal val="90"/>
                                          </p:val>
                                        </p:tav>
                                        <p:tav tm="100000">
                                          <p:val>
                                            <p:fltVal val="0"/>
                                          </p:val>
                                        </p:tav>
                                      </p:tavLst>
                                    </p:anim>
                                    <p:animEffect transition="in" filter="fade">
                                      <p:cBhvr>
                                        <p:cTn id="549" dur="1000"/>
                                        <p:tgtEl>
                                          <p:spTgt spid="116"/>
                                        </p:tgtEl>
                                      </p:cBhvr>
                                    </p:animEffect>
                                  </p:childTnLst>
                                </p:cTn>
                              </p:par>
                              <p:par>
                                <p:cTn id="550" presetID="31" presetClass="entr" presetSubtype="0" fill="hold" grpId="0" nodeType="withEffect">
                                  <p:stCondLst>
                                    <p:cond delay="0"/>
                                  </p:stCondLst>
                                  <p:childTnLst>
                                    <p:set>
                                      <p:cBhvr>
                                        <p:cTn id="551" dur="1" fill="hold">
                                          <p:stCondLst>
                                            <p:cond delay="0"/>
                                          </p:stCondLst>
                                        </p:cTn>
                                        <p:tgtEl>
                                          <p:spTgt spid="107"/>
                                        </p:tgtEl>
                                        <p:attrNameLst>
                                          <p:attrName>style.visibility</p:attrName>
                                        </p:attrNameLst>
                                      </p:cBhvr>
                                      <p:to>
                                        <p:strVal val="visible"/>
                                      </p:to>
                                    </p:set>
                                    <p:anim calcmode="lin" valueType="num">
                                      <p:cBhvr>
                                        <p:cTn id="552" dur="1000" fill="hold"/>
                                        <p:tgtEl>
                                          <p:spTgt spid="107"/>
                                        </p:tgtEl>
                                        <p:attrNameLst>
                                          <p:attrName>ppt_w</p:attrName>
                                        </p:attrNameLst>
                                      </p:cBhvr>
                                      <p:tavLst>
                                        <p:tav tm="0">
                                          <p:val>
                                            <p:fltVal val="0"/>
                                          </p:val>
                                        </p:tav>
                                        <p:tav tm="100000">
                                          <p:val>
                                            <p:strVal val="#ppt_w"/>
                                          </p:val>
                                        </p:tav>
                                      </p:tavLst>
                                    </p:anim>
                                    <p:anim calcmode="lin" valueType="num">
                                      <p:cBhvr>
                                        <p:cTn id="553" dur="1000" fill="hold"/>
                                        <p:tgtEl>
                                          <p:spTgt spid="107"/>
                                        </p:tgtEl>
                                        <p:attrNameLst>
                                          <p:attrName>ppt_h</p:attrName>
                                        </p:attrNameLst>
                                      </p:cBhvr>
                                      <p:tavLst>
                                        <p:tav tm="0">
                                          <p:val>
                                            <p:fltVal val="0"/>
                                          </p:val>
                                        </p:tav>
                                        <p:tav tm="100000">
                                          <p:val>
                                            <p:strVal val="#ppt_h"/>
                                          </p:val>
                                        </p:tav>
                                      </p:tavLst>
                                    </p:anim>
                                    <p:anim calcmode="lin" valueType="num">
                                      <p:cBhvr>
                                        <p:cTn id="554" dur="1000" fill="hold"/>
                                        <p:tgtEl>
                                          <p:spTgt spid="107"/>
                                        </p:tgtEl>
                                        <p:attrNameLst>
                                          <p:attrName>style.rotation</p:attrName>
                                        </p:attrNameLst>
                                      </p:cBhvr>
                                      <p:tavLst>
                                        <p:tav tm="0">
                                          <p:val>
                                            <p:fltVal val="90"/>
                                          </p:val>
                                        </p:tav>
                                        <p:tav tm="100000">
                                          <p:val>
                                            <p:fltVal val="0"/>
                                          </p:val>
                                        </p:tav>
                                      </p:tavLst>
                                    </p:anim>
                                    <p:animEffect transition="in" filter="fade">
                                      <p:cBhvr>
                                        <p:cTn id="555" dur="1000"/>
                                        <p:tgtEl>
                                          <p:spTgt spid="107"/>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xit" presetSubtype="0" fill="hold" grpId="5" nodeType="clickEffect">
                                  <p:stCondLst>
                                    <p:cond delay="0"/>
                                  </p:stCondLst>
                                  <p:childTnLst>
                                    <p:set>
                                      <p:cBhvr>
                                        <p:cTn id="559" dur="1" fill="hold">
                                          <p:stCondLst>
                                            <p:cond delay="0"/>
                                          </p:stCondLst>
                                        </p:cTn>
                                        <p:tgtEl>
                                          <p:spTgt spid="127"/>
                                        </p:tgtEl>
                                        <p:attrNameLst>
                                          <p:attrName>style.visibility</p:attrName>
                                        </p:attrNameLst>
                                      </p:cBhvr>
                                      <p:to>
                                        <p:strVal val="hidden"/>
                                      </p:to>
                                    </p:set>
                                  </p:childTnLst>
                                </p:cTn>
                              </p:par>
                            </p:childTnLst>
                          </p:cTn>
                        </p:par>
                      </p:childTnLst>
                    </p:cTn>
                  </p:par>
                  <p:par>
                    <p:cTn id="560" fill="hold">
                      <p:stCondLst>
                        <p:cond delay="indefinite"/>
                      </p:stCondLst>
                      <p:childTnLst>
                        <p:par>
                          <p:cTn id="561" fill="hold">
                            <p:stCondLst>
                              <p:cond delay="0"/>
                            </p:stCondLst>
                            <p:childTnLst>
                              <p:par>
                                <p:cTn id="562" presetID="1" presetClass="exit" presetSubtype="0" fill="hold" nodeType="clickEffect">
                                  <p:stCondLst>
                                    <p:cond delay="0"/>
                                  </p:stCondLst>
                                  <p:childTnLst>
                                    <p:set>
                                      <p:cBhvr>
                                        <p:cTn id="563" dur="1" fill="hold">
                                          <p:stCondLst>
                                            <p:cond delay="0"/>
                                          </p:stCondLst>
                                        </p:cTn>
                                        <p:tgtEl>
                                          <p:spTgt spid="161"/>
                                        </p:tgtEl>
                                        <p:attrNameLst>
                                          <p:attrName>style.visibility</p:attrName>
                                        </p:attrNameLst>
                                      </p:cBhvr>
                                      <p:to>
                                        <p:strVal val="hidden"/>
                                      </p:to>
                                    </p:set>
                                  </p:childTnLst>
                                </p:cTn>
                              </p:par>
                            </p:childTnLst>
                          </p:cTn>
                        </p:par>
                        <p:par>
                          <p:cTn id="564" fill="hold">
                            <p:stCondLst>
                              <p:cond delay="0"/>
                            </p:stCondLst>
                            <p:childTnLst>
                              <p:par>
                                <p:cTn id="565" presetID="1" presetClass="entr" presetSubtype="0" fill="hold" nodeType="afterEffect">
                                  <p:stCondLst>
                                    <p:cond delay="0"/>
                                  </p:stCondLst>
                                  <p:childTnLst>
                                    <p:set>
                                      <p:cBhvr>
                                        <p:cTn id="566" dur="1" fill="hold">
                                          <p:stCondLst>
                                            <p:cond delay="0"/>
                                          </p:stCondLst>
                                        </p:cTn>
                                        <p:tgtEl>
                                          <p:spTgt spid="164"/>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ntr" presetSubtype="0" fill="hold" grpId="6" nodeType="clickEffect">
                                  <p:stCondLst>
                                    <p:cond delay="0"/>
                                  </p:stCondLst>
                                  <p:childTnLst>
                                    <p:set>
                                      <p:cBhvr>
                                        <p:cTn id="570" dur="1" fill="hold">
                                          <p:stCondLst>
                                            <p:cond delay="0"/>
                                          </p:stCondLst>
                                        </p:cTn>
                                        <p:tgtEl>
                                          <p:spTgt spid="127"/>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presetID="1" presetClass="entr" presetSubtype="0" fill="hold" nodeType="clickEffect">
                                  <p:stCondLst>
                                    <p:cond delay="0"/>
                                  </p:stCondLst>
                                  <p:childTnLst>
                                    <p:set>
                                      <p:cBhvr>
                                        <p:cTn id="574" dur="1" fill="hold">
                                          <p:stCondLst>
                                            <p:cond delay="0"/>
                                          </p:stCondLst>
                                        </p:cTn>
                                        <p:tgtEl>
                                          <p:spTgt spid="191"/>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presetID="1" presetClass="exit" presetSubtype="0" fill="hold" grpId="7" nodeType="clickEffect">
                                  <p:stCondLst>
                                    <p:cond delay="0"/>
                                  </p:stCondLst>
                                  <p:childTnLst>
                                    <p:set>
                                      <p:cBhvr>
                                        <p:cTn id="578" dur="1" fill="hold">
                                          <p:stCondLst>
                                            <p:cond delay="0"/>
                                          </p:stCondLst>
                                        </p:cTn>
                                        <p:tgtEl>
                                          <p:spTgt spid="127"/>
                                        </p:tgtEl>
                                        <p:attrNameLst>
                                          <p:attrName>style.visibility</p:attrName>
                                        </p:attrNameLst>
                                      </p:cBhvr>
                                      <p:to>
                                        <p:strVal val="hidden"/>
                                      </p:to>
                                    </p:set>
                                  </p:childTnLst>
                                </p:cTn>
                              </p:par>
                              <p:par>
                                <p:cTn id="579" presetID="1" presetClass="entr" presetSubtype="0" fill="hold" grpId="0" nodeType="withEffect">
                                  <p:stCondLst>
                                    <p:cond delay="0"/>
                                  </p:stCondLst>
                                  <p:childTnLst>
                                    <p:set>
                                      <p:cBhvr>
                                        <p:cTn id="580" dur="1" fill="hold">
                                          <p:stCondLst>
                                            <p:cond delay="0"/>
                                          </p:stCondLst>
                                        </p:cTn>
                                        <p:tgtEl>
                                          <p:spTgt spid="128"/>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presetID="1" presetClass="exit" presetSubtype="0" fill="hold" nodeType="clickEffect">
                                  <p:stCondLst>
                                    <p:cond delay="0"/>
                                  </p:stCondLst>
                                  <p:childTnLst>
                                    <p:set>
                                      <p:cBhvr>
                                        <p:cTn id="584" dur="1" fill="hold">
                                          <p:stCondLst>
                                            <p:cond delay="0"/>
                                          </p:stCondLst>
                                        </p:cTn>
                                        <p:tgtEl>
                                          <p:spTgt spid="191"/>
                                        </p:tgtEl>
                                        <p:attrNameLst>
                                          <p:attrName>style.visibility</p:attrName>
                                        </p:attrNameLst>
                                      </p:cBhvr>
                                      <p:to>
                                        <p:strVal val="hidden"/>
                                      </p:to>
                                    </p:set>
                                  </p:childTnLst>
                                </p:cTn>
                              </p:par>
                              <p:par>
                                <p:cTn id="585" presetID="1" presetClass="entr" presetSubtype="0" fill="hold" nodeType="withEffect">
                                  <p:stCondLst>
                                    <p:cond delay="0"/>
                                  </p:stCondLst>
                                  <p:childTnLst>
                                    <p:set>
                                      <p:cBhvr>
                                        <p:cTn id="586" dur="1" fill="hold">
                                          <p:stCondLst>
                                            <p:cond delay="0"/>
                                          </p:stCondLst>
                                        </p:cTn>
                                        <p:tgtEl>
                                          <p:spTgt spid="194"/>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194"/>
                                        </p:tgtEl>
                                        <p:attrNameLst>
                                          <p:attrName>style.visibility</p:attrName>
                                        </p:attrNameLst>
                                      </p:cBhvr>
                                      <p:to>
                                        <p:strVal val="hidden"/>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107"/>
                                        </p:tgtEl>
                                        <p:attrNameLst>
                                          <p:attrName>style.visibility</p:attrName>
                                        </p:attrNameLst>
                                      </p:cBhvr>
                                      <p:to>
                                        <p:strVal val="hidden"/>
                                      </p:to>
                                    </p:set>
                                  </p:childTnLst>
                                </p:cTn>
                              </p:par>
                              <p:par>
                                <p:cTn id="595" presetID="1" presetClass="exit" presetSubtype="0" fill="hold" grpId="0" nodeType="withEffect">
                                  <p:stCondLst>
                                    <p:cond delay="0"/>
                                  </p:stCondLst>
                                  <p:childTnLst>
                                    <p:set>
                                      <p:cBhvr>
                                        <p:cTn id="596" dur="1" fill="hold">
                                          <p:stCondLst>
                                            <p:cond delay="0"/>
                                          </p:stCondLst>
                                        </p:cTn>
                                        <p:tgtEl>
                                          <p:spTgt spid="78"/>
                                        </p:tgtEl>
                                        <p:attrNameLst>
                                          <p:attrName>style.visibility</p:attrName>
                                        </p:attrNameLst>
                                      </p:cBhvr>
                                      <p:to>
                                        <p:strVal val="hidden"/>
                                      </p:to>
                                    </p:set>
                                  </p:childTnLst>
                                </p:cTn>
                              </p:par>
                              <p:par>
                                <p:cTn id="597" presetID="31" presetClass="entr" presetSubtype="0" fill="hold" grpId="0" nodeType="withEffect">
                                  <p:stCondLst>
                                    <p:cond delay="0"/>
                                  </p:stCondLst>
                                  <p:childTnLst>
                                    <p:set>
                                      <p:cBhvr>
                                        <p:cTn id="598" dur="1" fill="hold">
                                          <p:stCondLst>
                                            <p:cond delay="0"/>
                                          </p:stCondLst>
                                        </p:cTn>
                                        <p:tgtEl>
                                          <p:spTgt spid="68"/>
                                        </p:tgtEl>
                                        <p:attrNameLst>
                                          <p:attrName>style.visibility</p:attrName>
                                        </p:attrNameLst>
                                      </p:cBhvr>
                                      <p:to>
                                        <p:strVal val="visible"/>
                                      </p:to>
                                    </p:set>
                                    <p:anim calcmode="lin" valueType="num">
                                      <p:cBhvr>
                                        <p:cTn id="599" dur="1000" fill="hold"/>
                                        <p:tgtEl>
                                          <p:spTgt spid="68"/>
                                        </p:tgtEl>
                                        <p:attrNameLst>
                                          <p:attrName>ppt_w</p:attrName>
                                        </p:attrNameLst>
                                      </p:cBhvr>
                                      <p:tavLst>
                                        <p:tav tm="0">
                                          <p:val>
                                            <p:fltVal val="0"/>
                                          </p:val>
                                        </p:tav>
                                        <p:tav tm="100000">
                                          <p:val>
                                            <p:strVal val="#ppt_w"/>
                                          </p:val>
                                        </p:tav>
                                      </p:tavLst>
                                    </p:anim>
                                    <p:anim calcmode="lin" valueType="num">
                                      <p:cBhvr>
                                        <p:cTn id="600" dur="1000" fill="hold"/>
                                        <p:tgtEl>
                                          <p:spTgt spid="68"/>
                                        </p:tgtEl>
                                        <p:attrNameLst>
                                          <p:attrName>ppt_h</p:attrName>
                                        </p:attrNameLst>
                                      </p:cBhvr>
                                      <p:tavLst>
                                        <p:tav tm="0">
                                          <p:val>
                                            <p:fltVal val="0"/>
                                          </p:val>
                                        </p:tav>
                                        <p:tav tm="100000">
                                          <p:val>
                                            <p:strVal val="#ppt_h"/>
                                          </p:val>
                                        </p:tav>
                                      </p:tavLst>
                                    </p:anim>
                                    <p:anim calcmode="lin" valueType="num">
                                      <p:cBhvr>
                                        <p:cTn id="601" dur="1000" fill="hold"/>
                                        <p:tgtEl>
                                          <p:spTgt spid="68"/>
                                        </p:tgtEl>
                                        <p:attrNameLst>
                                          <p:attrName>style.rotation</p:attrName>
                                        </p:attrNameLst>
                                      </p:cBhvr>
                                      <p:tavLst>
                                        <p:tav tm="0">
                                          <p:val>
                                            <p:fltVal val="90"/>
                                          </p:val>
                                        </p:tav>
                                        <p:tav tm="100000">
                                          <p:val>
                                            <p:fltVal val="0"/>
                                          </p:val>
                                        </p:tav>
                                      </p:tavLst>
                                    </p:anim>
                                    <p:animEffect transition="in" filter="fade">
                                      <p:cBhvr>
                                        <p:cTn id="602" dur="1000"/>
                                        <p:tgtEl>
                                          <p:spTgt spid="68"/>
                                        </p:tgtEl>
                                      </p:cBhvr>
                                    </p:animEffect>
                                  </p:childTnLst>
                                </p:cTn>
                              </p:par>
                              <p:par>
                                <p:cTn id="603" presetID="31" presetClass="entr" presetSubtype="0" fill="hold" grpId="0" nodeType="withEffect">
                                  <p:stCondLst>
                                    <p:cond delay="0"/>
                                  </p:stCondLst>
                                  <p:childTnLst>
                                    <p:set>
                                      <p:cBhvr>
                                        <p:cTn id="604" dur="1" fill="hold">
                                          <p:stCondLst>
                                            <p:cond delay="0"/>
                                          </p:stCondLst>
                                        </p:cTn>
                                        <p:tgtEl>
                                          <p:spTgt spid="97"/>
                                        </p:tgtEl>
                                        <p:attrNameLst>
                                          <p:attrName>style.visibility</p:attrName>
                                        </p:attrNameLst>
                                      </p:cBhvr>
                                      <p:to>
                                        <p:strVal val="visible"/>
                                      </p:to>
                                    </p:set>
                                    <p:anim calcmode="lin" valueType="num">
                                      <p:cBhvr>
                                        <p:cTn id="605" dur="1000" fill="hold"/>
                                        <p:tgtEl>
                                          <p:spTgt spid="97"/>
                                        </p:tgtEl>
                                        <p:attrNameLst>
                                          <p:attrName>ppt_w</p:attrName>
                                        </p:attrNameLst>
                                      </p:cBhvr>
                                      <p:tavLst>
                                        <p:tav tm="0">
                                          <p:val>
                                            <p:fltVal val="0"/>
                                          </p:val>
                                        </p:tav>
                                        <p:tav tm="100000">
                                          <p:val>
                                            <p:strVal val="#ppt_w"/>
                                          </p:val>
                                        </p:tav>
                                      </p:tavLst>
                                    </p:anim>
                                    <p:anim calcmode="lin" valueType="num">
                                      <p:cBhvr>
                                        <p:cTn id="606" dur="1000" fill="hold"/>
                                        <p:tgtEl>
                                          <p:spTgt spid="97"/>
                                        </p:tgtEl>
                                        <p:attrNameLst>
                                          <p:attrName>ppt_h</p:attrName>
                                        </p:attrNameLst>
                                      </p:cBhvr>
                                      <p:tavLst>
                                        <p:tav tm="0">
                                          <p:val>
                                            <p:fltVal val="0"/>
                                          </p:val>
                                        </p:tav>
                                        <p:tav tm="100000">
                                          <p:val>
                                            <p:strVal val="#ppt_h"/>
                                          </p:val>
                                        </p:tav>
                                      </p:tavLst>
                                    </p:anim>
                                    <p:anim calcmode="lin" valueType="num">
                                      <p:cBhvr>
                                        <p:cTn id="607" dur="1000" fill="hold"/>
                                        <p:tgtEl>
                                          <p:spTgt spid="97"/>
                                        </p:tgtEl>
                                        <p:attrNameLst>
                                          <p:attrName>style.rotation</p:attrName>
                                        </p:attrNameLst>
                                      </p:cBhvr>
                                      <p:tavLst>
                                        <p:tav tm="0">
                                          <p:val>
                                            <p:fltVal val="90"/>
                                          </p:val>
                                        </p:tav>
                                        <p:tav tm="100000">
                                          <p:val>
                                            <p:fltVal val="0"/>
                                          </p:val>
                                        </p:tav>
                                      </p:tavLst>
                                    </p:anim>
                                    <p:animEffect transition="in" filter="fade">
                                      <p:cBhvr>
                                        <p:cTn id="608" dur="1000"/>
                                        <p:tgtEl>
                                          <p:spTgt spid="97"/>
                                        </p:tgtEl>
                                      </p:cBhvr>
                                    </p:animEffect>
                                  </p:childTnLst>
                                </p:cTn>
                              </p:par>
                            </p:childTnLst>
                          </p:cTn>
                        </p:par>
                      </p:childTnLst>
                    </p:cTn>
                  </p:par>
                  <p:par>
                    <p:cTn id="609" fill="hold">
                      <p:stCondLst>
                        <p:cond delay="indefinite"/>
                      </p:stCondLst>
                      <p:childTnLst>
                        <p:par>
                          <p:cTn id="610" fill="hold">
                            <p:stCondLst>
                              <p:cond delay="0"/>
                            </p:stCondLst>
                            <p:childTnLst>
                              <p:par>
                                <p:cTn id="611" presetID="1" presetClass="exit" presetSubtype="0" fill="hold" grpId="1" nodeType="clickEffect">
                                  <p:stCondLst>
                                    <p:cond delay="0"/>
                                  </p:stCondLst>
                                  <p:childTnLst>
                                    <p:set>
                                      <p:cBhvr>
                                        <p:cTn id="612" dur="1" fill="hold">
                                          <p:stCondLst>
                                            <p:cond delay="0"/>
                                          </p:stCondLst>
                                        </p:cTn>
                                        <p:tgtEl>
                                          <p:spTgt spid="128"/>
                                        </p:tgtEl>
                                        <p:attrNameLst>
                                          <p:attrName>style.visibility</p:attrName>
                                        </p:attrNameLst>
                                      </p:cBhvr>
                                      <p:to>
                                        <p:strVal val="hidden"/>
                                      </p:to>
                                    </p:set>
                                  </p:childTnLst>
                                </p:cTn>
                              </p:par>
                            </p:childTnLst>
                          </p:cTn>
                        </p:par>
                      </p:childTnLst>
                    </p:cTn>
                  </p:par>
                  <p:par>
                    <p:cTn id="613" fill="hold">
                      <p:stCondLst>
                        <p:cond delay="indefinite"/>
                      </p:stCondLst>
                      <p:childTnLst>
                        <p:par>
                          <p:cTn id="614" fill="hold">
                            <p:stCondLst>
                              <p:cond delay="0"/>
                            </p:stCondLst>
                            <p:childTnLst>
                              <p:par>
                                <p:cTn id="615" presetID="1" presetClass="exit" presetSubtype="0" fill="hold" nodeType="clickEffect">
                                  <p:stCondLst>
                                    <p:cond delay="0"/>
                                  </p:stCondLst>
                                  <p:childTnLst>
                                    <p:set>
                                      <p:cBhvr>
                                        <p:cTn id="616" dur="1" fill="hold">
                                          <p:stCondLst>
                                            <p:cond delay="0"/>
                                          </p:stCondLst>
                                        </p:cTn>
                                        <p:tgtEl>
                                          <p:spTgt spid="164"/>
                                        </p:tgtEl>
                                        <p:attrNameLst>
                                          <p:attrName>style.visibility</p:attrName>
                                        </p:attrNameLst>
                                      </p:cBhvr>
                                      <p:to>
                                        <p:strVal val="hidden"/>
                                      </p:to>
                                    </p:set>
                                  </p:childTnLst>
                                </p:cTn>
                              </p:par>
                            </p:childTnLst>
                          </p:cTn>
                        </p:par>
                        <p:par>
                          <p:cTn id="617" fill="hold">
                            <p:stCondLst>
                              <p:cond delay="0"/>
                            </p:stCondLst>
                            <p:childTnLst>
                              <p:par>
                                <p:cTn id="618" presetID="1" presetClass="entr" presetSubtype="0" fill="hold" nodeType="afterEffect">
                                  <p:stCondLst>
                                    <p:cond delay="0"/>
                                  </p:stCondLst>
                                  <p:childTnLst>
                                    <p:set>
                                      <p:cBhvr>
                                        <p:cTn id="619" dur="1" fill="hold">
                                          <p:stCondLst>
                                            <p:cond delay="0"/>
                                          </p:stCondLst>
                                        </p:cTn>
                                        <p:tgtEl>
                                          <p:spTgt spid="167"/>
                                        </p:tgtEl>
                                        <p:attrNameLst>
                                          <p:attrName>style.visibility</p:attrName>
                                        </p:attrNameLst>
                                      </p:cBhvr>
                                      <p:to>
                                        <p:strVal val="visible"/>
                                      </p:to>
                                    </p:set>
                                  </p:childTnLst>
                                </p:cTn>
                              </p:par>
                            </p:childTnLst>
                          </p:cTn>
                        </p:par>
                      </p:childTnLst>
                    </p:cTn>
                  </p:par>
                  <p:par>
                    <p:cTn id="620" fill="hold">
                      <p:stCondLst>
                        <p:cond delay="indefinite"/>
                      </p:stCondLst>
                      <p:childTnLst>
                        <p:par>
                          <p:cTn id="621" fill="hold">
                            <p:stCondLst>
                              <p:cond delay="0"/>
                            </p:stCondLst>
                            <p:childTnLst>
                              <p:par>
                                <p:cTn id="622" presetID="1" presetClass="entr" presetSubtype="0" fill="hold" grpId="2" nodeType="clickEffect">
                                  <p:stCondLst>
                                    <p:cond delay="0"/>
                                  </p:stCondLst>
                                  <p:childTnLst>
                                    <p:set>
                                      <p:cBhvr>
                                        <p:cTn id="623" dur="1" fill="hold">
                                          <p:stCondLst>
                                            <p:cond delay="0"/>
                                          </p:stCondLst>
                                        </p:cTn>
                                        <p:tgtEl>
                                          <p:spTgt spid="128"/>
                                        </p:tgtEl>
                                        <p:attrNameLst>
                                          <p:attrName>style.visibility</p:attrName>
                                        </p:attrNameLst>
                                      </p:cBhvr>
                                      <p:to>
                                        <p:strVal val="visibl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194"/>
                                        </p:tgtEl>
                                        <p:attrNameLst>
                                          <p:attrName>style.visibility</p:attrName>
                                        </p:attrNameLst>
                                      </p:cBhvr>
                                      <p:to>
                                        <p:strVal val="visible"/>
                                      </p:to>
                                    </p:set>
                                  </p:childTnLst>
                                </p:cTn>
                              </p:par>
                            </p:childTnLst>
                          </p:cTn>
                        </p:par>
                      </p:childTnLst>
                    </p:cTn>
                  </p:par>
                  <p:par>
                    <p:cTn id="628" fill="hold">
                      <p:stCondLst>
                        <p:cond delay="indefinite"/>
                      </p:stCondLst>
                      <p:childTnLst>
                        <p:par>
                          <p:cTn id="629" fill="hold">
                            <p:stCondLst>
                              <p:cond delay="0"/>
                            </p:stCondLst>
                            <p:childTnLst>
                              <p:par>
                                <p:cTn id="630" presetID="1" presetClass="exit" presetSubtype="0" fill="hold" nodeType="clickEffect">
                                  <p:stCondLst>
                                    <p:cond delay="0"/>
                                  </p:stCondLst>
                                  <p:childTnLst>
                                    <p:set>
                                      <p:cBhvr>
                                        <p:cTn id="631" dur="1" fill="hold">
                                          <p:stCondLst>
                                            <p:cond delay="0"/>
                                          </p:stCondLst>
                                        </p:cTn>
                                        <p:tgtEl>
                                          <p:spTgt spid="194"/>
                                        </p:tgtEl>
                                        <p:attrNameLst>
                                          <p:attrName>style.visibility</p:attrName>
                                        </p:attrNameLst>
                                      </p:cBhvr>
                                      <p:to>
                                        <p:strVal val="hidden"/>
                                      </p:to>
                                    </p:set>
                                  </p:childTnLst>
                                </p:cTn>
                              </p:par>
                            </p:childTnLst>
                          </p:cTn>
                        </p:par>
                      </p:childTnLst>
                    </p:cTn>
                  </p:par>
                  <p:par>
                    <p:cTn id="632" fill="hold">
                      <p:stCondLst>
                        <p:cond delay="indefinite"/>
                      </p:stCondLst>
                      <p:childTnLst>
                        <p:par>
                          <p:cTn id="633" fill="hold">
                            <p:stCondLst>
                              <p:cond delay="0"/>
                            </p:stCondLst>
                            <p:childTnLst>
                              <p:par>
                                <p:cTn id="634" presetID="1" presetClass="exit" presetSubtype="0" fill="hold" grpId="3" nodeType="clickEffect">
                                  <p:stCondLst>
                                    <p:cond delay="0"/>
                                  </p:stCondLst>
                                  <p:childTnLst>
                                    <p:set>
                                      <p:cBhvr>
                                        <p:cTn id="635" dur="1" fill="hold">
                                          <p:stCondLst>
                                            <p:cond delay="0"/>
                                          </p:stCondLst>
                                        </p:cTn>
                                        <p:tgtEl>
                                          <p:spTgt spid="128"/>
                                        </p:tgtEl>
                                        <p:attrNameLst>
                                          <p:attrName>style.visibility</p:attrName>
                                        </p:attrNameLst>
                                      </p:cBhvr>
                                      <p:to>
                                        <p:strVal val="hidden"/>
                                      </p:to>
                                    </p:set>
                                  </p:childTnLst>
                                </p:cTn>
                              </p:par>
                            </p:childTnLst>
                          </p:cTn>
                        </p:par>
                      </p:childTnLst>
                    </p:cTn>
                  </p:par>
                  <p:par>
                    <p:cTn id="636" fill="hold">
                      <p:stCondLst>
                        <p:cond delay="indefinite"/>
                      </p:stCondLst>
                      <p:childTnLst>
                        <p:par>
                          <p:cTn id="637" fill="hold">
                            <p:stCondLst>
                              <p:cond delay="0"/>
                            </p:stCondLst>
                            <p:childTnLst>
                              <p:par>
                                <p:cTn id="638" presetID="1" presetClass="exit" presetSubtype="0" fill="hold" nodeType="clickEffect">
                                  <p:stCondLst>
                                    <p:cond delay="0"/>
                                  </p:stCondLst>
                                  <p:childTnLst>
                                    <p:set>
                                      <p:cBhvr>
                                        <p:cTn id="639" dur="1" fill="hold">
                                          <p:stCondLst>
                                            <p:cond delay="0"/>
                                          </p:stCondLst>
                                        </p:cTn>
                                        <p:tgtEl>
                                          <p:spTgt spid="167"/>
                                        </p:tgtEl>
                                        <p:attrNameLst>
                                          <p:attrName>style.visibility</p:attrName>
                                        </p:attrNameLst>
                                      </p:cBhvr>
                                      <p:to>
                                        <p:strVal val="hidden"/>
                                      </p:to>
                                    </p:set>
                                  </p:childTnLst>
                                </p:cTn>
                              </p:par>
                            </p:childTnLst>
                          </p:cTn>
                        </p:par>
                      </p:childTnLst>
                    </p:cTn>
                  </p:par>
                  <p:par>
                    <p:cTn id="640" fill="hold">
                      <p:stCondLst>
                        <p:cond delay="indefinite"/>
                      </p:stCondLst>
                      <p:childTnLst>
                        <p:par>
                          <p:cTn id="641" fill="hold">
                            <p:stCondLst>
                              <p:cond delay="0"/>
                            </p:stCondLst>
                            <p:childTnLst>
                              <p:par>
                                <p:cTn id="642" presetID="1" presetClass="entr" presetSubtype="0" fill="hold" grpId="0" nodeType="clickEffect">
                                  <p:stCondLst>
                                    <p:cond delay="0"/>
                                  </p:stCondLst>
                                  <p:childTnLst>
                                    <p:set>
                                      <p:cBhvr>
                                        <p:cTn id="643"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2" grpId="1" animBg="1"/>
      <p:bldP spid="55" grpId="0" animBg="1"/>
      <p:bldP spid="55" grpId="1" animBg="1"/>
      <p:bldP spid="57" grpId="0" animBg="1"/>
      <p:bldP spid="57" grpId="1" animBg="1"/>
      <p:bldP spid="68"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97" grpId="0" animBg="1"/>
      <p:bldP spid="99" grpId="0" animBg="1"/>
      <p:bldP spid="107" grpId="0" animBg="1"/>
      <p:bldP spid="107" grpId="1" animBg="1"/>
      <p:bldP spid="113" grpId="0" animBg="1"/>
      <p:bldP spid="114" grpId="0" animBg="1"/>
      <p:bldP spid="116" grpId="0" animBg="1"/>
      <p:bldP spid="125" grpId="0" animBg="1"/>
      <p:bldP spid="2" grpId="0" animBg="1"/>
      <p:bldP spid="2" grpId="1" animBg="1"/>
      <p:bldP spid="118" grpId="0" animBg="1"/>
      <p:bldP spid="118" grpId="1" animBg="1"/>
      <p:bldP spid="120" grpId="0" animBg="1"/>
      <p:bldP spid="120" grpId="1" animBg="1"/>
      <p:bldP spid="120" grpId="2" animBg="1"/>
      <p:bldP spid="120" grpId="3" animBg="1"/>
      <p:bldP spid="120" grpId="4" animBg="1"/>
      <p:bldP spid="120" grpId="5" animBg="1"/>
      <p:bldP spid="121" grpId="0" animBg="1"/>
      <p:bldP spid="121" grpId="1" animBg="1"/>
      <p:bldP spid="122" grpId="0" animBg="1"/>
      <p:bldP spid="122" grpId="1" animBg="1"/>
      <p:bldP spid="122" grpId="2" animBg="1"/>
      <p:bldP spid="122" grpId="3" animBg="1"/>
      <p:bldP spid="124" grpId="0" animBg="1"/>
      <p:bldP spid="124" grpId="1" animBg="1"/>
      <p:bldP spid="124" grpId="2" animBg="1"/>
      <p:bldP spid="124" grpId="3" animBg="1"/>
      <p:bldP spid="124" grpId="4" animBg="1"/>
      <p:bldP spid="124" grpId="5" animBg="1"/>
      <p:bldP spid="124" grpId="6" animBg="1"/>
      <p:bldP spid="124" grpId="7" animBg="1"/>
      <p:bldP spid="124" grpId="8" animBg="1"/>
      <p:bldP spid="124" grpId="9" animBg="1"/>
      <p:bldP spid="126" grpId="0" animBg="1"/>
      <p:bldP spid="126" grpId="1" animBg="1"/>
      <p:bldP spid="127" grpId="0" animBg="1"/>
      <p:bldP spid="127" grpId="1" animBg="1"/>
      <p:bldP spid="127" grpId="2" animBg="1"/>
      <p:bldP spid="127" grpId="3" animBg="1"/>
      <p:bldP spid="127" grpId="4" animBg="1"/>
      <p:bldP spid="127" grpId="5" animBg="1"/>
      <p:bldP spid="127" grpId="6" animBg="1"/>
      <p:bldP spid="127" grpId="7" animBg="1"/>
      <p:bldP spid="128" grpId="0" animBg="1"/>
      <p:bldP spid="128" grpId="1" animBg="1"/>
      <p:bldP spid="128" grpId="2" animBg="1"/>
      <p:bldP spid="128" grpId="3" animBg="1"/>
      <p:bldP spid="129" grpId="0" animBg="1"/>
      <p:bldP spid="129" grpId="1" animBg="1"/>
      <p:bldP spid="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9330" y="124570"/>
            <a:ext cx="5163060" cy="646393"/>
          </a:xfrm>
        </p:spPr>
        <p:txBody>
          <a:bodyPr/>
          <a:lstStyle/>
          <a:p>
            <a:r>
              <a:rPr lang="en-US" dirty="0" smtClean="0"/>
              <a:t>Insertion Sort</a:t>
            </a:r>
            <a:endParaRPr lang="en-US" dirty="0"/>
          </a:p>
        </p:txBody>
      </p:sp>
      <p:sp>
        <p:nvSpPr>
          <p:cNvPr id="11" name="Content Placeholder 10"/>
          <p:cNvSpPr>
            <a:spLocks noGrp="1"/>
          </p:cNvSpPr>
          <p:nvPr>
            <p:ph idx="1"/>
          </p:nvPr>
        </p:nvSpPr>
        <p:spPr>
          <a:xfrm>
            <a:off x="6270172" y="124571"/>
            <a:ext cx="5725886" cy="3979344"/>
          </a:xfrm>
          <a:ln w="3175">
            <a:solidFill>
              <a:schemeClr val="tx1"/>
            </a:solidFill>
          </a:ln>
        </p:spPr>
        <p:txBody>
          <a:bodyPr>
            <a:normAutofit/>
          </a:bodyPr>
          <a:lstStyle/>
          <a:p>
            <a:pPr marL="0" lvl="0" indent="0">
              <a:buClr>
                <a:prstClr val="black"/>
              </a:buClr>
              <a:buNone/>
            </a:pPr>
            <a:r>
              <a:rPr lang="en-US" sz="2000" b="1" dirty="0">
                <a:solidFill>
                  <a:prstClr val="black"/>
                </a:solidFill>
              </a:rPr>
              <a:t>Algorithm:</a:t>
            </a:r>
          </a:p>
          <a:p>
            <a:pPr marL="0" lvl="0" indent="0">
              <a:buClr>
                <a:prstClr val="black"/>
              </a:buClr>
              <a:buNone/>
            </a:pPr>
            <a:r>
              <a:rPr lang="en-US" sz="2000" b="1" dirty="0">
                <a:solidFill>
                  <a:prstClr val="black"/>
                </a:solidFill>
              </a:rPr>
              <a:t>Input: </a:t>
            </a:r>
            <a:r>
              <a:rPr lang="en-US" sz="2000" dirty="0">
                <a:solidFill>
                  <a:prstClr val="black"/>
                </a:solidFill>
              </a:rPr>
              <a:t>A (array), N (#elements)</a:t>
            </a:r>
          </a:p>
          <a:p>
            <a:pPr marL="0" lvl="0" indent="0">
              <a:buClr>
                <a:prstClr val="black"/>
              </a:buClr>
              <a:buNone/>
            </a:pPr>
            <a:r>
              <a:rPr lang="en-US" sz="2000" i="1" dirty="0">
                <a:solidFill>
                  <a:prstClr val="black"/>
                </a:solidFill>
              </a:rPr>
              <a:t>c</a:t>
            </a:r>
            <a:r>
              <a:rPr lang="en-US" sz="2000" i="1" dirty="0" smtClean="0">
                <a:solidFill>
                  <a:prstClr val="black"/>
                </a:solidFill>
              </a:rPr>
              <a:t>urrent </a:t>
            </a:r>
            <a:r>
              <a:rPr lang="en-US" sz="2000" dirty="0" smtClean="0">
                <a:solidFill>
                  <a:prstClr val="black"/>
                </a:solidFill>
              </a:rPr>
              <a:t>= 1</a:t>
            </a:r>
            <a:endParaRPr lang="en-US" sz="2000" dirty="0">
              <a:solidFill>
                <a:prstClr val="black"/>
              </a:solidFill>
            </a:endParaRPr>
          </a:p>
          <a:p>
            <a:pPr marL="0" lvl="0" indent="0">
              <a:buClr>
                <a:prstClr val="black"/>
              </a:buClr>
              <a:buNone/>
            </a:pPr>
            <a:r>
              <a:rPr lang="en-US" sz="2000" b="1" dirty="0">
                <a:solidFill>
                  <a:prstClr val="black"/>
                </a:solidFill>
              </a:rPr>
              <a:t>Step 1: </a:t>
            </a:r>
            <a:r>
              <a:rPr lang="en-US" sz="2000" i="1" dirty="0" smtClean="0">
                <a:solidFill>
                  <a:prstClr val="black"/>
                </a:solidFill>
              </a:rPr>
              <a:t>v</a:t>
            </a:r>
            <a:r>
              <a:rPr lang="en-US" sz="2000" b="1" dirty="0" smtClean="0">
                <a:solidFill>
                  <a:prstClr val="black"/>
                </a:solidFill>
              </a:rPr>
              <a:t> = </a:t>
            </a:r>
            <a:r>
              <a:rPr lang="en-US" sz="2000" dirty="0"/>
              <a:t>A[current] </a:t>
            </a:r>
            <a:endParaRPr lang="en-US" sz="2000" b="1" dirty="0" smtClean="0">
              <a:solidFill>
                <a:prstClr val="black"/>
              </a:solidFill>
            </a:endParaRPr>
          </a:p>
          <a:p>
            <a:pPr marL="0" lvl="0" indent="0">
              <a:buClr>
                <a:prstClr val="black"/>
              </a:buClr>
              <a:buNone/>
            </a:pPr>
            <a:r>
              <a:rPr lang="en-US" sz="2000" dirty="0" smtClean="0"/>
              <a:t>Compare </a:t>
            </a:r>
            <a:r>
              <a:rPr lang="en-US" sz="2000" i="1" dirty="0" smtClean="0"/>
              <a:t>v</a:t>
            </a:r>
            <a:r>
              <a:rPr lang="en-US" sz="2000" dirty="0" smtClean="0"/>
              <a:t> backwards </a:t>
            </a:r>
            <a:r>
              <a:rPr lang="en-US" sz="2000" dirty="0"/>
              <a:t>with all previous </a:t>
            </a:r>
            <a:r>
              <a:rPr lang="en-US" sz="2000" dirty="0" smtClean="0"/>
              <a:t>(down </a:t>
            </a:r>
            <a:r>
              <a:rPr lang="en-US" sz="2000" dirty="0"/>
              <a:t>to </a:t>
            </a:r>
            <a:r>
              <a:rPr lang="en-US" sz="2000" dirty="0" smtClean="0"/>
              <a:t>0 index) </a:t>
            </a:r>
            <a:r>
              <a:rPr lang="en-US" sz="2000" dirty="0"/>
              <a:t>elements</a:t>
            </a:r>
            <a:r>
              <a:rPr lang="en-US" sz="2000" i="1" dirty="0" smtClean="0">
                <a:solidFill>
                  <a:prstClr val="black"/>
                </a:solidFill>
              </a:rPr>
              <a:t>. </a:t>
            </a:r>
            <a:r>
              <a:rPr lang="en-US" sz="2000" dirty="0" smtClean="0">
                <a:solidFill>
                  <a:prstClr val="black"/>
                </a:solidFill>
              </a:rPr>
              <a:t>If a previous element is larger shift it forward otherwise stop comparing.</a:t>
            </a:r>
            <a:endParaRPr lang="en-US" sz="2000" dirty="0">
              <a:solidFill>
                <a:prstClr val="black"/>
              </a:solidFill>
            </a:endParaRPr>
          </a:p>
          <a:p>
            <a:pPr marL="0" lvl="0" indent="0">
              <a:buClr>
                <a:prstClr val="black"/>
              </a:buClr>
              <a:buNone/>
            </a:pPr>
            <a:r>
              <a:rPr lang="en-US" sz="2000" b="1" dirty="0">
                <a:solidFill>
                  <a:prstClr val="black"/>
                </a:solidFill>
              </a:rPr>
              <a:t>Step 2: </a:t>
            </a:r>
            <a:r>
              <a:rPr lang="en-US" sz="2000" dirty="0">
                <a:solidFill>
                  <a:prstClr val="black"/>
                </a:solidFill>
              </a:rPr>
              <a:t>Increase </a:t>
            </a:r>
            <a:r>
              <a:rPr lang="en-US" sz="2000" i="1" dirty="0" smtClean="0">
                <a:solidFill>
                  <a:prstClr val="black"/>
                </a:solidFill>
              </a:rPr>
              <a:t>current</a:t>
            </a:r>
            <a:r>
              <a:rPr lang="en-US" sz="2000" dirty="0" smtClean="0">
                <a:solidFill>
                  <a:prstClr val="black"/>
                </a:solidFill>
              </a:rPr>
              <a:t> by </a:t>
            </a:r>
            <a:r>
              <a:rPr lang="en-US" sz="2000" dirty="0">
                <a:solidFill>
                  <a:prstClr val="black"/>
                </a:solidFill>
              </a:rPr>
              <a:t>1. </a:t>
            </a:r>
            <a:r>
              <a:rPr lang="en-US" sz="2000" dirty="0" smtClean="0">
                <a:solidFill>
                  <a:prstClr val="black"/>
                </a:solidFill>
              </a:rPr>
              <a:t>Go to step </a:t>
            </a:r>
            <a:r>
              <a:rPr lang="en-US" sz="2000" dirty="0">
                <a:solidFill>
                  <a:prstClr val="black"/>
                </a:solidFill>
              </a:rPr>
              <a:t>1 if </a:t>
            </a:r>
            <a:r>
              <a:rPr lang="en-US" sz="2000" i="1" dirty="0" smtClean="0">
                <a:solidFill>
                  <a:prstClr val="black"/>
                </a:solidFill>
              </a:rPr>
              <a:t>current</a:t>
            </a:r>
            <a:r>
              <a:rPr lang="en-US" sz="2000" dirty="0" smtClean="0">
                <a:solidFill>
                  <a:prstClr val="black"/>
                </a:solidFill>
              </a:rPr>
              <a:t> is </a:t>
            </a:r>
            <a:r>
              <a:rPr lang="en-US" sz="2000" dirty="0">
                <a:solidFill>
                  <a:prstClr val="black"/>
                </a:solidFill>
              </a:rPr>
              <a:t>less than </a:t>
            </a:r>
            <a:r>
              <a:rPr lang="en-US" sz="2000" i="1" dirty="0" smtClean="0">
                <a:solidFill>
                  <a:prstClr val="black"/>
                </a:solidFill>
              </a:rPr>
              <a:t>N</a:t>
            </a:r>
            <a:r>
              <a:rPr lang="en-US" sz="2000" dirty="0" smtClean="0">
                <a:solidFill>
                  <a:prstClr val="black"/>
                </a:solidFill>
              </a:rPr>
              <a:t>.</a:t>
            </a:r>
            <a:endParaRPr lang="en-US" altLang="ja-JP" sz="2000" dirty="0">
              <a:solidFill>
                <a:prstClr val="black"/>
              </a:solidFill>
              <a:latin typeface="Courier New" charset="0"/>
              <a:ea typeface="MS PGothic" charset="0"/>
            </a:endParaRPr>
          </a:p>
        </p:txBody>
      </p:sp>
      <p:sp>
        <p:nvSpPr>
          <p:cNvPr id="12" name="Text Placeholder 11"/>
          <p:cNvSpPr>
            <a:spLocks noGrp="1"/>
          </p:cNvSpPr>
          <p:nvPr>
            <p:ph type="body" sz="half" idx="2"/>
          </p:nvPr>
        </p:nvSpPr>
        <p:spPr>
          <a:xfrm>
            <a:off x="109330" y="770962"/>
            <a:ext cx="5431499" cy="3601005"/>
          </a:xfrm>
        </p:spPr>
        <p:txBody>
          <a:bodyPr>
            <a:normAutofit fontScale="92500"/>
          </a:bodyPr>
          <a:lstStyle/>
          <a:p>
            <a:pPr marL="457200" indent="-457200" algn="just">
              <a:buFont typeface="Wingdings" panose="05000000000000000000" pitchFamily="2" charset="2"/>
              <a:buChar char="v"/>
            </a:pPr>
            <a:r>
              <a:rPr lang="en-US" sz="2800" b="1" dirty="0"/>
              <a:t>Concept</a:t>
            </a:r>
          </a:p>
          <a:p>
            <a:pPr marL="574675" lvl="1" indent="-342900" algn="just">
              <a:buFont typeface="Wingdings" panose="05000000000000000000" pitchFamily="2" charset="2"/>
              <a:buChar char="v"/>
            </a:pPr>
            <a:r>
              <a:rPr lang="en-US" sz="2400" dirty="0" smtClean="0"/>
              <a:t>Start with the 2</a:t>
            </a:r>
            <a:r>
              <a:rPr lang="en-US" sz="2400" baseline="30000" dirty="0" smtClean="0"/>
              <a:t>nd</a:t>
            </a:r>
            <a:r>
              <a:rPr lang="en-US" sz="2400" dirty="0" smtClean="0"/>
              <a:t> element.</a:t>
            </a:r>
            <a:endParaRPr lang="en-US" sz="2400" dirty="0"/>
          </a:p>
          <a:p>
            <a:pPr marL="574675" lvl="1" indent="-342900" algn="just">
              <a:buFont typeface="Wingdings" panose="05000000000000000000" pitchFamily="2" charset="2"/>
              <a:buChar char="v"/>
            </a:pPr>
            <a:r>
              <a:rPr lang="en-US" sz="2400" dirty="0" smtClean="0"/>
              <a:t>Compare backwards with all previous (current index down to 0) elements.</a:t>
            </a:r>
            <a:endParaRPr lang="en-US" sz="2400" dirty="0"/>
          </a:p>
          <a:p>
            <a:pPr marL="574675" lvl="1" indent="-342900" algn="just">
              <a:buFont typeface="Wingdings" panose="05000000000000000000" pitchFamily="2" charset="2"/>
              <a:buChar char="v"/>
            </a:pPr>
            <a:r>
              <a:rPr lang="en-US" sz="2400" dirty="0" smtClean="0"/>
              <a:t>While the previous elements are large move the element one index forward.</a:t>
            </a:r>
          </a:p>
          <a:p>
            <a:pPr marL="574675" lvl="1" indent="-342900" algn="just">
              <a:buFont typeface="Wingdings" panose="05000000000000000000" pitchFamily="2" charset="2"/>
              <a:buChar char="v"/>
            </a:pPr>
            <a:r>
              <a:rPr lang="en-US" sz="2400" dirty="0" smtClean="0"/>
              <a:t>Stop and store the 2</a:t>
            </a:r>
            <a:r>
              <a:rPr lang="en-US" sz="2400" baseline="30000" dirty="0" smtClean="0"/>
              <a:t>nd</a:t>
            </a:r>
            <a:r>
              <a:rPr lang="en-US" sz="2400" dirty="0" smtClean="0"/>
              <a:t> element where the previous element is not large.</a:t>
            </a:r>
          </a:p>
          <a:p>
            <a:pPr marL="574675" lvl="1" indent="-342900" algn="just">
              <a:buFont typeface="Wingdings" panose="05000000000000000000" pitchFamily="2" charset="2"/>
              <a:buChar char="v"/>
            </a:pPr>
            <a:r>
              <a:rPr lang="en-US" sz="2400" dirty="0" smtClean="0"/>
              <a:t>Continue with rest of the element forward as above.</a:t>
            </a:r>
            <a:endParaRPr lang="en-US" sz="2400" dirty="0"/>
          </a:p>
          <a:p>
            <a:pPr marL="574675" lvl="1" indent="-342900" algn="just">
              <a:buFont typeface="Wingdings" panose="05000000000000000000" pitchFamily="2" charset="2"/>
              <a:buChar char="v"/>
            </a:pPr>
            <a:endParaRPr lang="en-US" sz="2400" dirty="0" smtClean="0"/>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5" name="Footer Placeholder 4"/>
          <p:cNvSpPr>
            <a:spLocks noGrp="1"/>
          </p:cNvSpPr>
          <p:nvPr>
            <p:ph type="ftr" sz="quarter" idx="11"/>
          </p:nvPr>
        </p:nvSpPr>
        <p:spPr/>
        <p:txBody>
          <a:bodyPr/>
          <a:lstStyle/>
          <a:p>
            <a:r>
              <a:rPr lang="en-US" smtClean="0"/>
              <a:t>Data Structures</a:t>
            </a:r>
            <a:endParaRPr lang="en-US" dirty="0"/>
          </a:p>
        </p:txBody>
      </p:sp>
      <p:sp>
        <p:nvSpPr>
          <p:cNvPr id="6" name="Slide Number Placeholder 5"/>
          <p:cNvSpPr>
            <a:spLocks noGrp="1"/>
          </p:cNvSpPr>
          <p:nvPr>
            <p:ph type="sldNum" sz="quarter" idx="12"/>
          </p:nvPr>
        </p:nvSpPr>
        <p:spPr/>
        <p:txBody>
          <a:body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15</a:t>
            </a:fld>
            <a:endParaRPr lang="en-US" dirty="0"/>
          </a:p>
        </p:txBody>
      </p:sp>
      <p:sp>
        <p:nvSpPr>
          <p:cNvPr id="96" name="TextBox 95"/>
          <p:cNvSpPr txBox="1"/>
          <p:nvPr/>
        </p:nvSpPr>
        <p:spPr>
          <a:xfrm>
            <a:off x="6192323" y="4239719"/>
            <a:ext cx="5660573" cy="1328569"/>
          </a:xfrm>
          <a:prstGeom prst="rect">
            <a:avLst/>
          </a:prstGeom>
          <a:noFill/>
        </p:spPr>
        <p:txBody>
          <a:bodyPr wrap="square" rtlCol="0">
            <a:spAutoFit/>
          </a:bodyPr>
          <a:lstStyle/>
          <a:p>
            <a:pPr marL="342900" indent="-342900" algn="just">
              <a:lnSpc>
                <a:spcPct val="90000"/>
              </a:lnSpc>
              <a:spcBef>
                <a:spcPts val="1000"/>
              </a:spcBef>
              <a:buFont typeface="Wingdings" panose="05000000000000000000" pitchFamily="2" charset="2"/>
              <a:buChar char="v"/>
              <a:defRPr/>
            </a:pPr>
            <a:r>
              <a:rPr lang="en-US" sz="2000" b="1" dirty="0"/>
              <a:t>Benefit: </a:t>
            </a:r>
            <a:r>
              <a:rPr lang="en-US" sz="2000" dirty="0" smtClean="0"/>
              <a:t>May be </a:t>
            </a:r>
            <a:r>
              <a:rPr lang="en-US" sz="2000" dirty="0"/>
              <a:t>efficient than Bubble Sort, </a:t>
            </a:r>
            <a:r>
              <a:rPr lang="en-US" sz="2000" dirty="0" smtClean="0"/>
              <a:t>but less than selection sort.</a:t>
            </a:r>
            <a:endParaRPr lang="en-US" sz="2000" b="1" dirty="0" smtClean="0"/>
          </a:p>
          <a:p>
            <a:pPr marL="342900" indent="-342900" algn="just">
              <a:lnSpc>
                <a:spcPct val="90000"/>
              </a:lnSpc>
              <a:spcBef>
                <a:spcPts val="1000"/>
              </a:spcBef>
              <a:buFont typeface="Wingdings" panose="05000000000000000000" pitchFamily="2" charset="2"/>
              <a:buChar char="v"/>
              <a:defRPr/>
            </a:pPr>
            <a:r>
              <a:rPr lang="en-US" sz="2000" b="1" dirty="0" smtClean="0"/>
              <a:t>Disadvantage</a:t>
            </a:r>
            <a:r>
              <a:rPr lang="en-US" sz="2000" b="1" dirty="0"/>
              <a:t>: </a:t>
            </a:r>
            <a:r>
              <a:rPr lang="en-US" sz="2000" dirty="0"/>
              <a:t>May not be as easy as </a:t>
            </a:r>
            <a:r>
              <a:rPr lang="en-US" sz="2000" dirty="0" smtClean="0"/>
              <a:t>other Sorting algorithm </a:t>
            </a:r>
            <a:r>
              <a:rPr lang="en-US" sz="2000" dirty="0"/>
              <a:t>to understand</a:t>
            </a:r>
            <a:endParaRPr lang="en-US" sz="2000" b="1" dirty="0"/>
          </a:p>
        </p:txBody>
      </p:sp>
      <p:grpSp>
        <p:nvGrpSpPr>
          <p:cNvPr id="9" name="Group 8"/>
          <p:cNvGrpSpPr/>
          <p:nvPr/>
        </p:nvGrpSpPr>
        <p:grpSpPr>
          <a:xfrm>
            <a:off x="1577269" y="4310668"/>
            <a:ext cx="457198" cy="1259977"/>
            <a:chOff x="5943600" y="4472223"/>
            <a:chExt cx="914400" cy="682484"/>
          </a:xfrm>
        </p:grpSpPr>
        <p:sp>
          <p:nvSpPr>
            <p:cNvPr id="13" name="Down Arrow 1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5" name="Group 14"/>
          <p:cNvGrpSpPr/>
          <p:nvPr/>
        </p:nvGrpSpPr>
        <p:grpSpPr>
          <a:xfrm>
            <a:off x="2080768" y="4311211"/>
            <a:ext cx="457198" cy="1259977"/>
            <a:chOff x="5943600" y="4472223"/>
            <a:chExt cx="914400" cy="682484"/>
          </a:xfrm>
        </p:grpSpPr>
        <p:sp>
          <p:nvSpPr>
            <p:cNvPr id="16" name="Down Arrow 1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8" name="Group 17"/>
          <p:cNvGrpSpPr/>
          <p:nvPr/>
        </p:nvGrpSpPr>
        <p:grpSpPr>
          <a:xfrm>
            <a:off x="2657254" y="4306141"/>
            <a:ext cx="457198" cy="1259977"/>
            <a:chOff x="5943600" y="4472223"/>
            <a:chExt cx="914400" cy="682484"/>
          </a:xfrm>
        </p:grpSpPr>
        <p:sp>
          <p:nvSpPr>
            <p:cNvPr id="19" name="Down Arrow 1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1" name="Group 20"/>
          <p:cNvGrpSpPr/>
          <p:nvPr/>
        </p:nvGrpSpPr>
        <p:grpSpPr>
          <a:xfrm>
            <a:off x="3201697" y="4310668"/>
            <a:ext cx="457198" cy="1259977"/>
            <a:chOff x="5943600" y="4472223"/>
            <a:chExt cx="914400" cy="682484"/>
          </a:xfrm>
        </p:grpSpPr>
        <p:sp>
          <p:nvSpPr>
            <p:cNvPr id="22" name="Down Arrow 2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4" name="Group 23"/>
          <p:cNvGrpSpPr/>
          <p:nvPr/>
        </p:nvGrpSpPr>
        <p:grpSpPr>
          <a:xfrm>
            <a:off x="3755138" y="4300369"/>
            <a:ext cx="457198" cy="1259977"/>
            <a:chOff x="5943600" y="4472223"/>
            <a:chExt cx="914400" cy="682484"/>
          </a:xfrm>
        </p:grpSpPr>
        <p:sp>
          <p:nvSpPr>
            <p:cNvPr id="25" name="Down Arrow 2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7" name="Group 26"/>
          <p:cNvGrpSpPr/>
          <p:nvPr/>
        </p:nvGrpSpPr>
        <p:grpSpPr>
          <a:xfrm>
            <a:off x="4290663" y="4311598"/>
            <a:ext cx="457198" cy="1259977"/>
            <a:chOff x="5943600" y="4472223"/>
            <a:chExt cx="914400" cy="682484"/>
          </a:xfrm>
        </p:grpSpPr>
        <p:sp>
          <p:nvSpPr>
            <p:cNvPr id="28" name="Down Arrow 2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0" name="Group 29"/>
          <p:cNvGrpSpPr/>
          <p:nvPr/>
        </p:nvGrpSpPr>
        <p:grpSpPr>
          <a:xfrm>
            <a:off x="4802960" y="4300369"/>
            <a:ext cx="457198" cy="1259977"/>
            <a:chOff x="5943600" y="4472223"/>
            <a:chExt cx="914400" cy="682484"/>
          </a:xfrm>
        </p:grpSpPr>
        <p:sp>
          <p:nvSpPr>
            <p:cNvPr id="31" name="Down Arrow 3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3" name="Group 32"/>
          <p:cNvGrpSpPr/>
          <p:nvPr/>
        </p:nvGrpSpPr>
        <p:grpSpPr>
          <a:xfrm>
            <a:off x="5309453" y="4305729"/>
            <a:ext cx="457198" cy="1259977"/>
            <a:chOff x="5943600" y="4472223"/>
            <a:chExt cx="914400" cy="682484"/>
          </a:xfrm>
        </p:grpSpPr>
        <p:sp>
          <p:nvSpPr>
            <p:cNvPr id="34" name="Down Arrow 3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6" name="Group 35"/>
          <p:cNvGrpSpPr/>
          <p:nvPr/>
        </p:nvGrpSpPr>
        <p:grpSpPr>
          <a:xfrm>
            <a:off x="5825512" y="4306232"/>
            <a:ext cx="457198" cy="1259977"/>
            <a:chOff x="5943600" y="4472223"/>
            <a:chExt cx="914400" cy="682484"/>
          </a:xfrm>
        </p:grpSpPr>
        <p:sp>
          <p:nvSpPr>
            <p:cNvPr id="37" name="Down Arrow 3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9" name="Group 38"/>
          <p:cNvGrpSpPr/>
          <p:nvPr/>
        </p:nvGrpSpPr>
        <p:grpSpPr>
          <a:xfrm>
            <a:off x="987791" y="4766501"/>
            <a:ext cx="457198" cy="793846"/>
            <a:chOff x="5943600" y="4472223"/>
            <a:chExt cx="914400" cy="682484"/>
          </a:xfrm>
        </p:grpSpPr>
        <p:sp>
          <p:nvSpPr>
            <p:cNvPr id="40" name="Down Arrow 3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2" name="Group 41"/>
          <p:cNvGrpSpPr/>
          <p:nvPr/>
        </p:nvGrpSpPr>
        <p:grpSpPr>
          <a:xfrm>
            <a:off x="2124496" y="4756921"/>
            <a:ext cx="457198" cy="793846"/>
            <a:chOff x="5943600" y="4472223"/>
            <a:chExt cx="914400" cy="682484"/>
          </a:xfrm>
        </p:grpSpPr>
        <p:sp>
          <p:nvSpPr>
            <p:cNvPr id="43" name="Down Arrow 4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5" name="Group 44"/>
          <p:cNvGrpSpPr/>
          <p:nvPr/>
        </p:nvGrpSpPr>
        <p:grpSpPr>
          <a:xfrm>
            <a:off x="1573180" y="4764870"/>
            <a:ext cx="457198" cy="793846"/>
            <a:chOff x="5943600" y="4472223"/>
            <a:chExt cx="914400" cy="682484"/>
          </a:xfrm>
        </p:grpSpPr>
        <p:sp>
          <p:nvSpPr>
            <p:cNvPr id="46" name="Down Arrow 4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48" name="Group 47"/>
          <p:cNvGrpSpPr/>
          <p:nvPr/>
        </p:nvGrpSpPr>
        <p:grpSpPr>
          <a:xfrm>
            <a:off x="2671323" y="4750772"/>
            <a:ext cx="457198" cy="793846"/>
            <a:chOff x="5943600" y="4472223"/>
            <a:chExt cx="914400" cy="682484"/>
          </a:xfrm>
        </p:grpSpPr>
        <p:sp>
          <p:nvSpPr>
            <p:cNvPr id="49" name="Down Arrow 4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51" name="Group 50"/>
          <p:cNvGrpSpPr/>
          <p:nvPr/>
        </p:nvGrpSpPr>
        <p:grpSpPr>
          <a:xfrm>
            <a:off x="3216958" y="4764870"/>
            <a:ext cx="457198" cy="793846"/>
            <a:chOff x="5943600" y="4472223"/>
            <a:chExt cx="914400" cy="682484"/>
          </a:xfrm>
        </p:grpSpPr>
        <p:sp>
          <p:nvSpPr>
            <p:cNvPr id="52" name="Down Arrow 5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54" name="Group 53"/>
          <p:cNvGrpSpPr/>
          <p:nvPr/>
        </p:nvGrpSpPr>
        <p:grpSpPr>
          <a:xfrm>
            <a:off x="3729168" y="4764870"/>
            <a:ext cx="457198" cy="793846"/>
            <a:chOff x="5943600" y="4472223"/>
            <a:chExt cx="914400" cy="682484"/>
          </a:xfrm>
        </p:grpSpPr>
        <p:sp>
          <p:nvSpPr>
            <p:cNvPr id="55" name="Down Arrow 5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57" name="Group 56"/>
          <p:cNvGrpSpPr/>
          <p:nvPr/>
        </p:nvGrpSpPr>
        <p:grpSpPr>
          <a:xfrm>
            <a:off x="4234430" y="4766501"/>
            <a:ext cx="457198" cy="793846"/>
            <a:chOff x="5943600" y="4472223"/>
            <a:chExt cx="914400" cy="682484"/>
          </a:xfrm>
        </p:grpSpPr>
        <p:sp>
          <p:nvSpPr>
            <p:cNvPr id="58" name="Down Arrow 5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60" name="Group 59"/>
          <p:cNvGrpSpPr/>
          <p:nvPr/>
        </p:nvGrpSpPr>
        <p:grpSpPr>
          <a:xfrm>
            <a:off x="4738392" y="4750772"/>
            <a:ext cx="457198" cy="793846"/>
            <a:chOff x="5943600" y="4472223"/>
            <a:chExt cx="914400" cy="682484"/>
          </a:xfrm>
        </p:grpSpPr>
        <p:sp>
          <p:nvSpPr>
            <p:cNvPr id="61" name="Down Arrow 6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63" name="Group 62"/>
          <p:cNvGrpSpPr/>
          <p:nvPr/>
        </p:nvGrpSpPr>
        <p:grpSpPr>
          <a:xfrm>
            <a:off x="5282534" y="4766501"/>
            <a:ext cx="457198" cy="793846"/>
            <a:chOff x="5943600" y="4472223"/>
            <a:chExt cx="914400" cy="682484"/>
          </a:xfrm>
        </p:grpSpPr>
        <p:sp>
          <p:nvSpPr>
            <p:cNvPr id="64" name="Down Arrow 6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sp>
        <p:nvSpPr>
          <p:cNvPr id="66" name="Rectangle 65"/>
          <p:cNvSpPr/>
          <p:nvPr/>
        </p:nvSpPr>
        <p:spPr>
          <a:xfrm>
            <a:off x="998985"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67" name="Rectangle 66"/>
          <p:cNvSpPr/>
          <p:nvPr/>
        </p:nvSpPr>
        <p:spPr>
          <a:xfrm>
            <a:off x="15317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68" name="Rectangle 67"/>
          <p:cNvSpPr/>
          <p:nvPr/>
        </p:nvSpPr>
        <p:spPr>
          <a:xfrm>
            <a:off x="2065785"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69" name="Rectangle 68"/>
          <p:cNvSpPr/>
          <p:nvPr/>
        </p:nvSpPr>
        <p:spPr>
          <a:xfrm>
            <a:off x="2598347"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70" name="Rectangle 69"/>
          <p:cNvSpPr/>
          <p:nvPr/>
        </p:nvSpPr>
        <p:spPr>
          <a:xfrm>
            <a:off x="3130909"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71" name="Rectangle 70"/>
          <p:cNvSpPr/>
          <p:nvPr/>
        </p:nvSpPr>
        <p:spPr>
          <a:xfrm>
            <a:off x="366714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72" name="Rectangle 71"/>
          <p:cNvSpPr/>
          <p:nvPr/>
        </p:nvSpPr>
        <p:spPr>
          <a:xfrm>
            <a:off x="4199710"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73" name="Rectangle 72"/>
          <p:cNvSpPr/>
          <p:nvPr/>
        </p:nvSpPr>
        <p:spPr>
          <a:xfrm>
            <a:off x="4732272"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74" name="Rectangle 73"/>
          <p:cNvSpPr/>
          <p:nvPr/>
        </p:nvSpPr>
        <p:spPr>
          <a:xfrm>
            <a:off x="526483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75" name="Rectangle 74"/>
          <p:cNvSpPr/>
          <p:nvPr/>
        </p:nvSpPr>
        <p:spPr>
          <a:xfrm>
            <a:off x="577466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76" name="Rectangle 75"/>
          <p:cNvSpPr/>
          <p:nvPr/>
        </p:nvSpPr>
        <p:spPr>
          <a:xfrm>
            <a:off x="9953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77" name="Rectangle 76"/>
          <p:cNvSpPr/>
          <p:nvPr/>
        </p:nvSpPr>
        <p:spPr>
          <a:xfrm>
            <a:off x="15348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78" name="Rectangle 77"/>
          <p:cNvSpPr/>
          <p:nvPr/>
        </p:nvSpPr>
        <p:spPr>
          <a:xfrm>
            <a:off x="20651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79" name="Rectangle 78"/>
          <p:cNvSpPr/>
          <p:nvPr/>
        </p:nvSpPr>
        <p:spPr>
          <a:xfrm>
            <a:off x="25955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80" name="Rectangle 79"/>
          <p:cNvSpPr/>
          <p:nvPr/>
        </p:nvSpPr>
        <p:spPr>
          <a:xfrm>
            <a:off x="31350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81" name="Rectangle 80"/>
          <p:cNvSpPr/>
          <p:nvPr/>
        </p:nvSpPr>
        <p:spPr>
          <a:xfrm>
            <a:off x="9953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82" name="Rectangle 81"/>
          <p:cNvSpPr/>
          <p:nvPr/>
        </p:nvSpPr>
        <p:spPr>
          <a:xfrm>
            <a:off x="15348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83" name="Rectangle 82"/>
          <p:cNvSpPr/>
          <p:nvPr/>
        </p:nvSpPr>
        <p:spPr>
          <a:xfrm>
            <a:off x="20651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84" name="Rectangle 83"/>
          <p:cNvSpPr/>
          <p:nvPr/>
        </p:nvSpPr>
        <p:spPr>
          <a:xfrm>
            <a:off x="25955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85" name="Rectangle 84"/>
          <p:cNvSpPr/>
          <p:nvPr/>
        </p:nvSpPr>
        <p:spPr>
          <a:xfrm>
            <a:off x="31350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86" name="Rectangle 85"/>
          <p:cNvSpPr/>
          <p:nvPr/>
        </p:nvSpPr>
        <p:spPr>
          <a:xfrm>
            <a:off x="36653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87" name="Rectangle 86"/>
          <p:cNvSpPr/>
          <p:nvPr/>
        </p:nvSpPr>
        <p:spPr>
          <a:xfrm>
            <a:off x="36653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88" name="Rectangle 87"/>
          <p:cNvSpPr/>
          <p:nvPr/>
        </p:nvSpPr>
        <p:spPr>
          <a:xfrm>
            <a:off x="41957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89" name="Rectangle 88"/>
          <p:cNvSpPr/>
          <p:nvPr/>
        </p:nvSpPr>
        <p:spPr>
          <a:xfrm>
            <a:off x="25955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90" name="Rectangle 89"/>
          <p:cNvSpPr/>
          <p:nvPr/>
        </p:nvSpPr>
        <p:spPr>
          <a:xfrm>
            <a:off x="31350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91" name="Rectangle 90"/>
          <p:cNvSpPr/>
          <p:nvPr/>
        </p:nvSpPr>
        <p:spPr>
          <a:xfrm>
            <a:off x="36653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92" name="Rectangle 91"/>
          <p:cNvSpPr/>
          <p:nvPr/>
        </p:nvSpPr>
        <p:spPr>
          <a:xfrm>
            <a:off x="41957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93" name="Rectangle 92"/>
          <p:cNvSpPr/>
          <p:nvPr/>
        </p:nvSpPr>
        <p:spPr>
          <a:xfrm>
            <a:off x="47352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94" name="Rectangle 93"/>
          <p:cNvSpPr/>
          <p:nvPr/>
        </p:nvSpPr>
        <p:spPr>
          <a:xfrm>
            <a:off x="41957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95" name="Rectangle 94"/>
          <p:cNvSpPr/>
          <p:nvPr/>
        </p:nvSpPr>
        <p:spPr>
          <a:xfrm>
            <a:off x="47352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97" name="Rectangle 96"/>
          <p:cNvSpPr/>
          <p:nvPr/>
        </p:nvSpPr>
        <p:spPr>
          <a:xfrm>
            <a:off x="52655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98" name="Rectangle 97"/>
          <p:cNvSpPr/>
          <p:nvPr/>
        </p:nvSpPr>
        <p:spPr>
          <a:xfrm>
            <a:off x="25955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99" name="Rectangle 98"/>
          <p:cNvSpPr/>
          <p:nvPr/>
        </p:nvSpPr>
        <p:spPr>
          <a:xfrm>
            <a:off x="31350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100" name="Rectangle 99"/>
          <p:cNvSpPr/>
          <p:nvPr/>
        </p:nvSpPr>
        <p:spPr>
          <a:xfrm>
            <a:off x="36653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101" name="Rectangle 100"/>
          <p:cNvSpPr/>
          <p:nvPr/>
        </p:nvSpPr>
        <p:spPr>
          <a:xfrm>
            <a:off x="4195708"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02" name="Rectangle 101"/>
          <p:cNvSpPr/>
          <p:nvPr/>
        </p:nvSpPr>
        <p:spPr>
          <a:xfrm>
            <a:off x="4735204"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103" name="Rectangle 102"/>
          <p:cNvSpPr/>
          <p:nvPr/>
        </p:nvSpPr>
        <p:spPr>
          <a:xfrm>
            <a:off x="5265556"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104" name="Rectangle 103"/>
          <p:cNvSpPr/>
          <p:nvPr/>
        </p:nvSpPr>
        <p:spPr>
          <a:xfrm>
            <a:off x="5777620" y="556536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105" name="Rectangle 104"/>
          <p:cNvSpPr/>
          <p:nvPr/>
        </p:nvSpPr>
        <p:spPr>
          <a:xfrm>
            <a:off x="85064" y="5519652"/>
            <a:ext cx="548640" cy="477795"/>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i="1" dirty="0" smtClean="0">
                <a:latin typeface="Courier New" panose="02070309020205020404" pitchFamily="49" charset="0"/>
                <a:cs typeface="Courier New" panose="02070309020205020404" pitchFamily="49" charset="0"/>
              </a:rPr>
              <a:t>v</a:t>
            </a:r>
            <a:endParaRPr lang="en-US" sz="2400" i="1" dirty="0">
              <a:latin typeface="Courier New" panose="02070309020205020404" pitchFamily="49" charset="0"/>
              <a:cs typeface="Courier New" panose="02070309020205020404" pitchFamily="49" charset="0"/>
            </a:endParaRPr>
          </a:p>
        </p:txBody>
      </p:sp>
      <p:sp>
        <p:nvSpPr>
          <p:cNvPr id="106" name="Rectangle 105"/>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107" name="Rectangle 106"/>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108" name="Rectangle 107"/>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109" name="Rectangle 108"/>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10" name="Rectangle 109"/>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111" name="Rectangle 110"/>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112" name="Rectangle 111"/>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113" name="Rectangle 112"/>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114" name="Rectangle 113"/>
          <p:cNvSpPr/>
          <p:nvPr/>
        </p:nvSpPr>
        <p:spPr>
          <a:xfrm>
            <a:off x="85064" y="502448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115" name="Rectangle 114"/>
          <p:cNvSpPr/>
          <p:nvPr/>
        </p:nvSpPr>
        <p:spPr>
          <a:xfrm>
            <a:off x="998985" y="601127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116" name="Rectangle 115"/>
          <p:cNvSpPr/>
          <p:nvPr/>
        </p:nvSpPr>
        <p:spPr>
          <a:xfrm>
            <a:off x="1551883" y="601127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117" name="Rectangle 116"/>
          <p:cNvSpPr/>
          <p:nvPr/>
        </p:nvSpPr>
        <p:spPr>
          <a:xfrm>
            <a:off x="2066989" y="601205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a:t>
            </a:r>
            <a:endParaRPr lang="en-US" sz="1600" dirty="0"/>
          </a:p>
        </p:txBody>
      </p:sp>
      <p:sp>
        <p:nvSpPr>
          <p:cNvPr id="118" name="Rectangle 117"/>
          <p:cNvSpPr/>
          <p:nvPr/>
        </p:nvSpPr>
        <p:spPr>
          <a:xfrm>
            <a:off x="5241961" y="601205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8</a:t>
            </a:r>
            <a:endParaRPr lang="en-US" sz="1600" dirty="0"/>
          </a:p>
        </p:txBody>
      </p:sp>
      <p:sp>
        <p:nvSpPr>
          <p:cNvPr id="119" name="Rectangle 118"/>
          <p:cNvSpPr/>
          <p:nvPr/>
        </p:nvSpPr>
        <p:spPr>
          <a:xfrm>
            <a:off x="2606119" y="600970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3</a:t>
            </a:r>
            <a:endParaRPr lang="en-US" sz="1600" dirty="0"/>
          </a:p>
        </p:txBody>
      </p:sp>
      <p:sp>
        <p:nvSpPr>
          <p:cNvPr id="120" name="Rectangle 119"/>
          <p:cNvSpPr/>
          <p:nvPr/>
        </p:nvSpPr>
        <p:spPr>
          <a:xfrm>
            <a:off x="3142162" y="601205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4</a:t>
            </a:r>
            <a:endParaRPr lang="en-US" sz="1600" dirty="0"/>
          </a:p>
        </p:txBody>
      </p:sp>
      <p:sp>
        <p:nvSpPr>
          <p:cNvPr id="121" name="Rectangle 120"/>
          <p:cNvSpPr/>
          <p:nvPr/>
        </p:nvSpPr>
        <p:spPr>
          <a:xfrm>
            <a:off x="3676143" y="600970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5</a:t>
            </a:r>
            <a:endParaRPr lang="en-US" sz="1600" dirty="0"/>
          </a:p>
        </p:txBody>
      </p:sp>
      <p:sp>
        <p:nvSpPr>
          <p:cNvPr id="122" name="Rectangle 121"/>
          <p:cNvSpPr/>
          <p:nvPr/>
        </p:nvSpPr>
        <p:spPr>
          <a:xfrm>
            <a:off x="4224282" y="601205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6</a:t>
            </a:r>
            <a:endParaRPr lang="en-US" sz="1600" dirty="0"/>
          </a:p>
        </p:txBody>
      </p:sp>
      <p:sp>
        <p:nvSpPr>
          <p:cNvPr id="123" name="Rectangle 122"/>
          <p:cNvSpPr/>
          <p:nvPr/>
        </p:nvSpPr>
        <p:spPr>
          <a:xfrm>
            <a:off x="4753649" y="601127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7</a:t>
            </a:r>
            <a:endParaRPr lang="en-US" sz="1600" dirty="0"/>
          </a:p>
        </p:txBody>
      </p:sp>
      <p:sp>
        <p:nvSpPr>
          <p:cNvPr id="124" name="Rectangle 123"/>
          <p:cNvSpPr/>
          <p:nvPr/>
        </p:nvSpPr>
        <p:spPr>
          <a:xfrm>
            <a:off x="5795417" y="6008923"/>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9</a:t>
            </a:r>
            <a:endParaRPr lang="en-US" sz="1600" dirty="0"/>
          </a:p>
        </p:txBody>
      </p:sp>
      <p:grpSp>
        <p:nvGrpSpPr>
          <p:cNvPr id="125" name="Group 124"/>
          <p:cNvGrpSpPr/>
          <p:nvPr/>
        </p:nvGrpSpPr>
        <p:grpSpPr>
          <a:xfrm>
            <a:off x="696831" y="4766496"/>
            <a:ext cx="457198" cy="793846"/>
            <a:chOff x="5943600" y="4472223"/>
            <a:chExt cx="914400" cy="682484"/>
          </a:xfrm>
        </p:grpSpPr>
        <p:sp>
          <p:nvSpPr>
            <p:cNvPr id="126" name="Down Arrow 12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10822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06"/>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8"/>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67"/>
                                        </p:tgtEl>
                                        <p:attrNameLst>
                                          <p:attrName>style.visibility</p:attrName>
                                        </p:attrNameLst>
                                      </p:cBhvr>
                                      <p:to>
                                        <p:strVal val="hidden"/>
                                      </p:to>
                                    </p:set>
                                  </p:childTnLst>
                                </p:cTn>
                              </p:par>
                              <p:par>
                                <p:cTn id="44" presetID="31" presetClass="entr" presetSubtype="0" fill="hold" grpId="0" nodeType="with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ppt_w</p:attrName>
                                        </p:attrNameLst>
                                      </p:cBhvr>
                                      <p:tavLst>
                                        <p:tav tm="0">
                                          <p:val>
                                            <p:fltVal val="0"/>
                                          </p:val>
                                        </p:tav>
                                        <p:tav tm="100000">
                                          <p:val>
                                            <p:strVal val="#ppt_w"/>
                                          </p:val>
                                        </p:tav>
                                      </p:tavLst>
                                    </p:anim>
                                    <p:anim calcmode="lin" valueType="num">
                                      <p:cBhvr>
                                        <p:cTn id="47" dur="1000" fill="hold"/>
                                        <p:tgtEl>
                                          <p:spTgt spid="78"/>
                                        </p:tgtEl>
                                        <p:attrNameLst>
                                          <p:attrName>ppt_h</p:attrName>
                                        </p:attrNameLst>
                                      </p:cBhvr>
                                      <p:tavLst>
                                        <p:tav tm="0">
                                          <p:val>
                                            <p:fltVal val="0"/>
                                          </p:val>
                                        </p:tav>
                                        <p:tav tm="100000">
                                          <p:val>
                                            <p:strVal val="#ppt_h"/>
                                          </p:val>
                                        </p:tav>
                                      </p:tavLst>
                                    </p:anim>
                                    <p:anim calcmode="lin" valueType="num">
                                      <p:cBhvr>
                                        <p:cTn id="48" dur="1000" fill="hold"/>
                                        <p:tgtEl>
                                          <p:spTgt spid="78"/>
                                        </p:tgtEl>
                                        <p:attrNameLst>
                                          <p:attrName>style.rotation</p:attrName>
                                        </p:attrNameLst>
                                      </p:cBhvr>
                                      <p:tavLst>
                                        <p:tav tm="0">
                                          <p:val>
                                            <p:fltVal val="90"/>
                                          </p:val>
                                        </p:tav>
                                        <p:tav tm="100000">
                                          <p:val>
                                            <p:fltVal val="0"/>
                                          </p:val>
                                        </p:tav>
                                      </p:tavLst>
                                    </p:anim>
                                    <p:animEffect transition="in" filter="fade">
                                      <p:cBhvr>
                                        <p:cTn id="49" dur="1000"/>
                                        <p:tgtEl>
                                          <p:spTgt spid="7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5"/>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6"/>
                                        </p:tgtEl>
                                        <p:attrNameLst>
                                          <p:attrName>style.visibility</p:attrName>
                                        </p:attrNameLst>
                                      </p:cBhvr>
                                      <p:to>
                                        <p:strVal val="hidden"/>
                                      </p:to>
                                    </p:set>
                                  </p:childTnLst>
                                </p:cTn>
                              </p:par>
                              <p:par>
                                <p:cTn id="61" presetID="3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anim calcmode="lin" valueType="num">
                                      <p:cBhvr>
                                        <p:cTn id="63" dur="1000" fill="hold"/>
                                        <p:tgtEl>
                                          <p:spTgt spid="77"/>
                                        </p:tgtEl>
                                        <p:attrNameLst>
                                          <p:attrName>ppt_w</p:attrName>
                                        </p:attrNameLst>
                                      </p:cBhvr>
                                      <p:tavLst>
                                        <p:tav tm="0">
                                          <p:val>
                                            <p:fltVal val="0"/>
                                          </p:val>
                                        </p:tav>
                                        <p:tav tm="100000">
                                          <p:val>
                                            <p:strVal val="#ppt_w"/>
                                          </p:val>
                                        </p:tav>
                                      </p:tavLst>
                                    </p:anim>
                                    <p:anim calcmode="lin" valueType="num">
                                      <p:cBhvr>
                                        <p:cTn id="64" dur="1000" fill="hold"/>
                                        <p:tgtEl>
                                          <p:spTgt spid="77"/>
                                        </p:tgtEl>
                                        <p:attrNameLst>
                                          <p:attrName>ppt_h</p:attrName>
                                        </p:attrNameLst>
                                      </p:cBhvr>
                                      <p:tavLst>
                                        <p:tav tm="0">
                                          <p:val>
                                            <p:fltVal val="0"/>
                                          </p:val>
                                        </p:tav>
                                        <p:tav tm="100000">
                                          <p:val>
                                            <p:strVal val="#ppt_h"/>
                                          </p:val>
                                        </p:tav>
                                      </p:tavLst>
                                    </p:anim>
                                    <p:anim calcmode="lin" valueType="num">
                                      <p:cBhvr>
                                        <p:cTn id="65" dur="1000" fill="hold"/>
                                        <p:tgtEl>
                                          <p:spTgt spid="77"/>
                                        </p:tgtEl>
                                        <p:attrNameLst>
                                          <p:attrName>style.rotation</p:attrName>
                                        </p:attrNameLst>
                                      </p:cBhvr>
                                      <p:tavLst>
                                        <p:tav tm="0">
                                          <p:val>
                                            <p:fltVal val="90"/>
                                          </p:val>
                                        </p:tav>
                                        <p:tav tm="100000">
                                          <p:val>
                                            <p:fltVal val="0"/>
                                          </p:val>
                                        </p:tav>
                                      </p:tavLst>
                                    </p:anim>
                                    <p:animEffect transition="in" filter="fade">
                                      <p:cBhvr>
                                        <p:cTn id="66" dur="1000"/>
                                        <p:tgtEl>
                                          <p:spTgt spid="7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9"/>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2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76"/>
                                        </p:tgtEl>
                                        <p:attrNameLst>
                                          <p:attrName>style.visibility</p:attrName>
                                        </p:attrNameLst>
                                      </p:cBhvr>
                                      <p:to>
                                        <p:strVal val="visible"/>
                                      </p:to>
                                    </p:set>
                                    <p:anim calcmode="lin" valueType="num">
                                      <p:cBhvr>
                                        <p:cTn id="78" dur="1000" fill="hold"/>
                                        <p:tgtEl>
                                          <p:spTgt spid="76"/>
                                        </p:tgtEl>
                                        <p:attrNameLst>
                                          <p:attrName>ppt_w</p:attrName>
                                        </p:attrNameLst>
                                      </p:cBhvr>
                                      <p:tavLst>
                                        <p:tav tm="0">
                                          <p:val>
                                            <p:fltVal val="0"/>
                                          </p:val>
                                        </p:tav>
                                        <p:tav tm="100000">
                                          <p:val>
                                            <p:strVal val="#ppt_w"/>
                                          </p:val>
                                        </p:tav>
                                      </p:tavLst>
                                    </p:anim>
                                    <p:anim calcmode="lin" valueType="num">
                                      <p:cBhvr>
                                        <p:cTn id="79" dur="1000" fill="hold"/>
                                        <p:tgtEl>
                                          <p:spTgt spid="76"/>
                                        </p:tgtEl>
                                        <p:attrNameLst>
                                          <p:attrName>ppt_h</p:attrName>
                                        </p:attrNameLst>
                                      </p:cBhvr>
                                      <p:tavLst>
                                        <p:tav tm="0">
                                          <p:val>
                                            <p:fltVal val="0"/>
                                          </p:val>
                                        </p:tav>
                                        <p:tav tm="100000">
                                          <p:val>
                                            <p:strVal val="#ppt_h"/>
                                          </p:val>
                                        </p:tav>
                                      </p:tavLst>
                                    </p:anim>
                                    <p:anim calcmode="lin" valueType="num">
                                      <p:cBhvr>
                                        <p:cTn id="80" dur="1000" fill="hold"/>
                                        <p:tgtEl>
                                          <p:spTgt spid="76"/>
                                        </p:tgtEl>
                                        <p:attrNameLst>
                                          <p:attrName>style.rotation</p:attrName>
                                        </p:attrNameLst>
                                      </p:cBhvr>
                                      <p:tavLst>
                                        <p:tav tm="0">
                                          <p:val>
                                            <p:fltVal val="90"/>
                                          </p:val>
                                        </p:tav>
                                        <p:tav tm="100000">
                                          <p:val>
                                            <p:fltVal val="0"/>
                                          </p:val>
                                        </p:tav>
                                      </p:tavLst>
                                    </p:anim>
                                    <p:animEffect transition="in" filter="fade">
                                      <p:cBhvr>
                                        <p:cTn id="81" dur="1000"/>
                                        <p:tgtEl>
                                          <p:spTgt spid="76"/>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2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15"/>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107"/>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4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4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8"/>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108"/>
                                        </p:tgtEl>
                                        <p:attrNameLst>
                                          <p:attrName>style.visibility</p:attrName>
                                        </p:attrNameLst>
                                      </p:cBhvr>
                                      <p:to>
                                        <p:strVal val="hidden"/>
                                      </p:to>
                                    </p:set>
                                  </p:childTnLst>
                                </p:cTn>
                              </p:par>
                            </p:childTnLst>
                          </p:cTn>
                        </p:par>
                        <p:par>
                          <p:cTn id="115" fill="hold">
                            <p:stCondLst>
                              <p:cond delay="0"/>
                            </p:stCondLst>
                            <p:childTnLst>
                              <p:par>
                                <p:cTn id="116" presetID="1" presetClass="entr" presetSubtype="0" fill="hold" nodeType="afterEffect">
                                  <p:stCondLst>
                                    <p:cond delay="0"/>
                                  </p:stCondLst>
                                  <p:childTnLst>
                                    <p:set>
                                      <p:cBhvr>
                                        <p:cTn id="117" dur="1" fill="hold">
                                          <p:stCondLst>
                                            <p:cond delay="0"/>
                                          </p:stCondLst>
                                        </p:cTn>
                                        <p:tgtEl>
                                          <p:spTgt spid="21"/>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0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8"/>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70"/>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9"/>
                                        </p:tgtEl>
                                        <p:attrNameLst>
                                          <p:attrName>style.visibility</p:attrName>
                                        </p:attrNameLst>
                                      </p:cBhvr>
                                      <p:to>
                                        <p:strVal val="hidden"/>
                                      </p:to>
                                    </p:set>
                                  </p:childTnLst>
                                </p:cTn>
                              </p:par>
                            </p:childTnLst>
                          </p:cTn>
                        </p:par>
                        <p:par>
                          <p:cTn id="132" fill="hold">
                            <p:stCondLst>
                              <p:cond delay="0"/>
                            </p:stCondLst>
                            <p:childTnLst>
                              <p:par>
                                <p:cTn id="133" presetID="31" presetClass="entr" presetSubtype="0" fill="hold" grpId="0" nodeType="afterEffect">
                                  <p:stCondLst>
                                    <p:cond delay="0"/>
                                  </p:stCondLst>
                                  <p:childTnLst>
                                    <p:set>
                                      <p:cBhvr>
                                        <p:cTn id="134" dur="1" fill="hold">
                                          <p:stCondLst>
                                            <p:cond delay="0"/>
                                          </p:stCondLst>
                                        </p:cTn>
                                        <p:tgtEl>
                                          <p:spTgt spid="80"/>
                                        </p:tgtEl>
                                        <p:attrNameLst>
                                          <p:attrName>style.visibility</p:attrName>
                                        </p:attrNameLst>
                                      </p:cBhvr>
                                      <p:to>
                                        <p:strVal val="visible"/>
                                      </p:to>
                                    </p:set>
                                    <p:anim calcmode="lin" valueType="num">
                                      <p:cBhvr>
                                        <p:cTn id="135" dur="1000" fill="hold"/>
                                        <p:tgtEl>
                                          <p:spTgt spid="80"/>
                                        </p:tgtEl>
                                        <p:attrNameLst>
                                          <p:attrName>ppt_w</p:attrName>
                                        </p:attrNameLst>
                                      </p:cBhvr>
                                      <p:tavLst>
                                        <p:tav tm="0">
                                          <p:val>
                                            <p:fltVal val="0"/>
                                          </p:val>
                                        </p:tav>
                                        <p:tav tm="100000">
                                          <p:val>
                                            <p:strVal val="#ppt_w"/>
                                          </p:val>
                                        </p:tav>
                                      </p:tavLst>
                                    </p:anim>
                                    <p:anim calcmode="lin" valueType="num">
                                      <p:cBhvr>
                                        <p:cTn id="136" dur="1000" fill="hold"/>
                                        <p:tgtEl>
                                          <p:spTgt spid="80"/>
                                        </p:tgtEl>
                                        <p:attrNameLst>
                                          <p:attrName>ppt_h</p:attrName>
                                        </p:attrNameLst>
                                      </p:cBhvr>
                                      <p:tavLst>
                                        <p:tav tm="0">
                                          <p:val>
                                            <p:fltVal val="0"/>
                                          </p:val>
                                        </p:tav>
                                        <p:tav tm="100000">
                                          <p:val>
                                            <p:strVal val="#ppt_h"/>
                                          </p:val>
                                        </p:tav>
                                      </p:tavLst>
                                    </p:anim>
                                    <p:anim calcmode="lin" valueType="num">
                                      <p:cBhvr>
                                        <p:cTn id="137" dur="1000" fill="hold"/>
                                        <p:tgtEl>
                                          <p:spTgt spid="80"/>
                                        </p:tgtEl>
                                        <p:attrNameLst>
                                          <p:attrName>style.rotation</p:attrName>
                                        </p:attrNameLst>
                                      </p:cBhvr>
                                      <p:tavLst>
                                        <p:tav tm="0">
                                          <p:val>
                                            <p:fltVal val="90"/>
                                          </p:val>
                                        </p:tav>
                                        <p:tav tm="100000">
                                          <p:val>
                                            <p:fltVal val="0"/>
                                          </p:val>
                                        </p:tav>
                                      </p:tavLst>
                                    </p:anim>
                                    <p:animEffect transition="in" filter="fade">
                                      <p:cBhvr>
                                        <p:cTn id="138" dur="1000"/>
                                        <p:tgtEl>
                                          <p:spTgt spid="80"/>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8"/>
                                        </p:tgtEl>
                                        <p:attrNameLst>
                                          <p:attrName>style.visibility</p:attrName>
                                        </p:attrNameLst>
                                      </p:cBhvr>
                                      <p:to>
                                        <p:strVal val="hidden"/>
                                      </p:to>
                                    </p:set>
                                  </p:childTnLst>
                                </p:cTn>
                              </p:par>
                            </p:childTnLst>
                          </p:cTn>
                        </p:par>
                        <p:par>
                          <p:cTn id="143" fill="hold">
                            <p:stCondLst>
                              <p:cond delay="0"/>
                            </p:stCondLst>
                            <p:childTnLst>
                              <p:par>
                                <p:cTn id="144" presetID="1" presetClass="entr" presetSubtype="0" fill="hold" nodeType="afterEffect">
                                  <p:stCondLst>
                                    <p:cond delay="0"/>
                                  </p:stCondLst>
                                  <p:childTnLst>
                                    <p:set>
                                      <p:cBhvr>
                                        <p:cTn id="145" dur="1" fill="hold">
                                          <p:stCondLst>
                                            <p:cond delay="0"/>
                                          </p:stCondLst>
                                        </p:cTn>
                                        <p:tgtEl>
                                          <p:spTgt spid="4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31" presetClass="entr" presetSubtype="0" fill="hold" grpId="0" nodeType="clickEffect">
                                  <p:stCondLst>
                                    <p:cond delay="0"/>
                                  </p:stCondLst>
                                  <p:childTnLst>
                                    <p:set>
                                      <p:cBhvr>
                                        <p:cTn id="149" dur="1" fill="hold">
                                          <p:stCondLst>
                                            <p:cond delay="0"/>
                                          </p:stCondLst>
                                        </p:cTn>
                                        <p:tgtEl>
                                          <p:spTgt spid="79"/>
                                        </p:tgtEl>
                                        <p:attrNameLst>
                                          <p:attrName>style.visibility</p:attrName>
                                        </p:attrNameLst>
                                      </p:cBhvr>
                                      <p:to>
                                        <p:strVal val="visible"/>
                                      </p:to>
                                    </p:set>
                                    <p:anim calcmode="lin" valueType="num">
                                      <p:cBhvr>
                                        <p:cTn id="150" dur="1000" fill="hold"/>
                                        <p:tgtEl>
                                          <p:spTgt spid="79"/>
                                        </p:tgtEl>
                                        <p:attrNameLst>
                                          <p:attrName>ppt_w</p:attrName>
                                        </p:attrNameLst>
                                      </p:cBhvr>
                                      <p:tavLst>
                                        <p:tav tm="0">
                                          <p:val>
                                            <p:fltVal val="0"/>
                                          </p:val>
                                        </p:tav>
                                        <p:tav tm="100000">
                                          <p:val>
                                            <p:strVal val="#ppt_w"/>
                                          </p:val>
                                        </p:tav>
                                      </p:tavLst>
                                    </p:anim>
                                    <p:anim calcmode="lin" valueType="num">
                                      <p:cBhvr>
                                        <p:cTn id="151" dur="1000" fill="hold"/>
                                        <p:tgtEl>
                                          <p:spTgt spid="79"/>
                                        </p:tgtEl>
                                        <p:attrNameLst>
                                          <p:attrName>ppt_h</p:attrName>
                                        </p:attrNameLst>
                                      </p:cBhvr>
                                      <p:tavLst>
                                        <p:tav tm="0">
                                          <p:val>
                                            <p:fltVal val="0"/>
                                          </p:val>
                                        </p:tav>
                                        <p:tav tm="100000">
                                          <p:val>
                                            <p:strVal val="#ppt_h"/>
                                          </p:val>
                                        </p:tav>
                                      </p:tavLst>
                                    </p:anim>
                                    <p:anim calcmode="lin" valueType="num">
                                      <p:cBhvr>
                                        <p:cTn id="152" dur="1000" fill="hold"/>
                                        <p:tgtEl>
                                          <p:spTgt spid="79"/>
                                        </p:tgtEl>
                                        <p:attrNameLst>
                                          <p:attrName>style.rotation</p:attrName>
                                        </p:attrNameLst>
                                      </p:cBhvr>
                                      <p:tavLst>
                                        <p:tav tm="0">
                                          <p:val>
                                            <p:fltVal val="90"/>
                                          </p:val>
                                        </p:tav>
                                        <p:tav tm="100000">
                                          <p:val>
                                            <p:fltVal val="0"/>
                                          </p:val>
                                        </p:tav>
                                      </p:tavLst>
                                    </p:anim>
                                    <p:animEffect transition="in" filter="fade">
                                      <p:cBhvr>
                                        <p:cTn id="153" dur="1000"/>
                                        <p:tgtEl>
                                          <p:spTgt spid="79"/>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42"/>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21"/>
                                        </p:tgtEl>
                                        <p:attrNameLst>
                                          <p:attrName>style.visibility</p:attrName>
                                        </p:attrNameLst>
                                      </p:cBhvr>
                                      <p:to>
                                        <p:strVal val="hidden"/>
                                      </p:to>
                                    </p:set>
                                  </p:childTnLst>
                                </p:cTn>
                              </p:par>
                            </p:childTnLst>
                          </p:cTn>
                        </p:par>
                        <p:par>
                          <p:cTn id="162" fill="hold">
                            <p:stCondLst>
                              <p:cond delay="0"/>
                            </p:stCondLst>
                            <p:childTnLst>
                              <p:par>
                                <p:cTn id="163" presetID="1" presetClass="exit" presetSubtype="0" fill="hold" grpId="1" nodeType="afterEffect">
                                  <p:stCondLst>
                                    <p:cond delay="0"/>
                                  </p:stCondLst>
                                  <p:childTnLst>
                                    <p:set>
                                      <p:cBhvr>
                                        <p:cTn id="164" dur="1" fill="hold">
                                          <p:stCondLst>
                                            <p:cond delay="0"/>
                                          </p:stCondLst>
                                        </p:cTn>
                                        <p:tgtEl>
                                          <p:spTgt spid="109"/>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24"/>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10"/>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51"/>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80"/>
                                        </p:tgtEl>
                                        <p:attrNameLst>
                                          <p:attrName>style.visibility</p:attrName>
                                        </p:attrNameLst>
                                      </p:cBhvr>
                                      <p:to>
                                        <p:strVal val="hidden"/>
                                      </p:to>
                                    </p:set>
                                  </p:childTnLst>
                                </p:cTn>
                              </p:par>
                              <p:par>
                                <p:cTn id="180" presetID="1" presetClass="exit" presetSubtype="0" fill="hold" grpId="0" nodeType="withEffect">
                                  <p:stCondLst>
                                    <p:cond delay="0"/>
                                  </p:stCondLst>
                                  <p:childTnLst>
                                    <p:set>
                                      <p:cBhvr>
                                        <p:cTn id="181" dur="1" fill="hold">
                                          <p:stCondLst>
                                            <p:cond delay="0"/>
                                          </p:stCondLst>
                                        </p:cTn>
                                        <p:tgtEl>
                                          <p:spTgt spid="71"/>
                                        </p:tgtEl>
                                        <p:attrNameLst>
                                          <p:attrName>style.visibility</p:attrName>
                                        </p:attrNameLst>
                                      </p:cBhvr>
                                      <p:to>
                                        <p:strVal val="hidden"/>
                                      </p:to>
                                    </p:set>
                                  </p:childTnLst>
                                </p:cTn>
                              </p:par>
                            </p:childTnLst>
                          </p:cTn>
                        </p:par>
                        <p:par>
                          <p:cTn id="182" fill="hold">
                            <p:stCondLst>
                              <p:cond delay="0"/>
                            </p:stCondLst>
                            <p:childTnLst>
                              <p:par>
                                <p:cTn id="183" presetID="31" presetClass="entr" presetSubtype="0" fill="hold" grpId="0" nodeType="afterEffect">
                                  <p:stCondLst>
                                    <p:cond delay="0"/>
                                  </p:stCondLst>
                                  <p:childTnLst>
                                    <p:set>
                                      <p:cBhvr>
                                        <p:cTn id="184" dur="1" fill="hold">
                                          <p:stCondLst>
                                            <p:cond delay="0"/>
                                          </p:stCondLst>
                                        </p:cTn>
                                        <p:tgtEl>
                                          <p:spTgt spid="86"/>
                                        </p:tgtEl>
                                        <p:attrNameLst>
                                          <p:attrName>style.visibility</p:attrName>
                                        </p:attrNameLst>
                                      </p:cBhvr>
                                      <p:to>
                                        <p:strVal val="visible"/>
                                      </p:to>
                                    </p:set>
                                    <p:anim calcmode="lin" valueType="num">
                                      <p:cBhvr>
                                        <p:cTn id="185" dur="1000" fill="hold"/>
                                        <p:tgtEl>
                                          <p:spTgt spid="86"/>
                                        </p:tgtEl>
                                        <p:attrNameLst>
                                          <p:attrName>ppt_w</p:attrName>
                                        </p:attrNameLst>
                                      </p:cBhvr>
                                      <p:tavLst>
                                        <p:tav tm="0">
                                          <p:val>
                                            <p:fltVal val="0"/>
                                          </p:val>
                                        </p:tav>
                                        <p:tav tm="100000">
                                          <p:val>
                                            <p:strVal val="#ppt_w"/>
                                          </p:val>
                                        </p:tav>
                                      </p:tavLst>
                                    </p:anim>
                                    <p:anim calcmode="lin" valueType="num">
                                      <p:cBhvr>
                                        <p:cTn id="186" dur="1000" fill="hold"/>
                                        <p:tgtEl>
                                          <p:spTgt spid="86"/>
                                        </p:tgtEl>
                                        <p:attrNameLst>
                                          <p:attrName>ppt_h</p:attrName>
                                        </p:attrNameLst>
                                      </p:cBhvr>
                                      <p:tavLst>
                                        <p:tav tm="0">
                                          <p:val>
                                            <p:fltVal val="0"/>
                                          </p:val>
                                        </p:tav>
                                        <p:tav tm="100000">
                                          <p:val>
                                            <p:strVal val="#ppt_h"/>
                                          </p:val>
                                        </p:tav>
                                      </p:tavLst>
                                    </p:anim>
                                    <p:anim calcmode="lin" valueType="num">
                                      <p:cBhvr>
                                        <p:cTn id="187" dur="1000" fill="hold"/>
                                        <p:tgtEl>
                                          <p:spTgt spid="86"/>
                                        </p:tgtEl>
                                        <p:attrNameLst>
                                          <p:attrName>style.rotation</p:attrName>
                                        </p:attrNameLst>
                                      </p:cBhvr>
                                      <p:tavLst>
                                        <p:tav tm="0">
                                          <p:val>
                                            <p:fltVal val="90"/>
                                          </p:val>
                                        </p:tav>
                                        <p:tav tm="100000">
                                          <p:val>
                                            <p:fltVal val="0"/>
                                          </p:val>
                                        </p:tav>
                                      </p:tavLst>
                                    </p:anim>
                                    <p:animEffect transition="in" filter="fade">
                                      <p:cBhvr>
                                        <p:cTn id="188" dur="1000"/>
                                        <p:tgtEl>
                                          <p:spTgt spid="86"/>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51"/>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48"/>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79"/>
                                        </p:tgtEl>
                                        <p:attrNameLst>
                                          <p:attrName>style.visibility</p:attrName>
                                        </p:attrNameLst>
                                      </p:cBhvr>
                                      <p:to>
                                        <p:strVal val="hidden"/>
                                      </p:to>
                                    </p:set>
                                  </p:childTnLst>
                                </p:cTn>
                              </p:par>
                            </p:childTnLst>
                          </p:cTn>
                        </p:par>
                        <p:par>
                          <p:cTn id="200" fill="hold">
                            <p:stCondLst>
                              <p:cond delay="0"/>
                            </p:stCondLst>
                            <p:childTnLst>
                              <p:par>
                                <p:cTn id="201" presetID="31" presetClass="entr" presetSubtype="0" fill="hold" grpId="0" nodeType="afterEffect">
                                  <p:stCondLst>
                                    <p:cond delay="0"/>
                                  </p:stCondLst>
                                  <p:childTnLst>
                                    <p:set>
                                      <p:cBhvr>
                                        <p:cTn id="202" dur="1" fill="hold">
                                          <p:stCondLst>
                                            <p:cond delay="0"/>
                                          </p:stCondLst>
                                        </p:cTn>
                                        <p:tgtEl>
                                          <p:spTgt spid="85"/>
                                        </p:tgtEl>
                                        <p:attrNameLst>
                                          <p:attrName>style.visibility</p:attrName>
                                        </p:attrNameLst>
                                      </p:cBhvr>
                                      <p:to>
                                        <p:strVal val="visible"/>
                                      </p:to>
                                    </p:set>
                                    <p:anim calcmode="lin" valueType="num">
                                      <p:cBhvr>
                                        <p:cTn id="203" dur="1000" fill="hold"/>
                                        <p:tgtEl>
                                          <p:spTgt spid="85"/>
                                        </p:tgtEl>
                                        <p:attrNameLst>
                                          <p:attrName>ppt_w</p:attrName>
                                        </p:attrNameLst>
                                      </p:cBhvr>
                                      <p:tavLst>
                                        <p:tav tm="0">
                                          <p:val>
                                            <p:fltVal val="0"/>
                                          </p:val>
                                        </p:tav>
                                        <p:tav tm="100000">
                                          <p:val>
                                            <p:strVal val="#ppt_w"/>
                                          </p:val>
                                        </p:tav>
                                      </p:tavLst>
                                    </p:anim>
                                    <p:anim calcmode="lin" valueType="num">
                                      <p:cBhvr>
                                        <p:cTn id="204" dur="1000" fill="hold"/>
                                        <p:tgtEl>
                                          <p:spTgt spid="85"/>
                                        </p:tgtEl>
                                        <p:attrNameLst>
                                          <p:attrName>ppt_h</p:attrName>
                                        </p:attrNameLst>
                                      </p:cBhvr>
                                      <p:tavLst>
                                        <p:tav tm="0">
                                          <p:val>
                                            <p:fltVal val="0"/>
                                          </p:val>
                                        </p:tav>
                                        <p:tav tm="100000">
                                          <p:val>
                                            <p:strVal val="#ppt_h"/>
                                          </p:val>
                                        </p:tav>
                                      </p:tavLst>
                                    </p:anim>
                                    <p:anim calcmode="lin" valueType="num">
                                      <p:cBhvr>
                                        <p:cTn id="205" dur="1000" fill="hold"/>
                                        <p:tgtEl>
                                          <p:spTgt spid="85"/>
                                        </p:tgtEl>
                                        <p:attrNameLst>
                                          <p:attrName>style.rotation</p:attrName>
                                        </p:attrNameLst>
                                      </p:cBhvr>
                                      <p:tavLst>
                                        <p:tav tm="0">
                                          <p:val>
                                            <p:fltVal val="90"/>
                                          </p:val>
                                        </p:tav>
                                        <p:tav tm="100000">
                                          <p:val>
                                            <p:fltVal val="0"/>
                                          </p:val>
                                        </p:tav>
                                      </p:tavLst>
                                    </p:anim>
                                    <p:animEffect transition="in" filter="fade">
                                      <p:cBhvr>
                                        <p:cTn id="206" dur="1000"/>
                                        <p:tgtEl>
                                          <p:spTgt spid="85"/>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48"/>
                                        </p:tgtEl>
                                        <p:attrNameLst>
                                          <p:attrName>style.visibility</p:attrName>
                                        </p:attrNameLst>
                                      </p:cBhvr>
                                      <p:to>
                                        <p:strVal val="hidden"/>
                                      </p:to>
                                    </p:set>
                                  </p:childTnLst>
                                </p:cTn>
                              </p:par>
                            </p:childTnLst>
                          </p:cTn>
                        </p:par>
                        <p:par>
                          <p:cTn id="211" fill="hold">
                            <p:stCondLst>
                              <p:cond delay="0"/>
                            </p:stCondLst>
                            <p:childTnLst>
                              <p:par>
                                <p:cTn id="212" presetID="1" presetClass="entr" presetSubtype="0" fill="hold" nodeType="afterEffect">
                                  <p:stCondLst>
                                    <p:cond delay="0"/>
                                  </p:stCondLst>
                                  <p:childTnLst>
                                    <p:set>
                                      <p:cBhvr>
                                        <p:cTn id="213" dur="1" fill="hold">
                                          <p:stCondLst>
                                            <p:cond delay="0"/>
                                          </p:stCondLst>
                                        </p:cTn>
                                        <p:tgtEl>
                                          <p:spTgt spid="42"/>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78"/>
                                        </p:tgtEl>
                                        <p:attrNameLst>
                                          <p:attrName>style.visibility</p:attrName>
                                        </p:attrNameLst>
                                      </p:cBhvr>
                                      <p:to>
                                        <p:strVal val="hidden"/>
                                      </p:to>
                                    </p:set>
                                  </p:childTnLst>
                                </p:cTn>
                              </p:par>
                            </p:childTnLst>
                          </p:cTn>
                        </p:par>
                        <p:par>
                          <p:cTn id="218" fill="hold">
                            <p:stCondLst>
                              <p:cond delay="0"/>
                            </p:stCondLst>
                            <p:childTnLst>
                              <p:par>
                                <p:cTn id="219" presetID="31" presetClass="entr" presetSubtype="0" fill="hold" grpId="0" nodeType="afterEffect">
                                  <p:stCondLst>
                                    <p:cond delay="0"/>
                                  </p:stCondLst>
                                  <p:childTnLst>
                                    <p:set>
                                      <p:cBhvr>
                                        <p:cTn id="220" dur="1" fill="hold">
                                          <p:stCondLst>
                                            <p:cond delay="0"/>
                                          </p:stCondLst>
                                        </p:cTn>
                                        <p:tgtEl>
                                          <p:spTgt spid="84"/>
                                        </p:tgtEl>
                                        <p:attrNameLst>
                                          <p:attrName>style.visibility</p:attrName>
                                        </p:attrNameLst>
                                      </p:cBhvr>
                                      <p:to>
                                        <p:strVal val="visible"/>
                                      </p:to>
                                    </p:set>
                                    <p:anim calcmode="lin" valueType="num">
                                      <p:cBhvr>
                                        <p:cTn id="221" dur="1000" fill="hold"/>
                                        <p:tgtEl>
                                          <p:spTgt spid="84"/>
                                        </p:tgtEl>
                                        <p:attrNameLst>
                                          <p:attrName>ppt_w</p:attrName>
                                        </p:attrNameLst>
                                      </p:cBhvr>
                                      <p:tavLst>
                                        <p:tav tm="0">
                                          <p:val>
                                            <p:fltVal val="0"/>
                                          </p:val>
                                        </p:tav>
                                        <p:tav tm="100000">
                                          <p:val>
                                            <p:strVal val="#ppt_w"/>
                                          </p:val>
                                        </p:tav>
                                      </p:tavLst>
                                    </p:anim>
                                    <p:anim calcmode="lin" valueType="num">
                                      <p:cBhvr>
                                        <p:cTn id="222" dur="1000" fill="hold"/>
                                        <p:tgtEl>
                                          <p:spTgt spid="84"/>
                                        </p:tgtEl>
                                        <p:attrNameLst>
                                          <p:attrName>ppt_h</p:attrName>
                                        </p:attrNameLst>
                                      </p:cBhvr>
                                      <p:tavLst>
                                        <p:tav tm="0">
                                          <p:val>
                                            <p:fltVal val="0"/>
                                          </p:val>
                                        </p:tav>
                                        <p:tav tm="100000">
                                          <p:val>
                                            <p:strVal val="#ppt_h"/>
                                          </p:val>
                                        </p:tav>
                                      </p:tavLst>
                                    </p:anim>
                                    <p:anim calcmode="lin" valueType="num">
                                      <p:cBhvr>
                                        <p:cTn id="223" dur="1000" fill="hold"/>
                                        <p:tgtEl>
                                          <p:spTgt spid="84"/>
                                        </p:tgtEl>
                                        <p:attrNameLst>
                                          <p:attrName>style.rotation</p:attrName>
                                        </p:attrNameLst>
                                      </p:cBhvr>
                                      <p:tavLst>
                                        <p:tav tm="0">
                                          <p:val>
                                            <p:fltVal val="90"/>
                                          </p:val>
                                        </p:tav>
                                        <p:tav tm="100000">
                                          <p:val>
                                            <p:fltVal val="0"/>
                                          </p:val>
                                        </p:tav>
                                      </p:tavLst>
                                    </p:anim>
                                    <p:animEffect transition="in" filter="fade">
                                      <p:cBhvr>
                                        <p:cTn id="224" dur="1000"/>
                                        <p:tgtEl>
                                          <p:spTgt spid="84"/>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42"/>
                                        </p:tgtEl>
                                        <p:attrNameLst>
                                          <p:attrName>style.visibility</p:attrName>
                                        </p:attrNameLst>
                                      </p:cBhvr>
                                      <p:to>
                                        <p:strVal val="hidden"/>
                                      </p:to>
                                    </p:set>
                                  </p:childTnLst>
                                </p:cTn>
                              </p:par>
                            </p:childTnLst>
                          </p:cTn>
                        </p:par>
                        <p:par>
                          <p:cTn id="229" fill="hold">
                            <p:stCondLst>
                              <p:cond delay="0"/>
                            </p:stCondLst>
                            <p:childTnLst>
                              <p:par>
                                <p:cTn id="230" presetID="1" presetClass="entr" presetSubtype="0" fill="hold" nodeType="afterEffect">
                                  <p:stCondLst>
                                    <p:cond delay="0"/>
                                  </p:stCondLst>
                                  <p:childTnLst>
                                    <p:set>
                                      <p:cBhvr>
                                        <p:cTn id="231" dur="1" fill="hold">
                                          <p:stCondLst>
                                            <p:cond delay="0"/>
                                          </p:stCondLst>
                                        </p:cTn>
                                        <p:tgtEl>
                                          <p:spTgt spid="45"/>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1" nodeType="clickEffect">
                                  <p:stCondLst>
                                    <p:cond delay="0"/>
                                  </p:stCondLst>
                                  <p:childTnLst>
                                    <p:set>
                                      <p:cBhvr>
                                        <p:cTn id="235" dur="1" fill="hold">
                                          <p:stCondLst>
                                            <p:cond delay="0"/>
                                          </p:stCondLst>
                                        </p:cTn>
                                        <p:tgtEl>
                                          <p:spTgt spid="77"/>
                                        </p:tgtEl>
                                        <p:attrNameLst>
                                          <p:attrName>style.visibility</p:attrName>
                                        </p:attrNameLst>
                                      </p:cBhvr>
                                      <p:to>
                                        <p:strVal val="hidden"/>
                                      </p:to>
                                    </p:set>
                                  </p:childTnLst>
                                </p:cTn>
                              </p:par>
                            </p:childTnLst>
                          </p:cTn>
                        </p:par>
                        <p:par>
                          <p:cTn id="236" fill="hold">
                            <p:stCondLst>
                              <p:cond delay="0"/>
                            </p:stCondLst>
                            <p:childTnLst>
                              <p:par>
                                <p:cTn id="237" presetID="31" presetClass="entr" presetSubtype="0" fill="hold" grpId="0" nodeType="afterEffect">
                                  <p:stCondLst>
                                    <p:cond delay="0"/>
                                  </p:stCondLst>
                                  <p:childTnLst>
                                    <p:set>
                                      <p:cBhvr>
                                        <p:cTn id="238" dur="1" fill="hold">
                                          <p:stCondLst>
                                            <p:cond delay="0"/>
                                          </p:stCondLst>
                                        </p:cTn>
                                        <p:tgtEl>
                                          <p:spTgt spid="83"/>
                                        </p:tgtEl>
                                        <p:attrNameLst>
                                          <p:attrName>style.visibility</p:attrName>
                                        </p:attrNameLst>
                                      </p:cBhvr>
                                      <p:to>
                                        <p:strVal val="visible"/>
                                      </p:to>
                                    </p:set>
                                    <p:anim calcmode="lin" valueType="num">
                                      <p:cBhvr>
                                        <p:cTn id="239" dur="1000" fill="hold"/>
                                        <p:tgtEl>
                                          <p:spTgt spid="83"/>
                                        </p:tgtEl>
                                        <p:attrNameLst>
                                          <p:attrName>ppt_w</p:attrName>
                                        </p:attrNameLst>
                                      </p:cBhvr>
                                      <p:tavLst>
                                        <p:tav tm="0">
                                          <p:val>
                                            <p:fltVal val="0"/>
                                          </p:val>
                                        </p:tav>
                                        <p:tav tm="100000">
                                          <p:val>
                                            <p:strVal val="#ppt_w"/>
                                          </p:val>
                                        </p:tav>
                                      </p:tavLst>
                                    </p:anim>
                                    <p:anim calcmode="lin" valueType="num">
                                      <p:cBhvr>
                                        <p:cTn id="240" dur="1000" fill="hold"/>
                                        <p:tgtEl>
                                          <p:spTgt spid="83"/>
                                        </p:tgtEl>
                                        <p:attrNameLst>
                                          <p:attrName>ppt_h</p:attrName>
                                        </p:attrNameLst>
                                      </p:cBhvr>
                                      <p:tavLst>
                                        <p:tav tm="0">
                                          <p:val>
                                            <p:fltVal val="0"/>
                                          </p:val>
                                        </p:tav>
                                        <p:tav tm="100000">
                                          <p:val>
                                            <p:strVal val="#ppt_h"/>
                                          </p:val>
                                        </p:tav>
                                      </p:tavLst>
                                    </p:anim>
                                    <p:anim calcmode="lin" valueType="num">
                                      <p:cBhvr>
                                        <p:cTn id="241" dur="1000" fill="hold"/>
                                        <p:tgtEl>
                                          <p:spTgt spid="83"/>
                                        </p:tgtEl>
                                        <p:attrNameLst>
                                          <p:attrName>style.rotation</p:attrName>
                                        </p:attrNameLst>
                                      </p:cBhvr>
                                      <p:tavLst>
                                        <p:tav tm="0">
                                          <p:val>
                                            <p:fltVal val="90"/>
                                          </p:val>
                                        </p:tav>
                                        <p:tav tm="100000">
                                          <p:val>
                                            <p:fltVal val="0"/>
                                          </p:val>
                                        </p:tav>
                                      </p:tavLst>
                                    </p:anim>
                                    <p:animEffect transition="in" filter="fade">
                                      <p:cBhvr>
                                        <p:cTn id="242" dur="1000"/>
                                        <p:tgtEl>
                                          <p:spTgt spid="83"/>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5"/>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39"/>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76"/>
                                        </p:tgtEl>
                                        <p:attrNameLst>
                                          <p:attrName>style.visibility</p:attrName>
                                        </p:attrNameLst>
                                      </p:cBhvr>
                                      <p:to>
                                        <p:strVal val="hidden"/>
                                      </p:to>
                                    </p:set>
                                  </p:childTnLst>
                                </p:cTn>
                              </p:par>
                            </p:childTnLst>
                          </p:cTn>
                        </p:par>
                        <p:par>
                          <p:cTn id="254" fill="hold">
                            <p:stCondLst>
                              <p:cond delay="0"/>
                            </p:stCondLst>
                            <p:childTnLst>
                              <p:par>
                                <p:cTn id="255" presetID="31" presetClass="entr" presetSubtype="0" fill="hold" grpId="0" nodeType="afterEffect">
                                  <p:stCondLst>
                                    <p:cond delay="0"/>
                                  </p:stCondLst>
                                  <p:childTnLst>
                                    <p:set>
                                      <p:cBhvr>
                                        <p:cTn id="256" dur="1" fill="hold">
                                          <p:stCondLst>
                                            <p:cond delay="0"/>
                                          </p:stCondLst>
                                        </p:cTn>
                                        <p:tgtEl>
                                          <p:spTgt spid="82"/>
                                        </p:tgtEl>
                                        <p:attrNameLst>
                                          <p:attrName>style.visibility</p:attrName>
                                        </p:attrNameLst>
                                      </p:cBhvr>
                                      <p:to>
                                        <p:strVal val="visible"/>
                                      </p:to>
                                    </p:set>
                                    <p:anim calcmode="lin" valueType="num">
                                      <p:cBhvr>
                                        <p:cTn id="257" dur="1000" fill="hold"/>
                                        <p:tgtEl>
                                          <p:spTgt spid="82"/>
                                        </p:tgtEl>
                                        <p:attrNameLst>
                                          <p:attrName>ppt_w</p:attrName>
                                        </p:attrNameLst>
                                      </p:cBhvr>
                                      <p:tavLst>
                                        <p:tav tm="0">
                                          <p:val>
                                            <p:fltVal val="0"/>
                                          </p:val>
                                        </p:tav>
                                        <p:tav tm="100000">
                                          <p:val>
                                            <p:strVal val="#ppt_w"/>
                                          </p:val>
                                        </p:tav>
                                      </p:tavLst>
                                    </p:anim>
                                    <p:anim calcmode="lin" valueType="num">
                                      <p:cBhvr>
                                        <p:cTn id="258" dur="1000" fill="hold"/>
                                        <p:tgtEl>
                                          <p:spTgt spid="82"/>
                                        </p:tgtEl>
                                        <p:attrNameLst>
                                          <p:attrName>ppt_h</p:attrName>
                                        </p:attrNameLst>
                                      </p:cBhvr>
                                      <p:tavLst>
                                        <p:tav tm="0">
                                          <p:val>
                                            <p:fltVal val="0"/>
                                          </p:val>
                                        </p:tav>
                                        <p:tav tm="100000">
                                          <p:val>
                                            <p:strVal val="#ppt_h"/>
                                          </p:val>
                                        </p:tav>
                                      </p:tavLst>
                                    </p:anim>
                                    <p:anim calcmode="lin" valueType="num">
                                      <p:cBhvr>
                                        <p:cTn id="259" dur="1000" fill="hold"/>
                                        <p:tgtEl>
                                          <p:spTgt spid="82"/>
                                        </p:tgtEl>
                                        <p:attrNameLst>
                                          <p:attrName>style.rotation</p:attrName>
                                        </p:attrNameLst>
                                      </p:cBhvr>
                                      <p:tavLst>
                                        <p:tav tm="0">
                                          <p:val>
                                            <p:fltVal val="90"/>
                                          </p:val>
                                        </p:tav>
                                        <p:tav tm="100000">
                                          <p:val>
                                            <p:fltVal val="0"/>
                                          </p:val>
                                        </p:tav>
                                      </p:tavLst>
                                    </p:anim>
                                    <p:animEffect transition="in" filter="fade">
                                      <p:cBhvr>
                                        <p:cTn id="260" dur="1000"/>
                                        <p:tgtEl>
                                          <p:spTgt spid="82"/>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39"/>
                                        </p:tgtEl>
                                        <p:attrNameLst>
                                          <p:attrName>style.visibility</p:attrName>
                                        </p:attrNameLst>
                                      </p:cBhvr>
                                      <p:to>
                                        <p:strVal val="hidden"/>
                                      </p:to>
                                    </p:set>
                                  </p:childTnLst>
                                </p:cTn>
                              </p:par>
                            </p:childTnLst>
                          </p:cTn>
                        </p:par>
                        <p:par>
                          <p:cTn id="265" fill="hold">
                            <p:stCondLst>
                              <p:cond delay="0"/>
                            </p:stCondLst>
                            <p:childTnLst>
                              <p:par>
                                <p:cTn id="266" presetID="1" presetClass="entr" presetSubtype="0" fill="hold" nodeType="afterEffect">
                                  <p:stCondLst>
                                    <p:cond delay="0"/>
                                  </p:stCondLst>
                                  <p:childTnLst>
                                    <p:set>
                                      <p:cBhvr>
                                        <p:cTn id="267" dur="1" fill="hold">
                                          <p:stCondLst>
                                            <p:cond delay="0"/>
                                          </p:stCondLst>
                                        </p:cTn>
                                        <p:tgtEl>
                                          <p:spTgt spid="125"/>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grpId="0" nodeType="clickEffect">
                                  <p:stCondLst>
                                    <p:cond delay="0"/>
                                  </p:stCondLst>
                                  <p:childTnLst>
                                    <p:set>
                                      <p:cBhvr>
                                        <p:cTn id="271" dur="1" fill="hold">
                                          <p:stCondLst>
                                            <p:cond delay="0"/>
                                          </p:stCondLst>
                                        </p:cTn>
                                        <p:tgtEl>
                                          <p:spTgt spid="81"/>
                                        </p:tgtEl>
                                        <p:attrNameLst>
                                          <p:attrName>style.visibility</p:attrName>
                                        </p:attrNameLst>
                                      </p:cBhvr>
                                      <p:to>
                                        <p:strVal val="visible"/>
                                      </p:to>
                                    </p:set>
                                    <p:anim calcmode="lin" valueType="num">
                                      <p:cBhvr>
                                        <p:cTn id="272" dur="1000" fill="hold"/>
                                        <p:tgtEl>
                                          <p:spTgt spid="81"/>
                                        </p:tgtEl>
                                        <p:attrNameLst>
                                          <p:attrName>ppt_w</p:attrName>
                                        </p:attrNameLst>
                                      </p:cBhvr>
                                      <p:tavLst>
                                        <p:tav tm="0">
                                          <p:val>
                                            <p:fltVal val="0"/>
                                          </p:val>
                                        </p:tav>
                                        <p:tav tm="100000">
                                          <p:val>
                                            <p:strVal val="#ppt_w"/>
                                          </p:val>
                                        </p:tav>
                                      </p:tavLst>
                                    </p:anim>
                                    <p:anim calcmode="lin" valueType="num">
                                      <p:cBhvr>
                                        <p:cTn id="273" dur="1000" fill="hold"/>
                                        <p:tgtEl>
                                          <p:spTgt spid="81"/>
                                        </p:tgtEl>
                                        <p:attrNameLst>
                                          <p:attrName>ppt_h</p:attrName>
                                        </p:attrNameLst>
                                      </p:cBhvr>
                                      <p:tavLst>
                                        <p:tav tm="0">
                                          <p:val>
                                            <p:fltVal val="0"/>
                                          </p:val>
                                        </p:tav>
                                        <p:tav tm="100000">
                                          <p:val>
                                            <p:strVal val="#ppt_h"/>
                                          </p:val>
                                        </p:tav>
                                      </p:tavLst>
                                    </p:anim>
                                    <p:anim calcmode="lin" valueType="num">
                                      <p:cBhvr>
                                        <p:cTn id="274" dur="1000" fill="hold"/>
                                        <p:tgtEl>
                                          <p:spTgt spid="81"/>
                                        </p:tgtEl>
                                        <p:attrNameLst>
                                          <p:attrName>style.rotation</p:attrName>
                                        </p:attrNameLst>
                                      </p:cBhvr>
                                      <p:tavLst>
                                        <p:tav tm="0">
                                          <p:val>
                                            <p:fltVal val="90"/>
                                          </p:val>
                                        </p:tav>
                                        <p:tav tm="100000">
                                          <p:val>
                                            <p:fltVal val="0"/>
                                          </p:val>
                                        </p:tav>
                                      </p:tavLst>
                                    </p:anim>
                                    <p:animEffect transition="in" filter="fade">
                                      <p:cBhvr>
                                        <p:cTn id="275" dur="1000"/>
                                        <p:tgtEl>
                                          <p:spTgt spid="81"/>
                                        </p:tgtEl>
                                      </p:cBhvr>
                                    </p:animEffec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2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nodeType="clickEffect">
                                  <p:stCondLst>
                                    <p:cond delay="0"/>
                                  </p:stCondLst>
                                  <p:childTnLst>
                                    <p:set>
                                      <p:cBhvr>
                                        <p:cTn id="283" dur="1" fill="hold">
                                          <p:stCondLst>
                                            <p:cond delay="0"/>
                                          </p:stCondLst>
                                        </p:cTn>
                                        <p:tgtEl>
                                          <p:spTgt spid="24"/>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1" nodeType="afterEffect">
                                  <p:stCondLst>
                                    <p:cond delay="0"/>
                                  </p:stCondLst>
                                  <p:childTnLst>
                                    <p:set>
                                      <p:cBhvr>
                                        <p:cTn id="286" dur="1" fill="hold">
                                          <p:stCondLst>
                                            <p:cond delay="0"/>
                                          </p:stCondLst>
                                        </p:cTn>
                                        <p:tgtEl>
                                          <p:spTgt spid="110"/>
                                        </p:tgtEl>
                                        <p:attrNameLst>
                                          <p:attrName>style.visibility</p:attrName>
                                        </p:attrNameLst>
                                      </p:cBhvr>
                                      <p:to>
                                        <p:strVal val="hidden"/>
                                      </p:to>
                                    </p:set>
                                  </p:childTnLst>
                                </p:cTn>
                              </p:par>
                            </p:childTnLst>
                          </p:cTn>
                        </p:par>
                        <p:par>
                          <p:cTn id="287" fill="hold">
                            <p:stCondLst>
                              <p:cond delay="0"/>
                            </p:stCondLst>
                            <p:childTnLst>
                              <p:par>
                                <p:cTn id="288" presetID="1" presetClass="entr" presetSubtype="0" fill="hold" nodeType="afterEffect">
                                  <p:stCondLst>
                                    <p:cond delay="0"/>
                                  </p:stCondLst>
                                  <p:childTnLst>
                                    <p:set>
                                      <p:cBhvr>
                                        <p:cTn id="289" dur="1" fill="hold">
                                          <p:stCondLst>
                                            <p:cond delay="0"/>
                                          </p:stCondLst>
                                        </p:cTn>
                                        <p:tgtEl>
                                          <p:spTgt spid="27"/>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0"/>
                                          </p:stCondLst>
                                        </p:cTn>
                                        <p:tgtEl>
                                          <p:spTgt spid="111"/>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54"/>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xit" presetSubtype="0" fill="hold" grpId="1" nodeType="clickEffect">
                                  <p:stCondLst>
                                    <p:cond delay="0"/>
                                  </p:stCondLst>
                                  <p:childTnLst>
                                    <p:set>
                                      <p:cBhvr>
                                        <p:cTn id="301" dur="1" fill="hold">
                                          <p:stCondLst>
                                            <p:cond delay="0"/>
                                          </p:stCondLst>
                                        </p:cTn>
                                        <p:tgtEl>
                                          <p:spTgt spid="86"/>
                                        </p:tgtEl>
                                        <p:attrNameLst>
                                          <p:attrName>style.visibility</p:attrName>
                                        </p:attrNameLst>
                                      </p:cBhvr>
                                      <p:to>
                                        <p:strVal val="hidden"/>
                                      </p:to>
                                    </p:set>
                                  </p:childTnLst>
                                </p:cTn>
                              </p:par>
                              <p:par>
                                <p:cTn id="302" presetID="1" presetClass="exit" presetSubtype="0" fill="hold" grpId="0" nodeType="withEffect">
                                  <p:stCondLst>
                                    <p:cond delay="0"/>
                                  </p:stCondLst>
                                  <p:childTnLst>
                                    <p:set>
                                      <p:cBhvr>
                                        <p:cTn id="303" dur="1" fill="hold">
                                          <p:stCondLst>
                                            <p:cond delay="0"/>
                                          </p:stCondLst>
                                        </p:cTn>
                                        <p:tgtEl>
                                          <p:spTgt spid="72"/>
                                        </p:tgtEl>
                                        <p:attrNameLst>
                                          <p:attrName>style.visibility</p:attrName>
                                        </p:attrNameLst>
                                      </p:cBhvr>
                                      <p:to>
                                        <p:strVal val="hidden"/>
                                      </p:to>
                                    </p:set>
                                  </p:childTnLst>
                                </p:cTn>
                              </p:par>
                            </p:childTnLst>
                          </p:cTn>
                        </p:par>
                        <p:par>
                          <p:cTn id="304" fill="hold">
                            <p:stCondLst>
                              <p:cond delay="0"/>
                            </p:stCondLst>
                            <p:childTnLst>
                              <p:par>
                                <p:cTn id="305" presetID="31" presetClass="entr" presetSubtype="0" fill="hold" grpId="0" nodeType="afterEffect">
                                  <p:stCondLst>
                                    <p:cond delay="0"/>
                                  </p:stCondLst>
                                  <p:childTnLst>
                                    <p:set>
                                      <p:cBhvr>
                                        <p:cTn id="306" dur="1" fill="hold">
                                          <p:stCondLst>
                                            <p:cond delay="0"/>
                                          </p:stCondLst>
                                        </p:cTn>
                                        <p:tgtEl>
                                          <p:spTgt spid="88"/>
                                        </p:tgtEl>
                                        <p:attrNameLst>
                                          <p:attrName>style.visibility</p:attrName>
                                        </p:attrNameLst>
                                      </p:cBhvr>
                                      <p:to>
                                        <p:strVal val="visible"/>
                                      </p:to>
                                    </p:set>
                                    <p:anim calcmode="lin" valueType="num">
                                      <p:cBhvr>
                                        <p:cTn id="307" dur="1000" fill="hold"/>
                                        <p:tgtEl>
                                          <p:spTgt spid="88"/>
                                        </p:tgtEl>
                                        <p:attrNameLst>
                                          <p:attrName>ppt_w</p:attrName>
                                        </p:attrNameLst>
                                      </p:cBhvr>
                                      <p:tavLst>
                                        <p:tav tm="0">
                                          <p:val>
                                            <p:fltVal val="0"/>
                                          </p:val>
                                        </p:tav>
                                        <p:tav tm="100000">
                                          <p:val>
                                            <p:strVal val="#ppt_w"/>
                                          </p:val>
                                        </p:tav>
                                      </p:tavLst>
                                    </p:anim>
                                    <p:anim calcmode="lin" valueType="num">
                                      <p:cBhvr>
                                        <p:cTn id="308" dur="1000" fill="hold"/>
                                        <p:tgtEl>
                                          <p:spTgt spid="88"/>
                                        </p:tgtEl>
                                        <p:attrNameLst>
                                          <p:attrName>ppt_h</p:attrName>
                                        </p:attrNameLst>
                                      </p:cBhvr>
                                      <p:tavLst>
                                        <p:tav tm="0">
                                          <p:val>
                                            <p:fltVal val="0"/>
                                          </p:val>
                                        </p:tav>
                                        <p:tav tm="100000">
                                          <p:val>
                                            <p:strVal val="#ppt_h"/>
                                          </p:val>
                                        </p:tav>
                                      </p:tavLst>
                                    </p:anim>
                                    <p:anim calcmode="lin" valueType="num">
                                      <p:cBhvr>
                                        <p:cTn id="309" dur="1000" fill="hold"/>
                                        <p:tgtEl>
                                          <p:spTgt spid="88"/>
                                        </p:tgtEl>
                                        <p:attrNameLst>
                                          <p:attrName>style.rotation</p:attrName>
                                        </p:attrNameLst>
                                      </p:cBhvr>
                                      <p:tavLst>
                                        <p:tav tm="0">
                                          <p:val>
                                            <p:fltVal val="90"/>
                                          </p:val>
                                        </p:tav>
                                        <p:tav tm="100000">
                                          <p:val>
                                            <p:fltVal val="0"/>
                                          </p:val>
                                        </p:tav>
                                      </p:tavLst>
                                    </p:anim>
                                    <p:animEffect transition="in" filter="fade">
                                      <p:cBhvr>
                                        <p:cTn id="310" dur="1000"/>
                                        <p:tgtEl>
                                          <p:spTgt spid="88"/>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nodeType="clickEffect">
                                  <p:stCondLst>
                                    <p:cond delay="0"/>
                                  </p:stCondLst>
                                  <p:childTnLst>
                                    <p:set>
                                      <p:cBhvr>
                                        <p:cTn id="314" dur="1" fill="hold">
                                          <p:stCondLst>
                                            <p:cond delay="0"/>
                                          </p:stCondLst>
                                        </p:cTn>
                                        <p:tgtEl>
                                          <p:spTgt spid="54"/>
                                        </p:tgtEl>
                                        <p:attrNameLst>
                                          <p:attrName>style.visibility</p:attrName>
                                        </p:attrNameLst>
                                      </p:cBhvr>
                                      <p:to>
                                        <p:strVal val="hidden"/>
                                      </p:to>
                                    </p:set>
                                  </p:childTnLst>
                                </p:cTn>
                              </p:par>
                            </p:childTnLst>
                          </p:cTn>
                        </p:par>
                        <p:par>
                          <p:cTn id="315" fill="hold">
                            <p:stCondLst>
                              <p:cond delay="0"/>
                            </p:stCondLst>
                            <p:childTnLst>
                              <p:par>
                                <p:cTn id="316" presetID="1" presetClass="entr" presetSubtype="0" fill="hold" nodeType="afterEffect">
                                  <p:stCondLst>
                                    <p:cond delay="0"/>
                                  </p:stCondLst>
                                  <p:childTnLst>
                                    <p:set>
                                      <p:cBhvr>
                                        <p:cTn id="317" dur="1" fill="hold">
                                          <p:stCondLst>
                                            <p:cond delay="0"/>
                                          </p:stCondLst>
                                        </p:cTn>
                                        <p:tgtEl>
                                          <p:spTgt spid="51"/>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31" presetClass="entr" presetSubtype="0" fill="hold" grpId="0" nodeType="clickEffect">
                                  <p:stCondLst>
                                    <p:cond delay="0"/>
                                  </p:stCondLst>
                                  <p:childTnLst>
                                    <p:set>
                                      <p:cBhvr>
                                        <p:cTn id="321" dur="1" fill="hold">
                                          <p:stCondLst>
                                            <p:cond delay="0"/>
                                          </p:stCondLst>
                                        </p:cTn>
                                        <p:tgtEl>
                                          <p:spTgt spid="87"/>
                                        </p:tgtEl>
                                        <p:attrNameLst>
                                          <p:attrName>style.visibility</p:attrName>
                                        </p:attrNameLst>
                                      </p:cBhvr>
                                      <p:to>
                                        <p:strVal val="visible"/>
                                      </p:to>
                                    </p:set>
                                    <p:anim calcmode="lin" valueType="num">
                                      <p:cBhvr>
                                        <p:cTn id="322" dur="1000" fill="hold"/>
                                        <p:tgtEl>
                                          <p:spTgt spid="87"/>
                                        </p:tgtEl>
                                        <p:attrNameLst>
                                          <p:attrName>ppt_w</p:attrName>
                                        </p:attrNameLst>
                                      </p:cBhvr>
                                      <p:tavLst>
                                        <p:tav tm="0">
                                          <p:val>
                                            <p:fltVal val="0"/>
                                          </p:val>
                                        </p:tav>
                                        <p:tav tm="100000">
                                          <p:val>
                                            <p:strVal val="#ppt_w"/>
                                          </p:val>
                                        </p:tav>
                                      </p:tavLst>
                                    </p:anim>
                                    <p:anim calcmode="lin" valueType="num">
                                      <p:cBhvr>
                                        <p:cTn id="323" dur="1000" fill="hold"/>
                                        <p:tgtEl>
                                          <p:spTgt spid="87"/>
                                        </p:tgtEl>
                                        <p:attrNameLst>
                                          <p:attrName>ppt_h</p:attrName>
                                        </p:attrNameLst>
                                      </p:cBhvr>
                                      <p:tavLst>
                                        <p:tav tm="0">
                                          <p:val>
                                            <p:fltVal val="0"/>
                                          </p:val>
                                        </p:tav>
                                        <p:tav tm="100000">
                                          <p:val>
                                            <p:strVal val="#ppt_h"/>
                                          </p:val>
                                        </p:tav>
                                      </p:tavLst>
                                    </p:anim>
                                    <p:anim calcmode="lin" valueType="num">
                                      <p:cBhvr>
                                        <p:cTn id="324" dur="1000" fill="hold"/>
                                        <p:tgtEl>
                                          <p:spTgt spid="87"/>
                                        </p:tgtEl>
                                        <p:attrNameLst>
                                          <p:attrName>style.rotation</p:attrName>
                                        </p:attrNameLst>
                                      </p:cBhvr>
                                      <p:tavLst>
                                        <p:tav tm="0">
                                          <p:val>
                                            <p:fltVal val="90"/>
                                          </p:val>
                                        </p:tav>
                                        <p:tav tm="100000">
                                          <p:val>
                                            <p:fltVal val="0"/>
                                          </p:val>
                                        </p:tav>
                                      </p:tavLst>
                                    </p:anim>
                                    <p:animEffect transition="in" filter="fade">
                                      <p:cBhvr>
                                        <p:cTn id="325" dur="1000"/>
                                        <p:tgtEl>
                                          <p:spTgt spid="87"/>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51"/>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1" presetClass="exit" presetSubtype="0" fill="hold" nodeType="clickEffect">
                                  <p:stCondLst>
                                    <p:cond delay="0"/>
                                  </p:stCondLst>
                                  <p:childTnLst>
                                    <p:set>
                                      <p:cBhvr>
                                        <p:cTn id="333" dur="1" fill="hold">
                                          <p:stCondLst>
                                            <p:cond delay="0"/>
                                          </p:stCondLst>
                                        </p:cTn>
                                        <p:tgtEl>
                                          <p:spTgt spid="27"/>
                                        </p:tgtEl>
                                        <p:attrNameLst>
                                          <p:attrName>style.visibility</p:attrName>
                                        </p:attrNameLst>
                                      </p:cBhvr>
                                      <p:to>
                                        <p:strVal val="hidden"/>
                                      </p:to>
                                    </p:set>
                                  </p:childTnLst>
                                </p:cTn>
                              </p:par>
                            </p:childTnLst>
                          </p:cTn>
                        </p:par>
                        <p:par>
                          <p:cTn id="334" fill="hold">
                            <p:stCondLst>
                              <p:cond delay="0"/>
                            </p:stCondLst>
                            <p:childTnLst>
                              <p:par>
                                <p:cTn id="335" presetID="1" presetClass="exit" presetSubtype="0" fill="hold" grpId="1" nodeType="afterEffect">
                                  <p:stCondLst>
                                    <p:cond delay="0"/>
                                  </p:stCondLst>
                                  <p:childTnLst>
                                    <p:set>
                                      <p:cBhvr>
                                        <p:cTn id="336" dur="1" fill="hold">
                                          <p:stCondLst>
                                            <p:cond delay="0"/>
                                          </p:stCondLst>
                                        </p:cTn>
                                        <p:tgtEl>
                                          <p:spTgt spid="111"/>
                                        </p:tgtEl>
                                        <p:attrNameLst>
                                          <p:attrName>style.visibility</p:attrName>
                                        </p:attrNameLst>
                                      </p:cBhvr>
                                      <p:to>
                                        <p:strVal val="hidden"/>
                                      </p:to>
                                    </p:set>
                                  </p:childTnLst>
                                </p:cTn>
                              </p:par>
                            </p:childTnLst>
                          </p:cTn>
                        </p:par>
                        <p:par>
                          <p:cTn id="337" fill="hold">
                            <p:stCondLst>
                              <p:cond delay="0"/>
                            </p:stCondLst>
                            <p:childTnLst>
                              <p:par>
                                <p:cTn id="338" presetID="1" presetClass="entr" presetSubtype="0" fill="hold" nodeType="afterEffect">
                                  <p:stCondLst>
                                    <p:cond delay="0"/>
                                  </p:stCondLst>
                                  <p:childTnLst>
                                    <p:set>
                                      <p:cBhvr>
                                        <p:cTn id="339" dur="1" fill="hold">
                                          <p:stCondLst>
                                            <p:cond delay="0"/>
                                          </p:stCondLst>
                                        </p:cTn>
                                        <p:tgtEl>
                                          <p:spTgt spid="30"/>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112"/>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57"/>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xit" presetSubtype="0" fill="hold" grpId="1" nodeType="clickEffect">
                                  <p:stCondLst>
                                    <p:cond delay="0"/>
                                  </p:stCondLst>
                                  <p:childTnLst>
                                    <p:set>
                                      <p:cBhvr>
                                        <p:cTn id="351" dur="1" fill="hold">
                                          <p:stCondLst>
                                            <p:cond delay="0"/>
                                          </p:stCondLst>
                                        </p:cTn>
                                        <p:tgtEl>
                                          <p:spTgt spid="88"/>
                                        </p:tgtEl>
                                        <p:attrNameLst>
                                          <p:attrName>style.visibility</p:attrName>
                                        </p:attrNameLst>
                                      </p:cBhvr>
                                      <p:to>
                                        <p:strVal val="hidden"/>
                                      </p:to>
                                    </p:set>
                                  </p:childTnLst>
                                </p:cTn>
                              </p:par>
                              <p:par>
                                <p:cTn id="352" presetID="1" presetClass="exit" presetSubtype="0" fill="hold" grpId="0" nodeType="withEffect">
                                  <p:stCondLst>
                                    <p:cond delay="0"/>
                                  </p:stCondLst>
                                  <p:childTnLst>
                                    <p:set>
                                      <p:cBhvr>
                                        <p:cTn id="353" dur="1" fill="hold">
                                          <p:stCondLst>
                                            <p:cond delay="0"/>
                                          </p:stCondLst>
                                        </p:cTn>
                                        <p:tgtEl>
                                          <p:spTgt spid="73"/>
                                        </p:tgtEl>
                                        <p:attrNameLst>
                                          <p:attrName>style.visibility</p:attrName>
                                        </p:attrNameLst>
                                      </p:cBhvr>
                                      <p:to>
                                        <p:strVal val="hidden"/>
                                      </p:to>
                                    </p:set>
                                  </p:childTnLst>
                                </p:cTn>
                              </p:par>
                            </p:childTnLst>
                          </p:cTn>
                        </p:par>
                        <p:par>
                          <p:cTn id="354" fill="hold">
                            <p:stCondLst>
                              <p:cond delay="0"/>
                            </p:stCondLst>
                            <p:childTnLst>
                              <p:par>
                                <p:cTn id="355" presetID="31" presetClass="entr" presetSubtype="0" fill="hold" grpId="0" nodeType="afterEffect">
                                  <p:stCondLst>
                                    <p:cond delay="0"/>
                                  </p:stCondLst>
                                  <p:childTnLst>
                                    <p:set>
                                      <p:cBhvr>
                                        <p:cTn id="356" dur="1" fill="hold">
                                          <p:stCondLst>
                                            <p:cond delay="0"/>
                                          </p:stCondLst>
                                        </p:cTn>
                                        <p:tgtEl>
                                          <p:spTgt spid="93"/>
                                        </p:tgtEl>
                                        <p:attrNameLst>
                                          <p:attrName>style.visibility</p:attrName>
                                        </p:attrNameLst>
                                      </p:cBhvr>
                                      <p:to>
                                        <p:strVal val="visible"/>
                                      </p:to>
                                    </p:set>
                                    <p:anim calcmode="lin" valueType="num">
                                      <p:cBhvr>
                                        <p:cTn id="357" dur="1000" fill="hold"/>
                                        <p:tgtEl>
                                          <p:spTgt spid="93"/>
                                        </p:tgtEl>
                                        <p:attrNameLst>
                                          <p:attrName>ppt_w</p:attrName>
                                        </p:attrNameLst>
                                      </p:cBhvr>
                                      <p:tavLst>
                                        <p:tav tm="0">
                                          <p:val>
                                            <p:fltVal val="0"/>
                                          </p:val>
                                        </p:tav>
                                        <p:tav tm="100000">
                                          <p:val>
                                            <p:strVal val="#ppt_w"/>
                                          </p:val>
                                        </p:tav>
                                      </p:tavLst>
                                    </p:anim>
                                    <p:anim calcmode="lin" valueType="num">
                                      <p:cBhvr>
                                        <p:cTn id="358" dur="1000" fill="hold"/>
                                        <p:tgtEl>
                                          <p:spTgt spid="93"/>
                                        </p:tgtEl>
                                        <p:attrNameLst>
                                          <p:attrName>ppt_h</p:attrName>
                                        </p:attrNameLst>
                                      </p:cBhvr>
                                      <p:tavLst>
                                        <p:tav tm="0">
                                          <p:val>
                                            <p:fltVal val="0"/>
                                          </p:val>
                                        </p:tav>
                                        <p:tav tm="100000">
                                          <p:val>
                                            <p:strVal val="#ppt_h"/>
                                          </p:val>
                                        </p:tav>
                                      </p:tavLst>
                                    </p:anim>
                                    <p:anim calcmode="lin" valueType="num">
                                      <p:cBhvr>
                                        <p:cTn id="359" dur="1000" fill="hold"/>
                                        <p:tgtEl>
                                          <p:spTgt spid="93"/>
                                        </p:tgtEl>
                                        <p:attrNameLst>
                                          <p:attrName>style.rotation</p:attrName>
                                        </p:attrNameLst>
                                      </p:cBhvr>
                                      <p:tavLst>
                                        <p:tav tm="0">
                                          <p:val>
                                            <p:fltVal val="90"/>
                                          </p:val>
                                        </p:tav>
                                        <p:tav tm="100000">
                                          <p:val>
                                            <p:fltVal val="0"/>
                                          </p:val>
                                        </p:tav>
                                      </p:tavLst>
                                    </p:anim>
                                    <p:animEffect transition="in" filter="fade">
                                      <p:cBhvr>
                                        <p:cTn id="360" dur="1000"/>
                                        <p:tgtEl>
                                          <p:spTgt spid="93"/>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57"/>
                                        </p:tgtEl>
                                        <p:attrNameLst>
                                          <p:attrName>style.visibility</p:attrName>
                                        </p:attrNameLst>
                                      </p:cBhvr>
                                      <p:to>
                                        <p:strVal val="hidden"/>
                                      </p:to>
                                    </p:set>
                                  </p:childTnLst>
                                </p:cTn>
                              </p:par>
                            </p:childTnLst>
                          </p:cTn>
                        </p:par>
                        <p:par>
                          <p:cTn id="365" fill="hold">
                            <p:stCondLst>
                              <p:cond delay="0"/>
                            </p:stCondLst>
                            <p:childTnLst>
                              <p:par>
                                <p:cTn id="366" presetID="1" presetClass="entr" presetSubtype="0" fill="hold" nodeType="afterEffect">
                                  <p:stCondLst>
                                    <p:cond delay="0"/>
                                  </p:stCondLst>
                                  <p:childTnLst>
                                    <p:set>
                                      <p:cBhvr>
                                        <p:cTn id="367" dur="1" fill="hold">
                                          <p:stCondLst>
                                            <p:cond delay="0"/>
                                          </p:stCondLst>
                                        </p:cTn>
                                        <p:tgtEl>
                                          <p:spTgt spid="54"/>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xit" presetSubtype="0" fill="hold" grpId="1" nodeType="clickEffect">
                                  <p:stCondLst>
                                    <p:cond delay="0"/>
                                  </p:stCondLst>
                                  <p:childTnLst>
                                    <p:set>
                                      <p:cBhvr>
                                        <p:cTn id="371" dur="1" fill="hold">
                                          <p:stCondLst>
                                            <p:cond delay="0"/>
                                          </p:stCondLst>
                                        </p:cTn>
                                        <p:tgtEl>
                                          <p:spTgt spid="87"/>
                                        </p:tgtEl>
                                        <p:attrNameLst>
                                          <p:attrName>style.visibility</p:attrName>
                                        </p:attrNameLst>
                                      </p:cBhvr>
                                      <p:to>
                                        <p:strVal val="hidden"/>
                                      </p:to>
                                    </p:set>
                                  </p:childTnLst>
                                </p:cTn>
                              </p:par>
                            </p:childTnLst>
                          </p:cTn>
                        </p:par>
                        <p:par>
                          <p:cTn id="372" fill="hold">
                            <p:stCondLst>
                              <p:cond delay="0"/>
                            </p:stCondLst>
                            <p:childTnLst>
                              <p:par>
                                <p:cTn id="373" presetID="31" presetClass="entr" presetSubtype="0" fill="hold" grpId="0" nodeType="afterEffect">
                                  <p:stCondLst>
                                    <p:cond delay="0"/>
                                  </p:stCondLst>
                                  <p:childTnLst>
                                    <p:set>
                                      <p:cBhvr>
                                        <p:cTn id="374" dur="1" fill="hold">
                                          <p:stCondLst>
                                            <p:cond delay="0"/>
                                          </p:stCondLst>
                                        </p:cTn>
                                        <p:tgtEl>
                                          <p:spTgt spid="92"/>
                                        </p:tgtEl>
                                        <p:attrNameLst>
                                          <p:attrName>style.visibility</p:attrName>
                                        </p:attrNameLst>
                                      </p:cBhvr>
                                      <p:to>
                                        <p:strVal val="visible"/>
                                      </p:to>
                                    </p:set>
                                    <p:anim calcmode="lin" valueType="num">
                                      <p:cBhvr>
                                        <p:cTn id="375" dur="1000" fill="hold"/>
                                        <p:tgtEl>
                                          <p:spTgt spid="92"/>
                                        </p:tgtEl>
                                        <p:attrNameLst>
                                          <p:attrName>ppt_w</p:attrName>
                                        </p:attrNameLst>
                                      </p:cBhvr>
                                      <p:tavLst>
                                        <p:tav tm="0">
                                          <p:val>
                                            <p:fltVal val="0"/>
                                          </p:val>
                                        </p:tav>
                                        <p:tav tm="100000">
                                          <p:val>
                                            <p:strVal val="#ppt_w"/>
                                          </p:val>
                                        </p:tav>
                                      </p:tavLst>
                                    </p:anim>
                                    <p:anim calcmode="lin" valueType="num">
                                      <p:cBhvr>
                                        <p:cTn id="376" dur="1000" fill="hold"/>
                                        <p:tgtEl>
                                          <p:spTgt spid="92"/>
                                        </p:tgtEl>
                                        <p:attrNameLst>
                                          <p:attrName>ppt_h</p:attrName>
                                        </p:attrNameLst>
                                      </p:cBhvr>
                                      <p:tavLst>
                                        <p:tav tm="0">
                                          <p:val>
                                            <p:fltVal val="0"/>
                                          </p:val>
                                        </p:tav>
                                        <p:tav tm="100000">
                                          <p:val>
                                            <p:strVal val="#ppt_h"/>
                                          </p:val>
                                        </p:tav>
                                      </p:tavLst>
                                    </p:anim>
                                    <p:anim calcmode="lin" valueType="num">
                                      <p:cBhvr>
                                        <p:cTn id="377" dur="1000" fill="hold"/>
                                        <p:tgtEl>
                                          <p:spTgt spid="92"/>
                                        </p:tgtEl>
                                        <p:attrNameLst>
                                          <p:attrName>style.rotation</p:attrName>
                                        </p:attrNameLst>
                                      </p:cBhvr>
                                      <p:tavLst>
                                        <p:tav tm="0">
                                          <p:val>
                                            <p:fltVal val="90"/>
                                          </p:val>
                                        </p:tav>
                                        <p:tav tm="100000">
                                          <p:val>
                                            <p:fltVal val="0"/>
                                          </p:val>
                                        </p:tav>
                                      </p:tavLst>
                                    </p:anim>
                                    <p:animEffect transition="in" filter="fade">
                                      <p:cBhvr>
                                        <p:cTn id="378" dur="1000"/>
                                        <p:tgtEl>
                                          <p:spTgt spid="92"/>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xit" presetSubtype="0" fill="hold" nodeType="clickEffect">
                                  <p:stCondLst>
                                    <p:cond delay="0"/>
                                  </p:stCondLst>
                                  <p:childTnLst>
                                    <p:set>
                                      <p:cBhvr>
                                        <p:cTn id="382" dur="1" fill="hold">
                                          <p:stCondLst>
                                            <p:cond delay="0"/>
                                          </p:stCondLst>
                                        </p:cTn>
                                        <p:tgtEl>
                                          <p:spTgt spid="54"/>
                                        </p:tgtEl>
                                        <p:attrNameLst>
                                          <p:attrName>style.visibility</p:attrName>
                                        </p:attrNameLst>
                                      </p:cBhvr>
                                      <p:to>
                                        <p:strVal val="hidden"/>
                                      </p:to>
                                    </p:set>
                                  </p:childTnLst>
                                </p:cTn>
                              </p:par>
                            </p:childTnLst>
                          </p:cTn>
                        </p:par>
                        <p:par>
                          <p:cTn id="383" fill="hold">
                            <p:stCondLst>
                              <p:cond delay="0"/>
                            </p:stCondLst>
                            <p:childTnLst>
                              <p:par>
                                <p:cTn id="384" presetID="1" presetClass="entr" presetSubtype="0" fill="hold" nodeType="afterEffect">
                                  <p:stCondLst>
                                    <p:cond delay="0"/>
                                  </p:stCondLst>
                                  <p:childTnLst>
                                    <p:set>
                                      <p:cBhvr>
                                        <p:cTn id="385" dur="1" fill="hold">
                                          <p:stCondLst>
                                            <p:cond delay="0"/>
                                          </p:stCondLst>
                                        </p:cTn>
                                        <p:tgtEl>
                                          <p:spTgt spid="51"/>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xit" presetSubtype="0" fill="hold" grpId="1" nodeType="clickEffect">
                                  <p:stCondLst>
                                    <p:cond delay="0"/>
                                  </p:stCondLst>
                                  <p:childTnLst>
                                    <p:set>
                                      <p:cBhvr>
                                        <p:cTn id="389" dur="1" fill="hold">
                                          <p:stCondLst>
                                            <p:cond delay="0"/>
                                          </p:stCondLst>
                                        </p:cTn>
                                        <p:tgtEl>
                                          <p:spTgt spid="85"/>
                                        </p:tgtEl>
                                        <p:attrNameLst>
                                          <p:attrName>style.visibility</p:attrName>
                                        </p:attrNameLst>
                                      </p:cBhvr>
                                      <p:to>
                                        <p:strVal val="hidden"/>
                                      </p:to>
                                    </p:set>
                                  </p:childTnLst>
                                </p:cTn>
                              </p:par>
                            </p:childTnLst>
                          </p:cTn>
                        </p:par>
                        <p:par>
                          <p:cTn id="390" fill="hold">
                            <p:stCondLst>
                              <p:cond delay="0"/>
                            </p:stCondLst>
                            <p:childTnLst>
                              <p:par>
                                <p:cTn id="391" presetID="31" presetClass="entr" presetSubtype="0" fill="hold" grpId="0" nodeType="afterEffect">
                                  <p:stCondLst>
                                    <p:cond delay="0"/>
                                  </p:stCondLst>
                                  <p:childTnLst>
                                    <p:set>
                                      <p:cBhvr>
                                        <p:cTn id="392" dur="1" fill="hold">
                                          <p:stCondLst>
                                            <p:cond delay="0"/>
                                          </p:stCondLst>
                                        </p:cTn>
                                        <p:tgtEl>
                                          <p:spTgt spid="91"/>
                                        </p:tgtEl>
                                        <p:attrNameLst>
                                          <p:attrName>style.visibility</p:attrName>
                                        </p:attrNameLst>
                                      </p:cBhvr>
                                      <p:to>
                                        <p:strVal val="visible"/>
                                      </p:to>
                                    </p:set>
                                    <p:anim calcmode="lin" valueType="num">
                                      <p:cBhvr>
                                        <p:cTn id="393" dur="1000" fill="hold"/>
                                        <p:tgtEl>
                                          <p:spTgt spid="91"/>
                                        </p:tgtEl>
                                        <p:attrNameLst>
                                          <p:attrName>ppt_w</p:attrName>
                                        </p:attrNameLst>
                                      </p:cBhvr>
                                      <p:tavLst>
                                        <p:tav tm="0">
                                          <p:val>
                                            <p:fltVal val="0"/>
                                          </p:val>
                                        </p:tav>
                                        <p:tav tm="100000">
                                          <p:val>
                                            <p:strVal val="#ppt_w"/>
                                          </p:val>
                                        </p:tav>
                                      </p:tavLst>
                                    </p:anim>
                                    <p:anim calcmode="lin" valueType="num">
                                      <p:cBhvr>
                                        <p:cTn id="394" dur="1000" fill="hold"/>
                                        <p:tgtEl>
                                          <p:spTgt spid="91"/>
                                        </p:tgtEl>
                                        <p:attrNameLst>
                                          <p:attrName>ppt_h</p:attrName>
                                        </p:attrNameLst>
                                      </p:cBhvr>
                                      <p:tavLst>
                                        <p:tav tm="0">
                                          <p:val>
                                            <p:fltVal val="0"/>
                                          </p:val>
                                        </p:tav>
                                        <p:tav tm="100000">
                                          <p:val>
                                            <p:strVal val="#ppt_h"/>
                                          </p:val>
                                        </p:tav>
                                      </p:tavLst>
                                    </p:anim>
                                    <p:anim calcmode="lin" valueType="num">
                                      <p:cBhvr>
                                        <p:cTn id="395" dur="1000" fill="hold"/>
                                        <p:tgtEl>
                                          <p:spTgt spid="91"/>
                                        </p:tgtEl>
                                        <p:attrNameLst>
                                          <p:attrName>style.rotation</p:attrName>
                                        </p:attrNameLst>
                                      </p:cBhvr>
                                      <p:tavLst>
                                        <p:tav tm="0">
                                          <p:val>
                                            <p:fltVal val="90"/>
                                          </p:val>
                                        </p:tav>
                                        <p:tav tm="100000">
                                          <p:val>
                                            <p:fltVal val="0"/>
                                          </p:val>
                                        </p:tav>
                                      </p:tavLst>
                                    </p:anim>
                                    <p:animEffect transition="in" filter="fade">
                                      <p:cBhvr>
                                        <p:cTn id="396" dur="1000"/>
                                        <p:tgtEl>
                                          <p:spTgt spid="91"/>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51"/>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nodeType="afterEffect">
                                  <p:stCondLst>
                                    <p:cond delay="0"/>
                                  </p:stCondLst>
                                  <p:childTnLst>
                                    <p:set>
                                      <p:cBhvr>
                                        <p:cTn id="403" dur="1" fill="hold">
                                          <p:stCondLst>
                                            <p:cond delay="0"/>
                                          </p:stCondLst>
                                        </p:cTn>
                                        <p:tgtEl>
                                          <p:spTgt spid="48"/>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childTnLst>
                                    <p:set>
                                      <p:cBhvr>
                                        <p:cTn id="407" dur="1" fill="hold">
                                          <p:stCondLst>
                                            <p:cond delay="0"/>
                                          </p:stCondLst>
                                        </p:cTn>
                                        <p:tgtEl>
                                          <p:spTgt spid="84"/>
                                        </p:tgtEl>
                                        <p:attrNameLst>
                                          <p:attrName>style.visibility</p:attrName>
                                        </p:attrNameLst>
                                      </p:cBhvr>
                                      <p:to>
                                        <p:strVal val="hidden"/>
                                      </p:to>
                                    </p:set>
                                  </p:childTnLst>
                                </p:cTn>
                              </p:par>
                            </p:childTnLst>
                          </p:cTn>
                        </p:par>
                        <p:par>
                          <p:cTn id="408" fill="hold">
                            <p:stCondLst>
                              <p:cond delay="0"/>
                            </p:stCondLst>
                            <p:childTnLst>
                              <p:par>
                                <p:cTn id="409" presetID="31" presetClass="entr" presetSubtype="0" fill="hold" grpId="0" nodeType="afterEffect">
                                  <p:stCondLst>
                                    <p:cond delay="0"/>
                                  </p:stCondLst>
                                  <p:childTnLst>
                                    <p:set>
                                      <p:cBhvr>
                                        <p:cTn id="410" dur="1" fill="hold">
                                          <p:stCondLst>
                                            <p:cond delay="0"/>
                                          </p:stCondLst>
                                        </p:cTn>
                                        <p:tgtEl>
                                          <p:spTgt spid="90"/>
                                        </p:tgtEl>
                                        <p:attrNameLst>
                                          <p:attrName>style.visibility</p:attrName>
                                        </p:attrNameLst>
                                      </p:cBhvr>
                                      <p:to>
                                        <p:strVal val="visible"/>
                                      </p:to>
                                    </p:set>
                                    <p:anim calcmode="lin" valueType="num">
                                      <p:cBhvr>
                                        <p:cTn id="411" dur="1000" fill="hold"/>
                                        <p:tgtEl>
                                          <p:spTgt spid="90"/>
                                        </p:tgtEl>
                                        <p:attrNameLst>
                                          <p:attrName>ppt_w</p:attrName>
                                        </p:attrNameLst>
                                      </p:cBhvr>
                                      <p:tavLst>
                                        <p:tav tm="0">
                                          <p:val>
                                            <p:fltVal val="0"/>
                                          </p:val>
                                        </p:tav>
                                        <p:tav tm="100000">
                                          <p:val>
                                            <p:strVal val="#ppt_w"/>
                                          </p:val>
                                        </p:tav>
                                      </p:tavLst>
                                    </p:anim>
                                    <p:anim calcmode="lin" valueType="num">
                                      <p:cBhvr>
                                        <p:cTn id="412" dur="1000" fill="hold"/>
                                        <p:tgtEl>
                                          <p:spTgt spid="90"/>
                                        </p:tgtEl>
                                        <p:attrNameLst>
                                          <p:attrName>ppt_h</p:attrName>
                                        </p:attrNameLst>
                                      </p:cBhvr>
                                      <p:tavLst>
                                        <p:tav tm="0">
                                          <p:val>
                                            <p:fltVal val="0"/>
                                          </p:val>
                                        </p:tav>
                                        <p:tav tm="100000">
                                          <p:val>
                                            <p:strVal val="#ppt_h"/>
                                          </p:val>
                                        </p:tav>
                                      </p:tavLst>
                                    </p:anim>
                                    <p:anim calcmode="lin" valueType="num">
                                      <p:cBhvr>
                                        <p:cTn id="413" dur="1000" fill="hold"/>
                                        <p:tgtEl>
                                          <p:spTgt spid="90"/>
                                        </p:tgtEl>
                                        <p:attrNameLst>
                                          <p:attrName>style.rotation</p:attrName>
                                        </p:attrNameLst>
                                      </p:cBhvr>
                                      <p:tavLst>
                                        <p:tav tm="0">
                                          <p:val>
                                            <p:fltVal val="90"/>
                                          </p:val>
                                        </p:tav>
                                        <p:tav tm="100000">
                                          <p:val>
                                            <p:fltVal val="0"/>
                                          </p:val>
                                        </p:tav>
                                      </p:tavLst>
                                    </p:anim>
                                    <p:animEffect transition="in" filter="fade">
                                      <p:cBhvr>
                                        <p:cTn id="414" dur="1000"/>
                                        <p:tgtEl>
                                          <p:spTgt spid="90"/>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nodeType="clickEffect">
                                  <p:stCondLst>
                                    <p:cond delay="0"/>
                                  </p:stCondLst>
                                  <p:childTnLst>
                                    <p:set>
                                      <p:cBhvr>
                                        <p:cTn id="418" dur="1" fill="hold">
                                          <p:stCondLst>
                                            <p:cond delay="0"/>
                                          </p:stCondLst>
                                        </p:cTn>
                                        <p:tgtEl>
                                          <p:spTgt spid="48"/>
                                        </p:tgtEl>
                                        <p:attrNameLst>
                                          <p:attrName>style.visibility</p:attrName>
                                        </p:attrNameLst>
                                      </p:cBhvr>
                                      <p:to>
                                        <p:strVal val="hidden"/>
                                      </p:to>
                                    </p:set>
                                  </p:childTnLst>
                                </p:cTn>
                              </p:par>
                            </p:childTnLst>
                          </p:cTn>
                        </p:par>
                        <p:par>
                          <p:cTn id="419" fill="hold">
                            <p:stCondLst>
                              <p:cond delay="0"/>
                            </p:stCondLst>
                            <p:childTnLst>
                              <p:par>
                                <p:cTn id="420" presetID="1" presetClass="entr" presetSubtype="0" fill="hold" nodeType="afterEffect">
                                  <p:stCondLst>
                                    <p:cond delay="0"/>
                                  </p:stCondLst>
                                  <p:childTnLst>
                                    <p:set>
                                      <p:cBhvr>
                                        <p:cTn id="421" dur="1" fill="hold">
                                          <p:stCondLst>
                                            <p:cond delay="0"/>
                                          </p:stCondLst>
                                        </p:cTn>
                                        <p:tgtEl>
                                          <p:spTgt spid="42"/>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31" presetClass="entr" presetSubtype="0" fill="hold" grpId="0" nodeType="clickEffect">
                                  <p:stCondLst>
                                    <p:cond delay="0"/>
                                  </p:stCondLst>
                                  <p:childTnLst>
                                    <p:set>
                                      <p:cBhvr>
                                        <p:cTn id="425" dur="1" fill="hold">
                                          <p:stCondLst>
                                            <p:cond delay="0"/>
                                          </p:stCondLst>
                                        </p:cTn>
                                        <p:tgtEl>
                                          <p:spTgt spid="89"/>
                                        </p:tgtEl>
                                        <p:attrNameLst>
                                          <p:attrName>style.visibility</p:attrName>
                                        </p:attrNameLst>
                                      </p:cBhvr>
                                      <p:to>
                                        <p:strVal val="visible"/>
                                      </p:to>
                                    </p:set>
                                    <p:anim calcmode="lin" valueType="num">
                                      <p:cBhvr>
                                        <p:cTn id="426" dur="1000" fill="hold"/>
                                        <p:tgtEl>
                                          <p:spTgt spid="89"/>
                                        </p:tgtEl>
                                        <p:attrNameLst>
                                          <p:attrName>ppt_w</p:attrName>
                                        </p:attrNameLst>
                                      </p:cBhvr>
                                      <p:tavLst>
                                        <p:tav tm="0">
                                          <p:val>
                                            <p:fltVal val="0"/>
                                          </p:val>
                                        </p:tav>
                                        <p:tav tm="100000">
                                          <p:val>
                                            <p:strVal val="#ppt_w"/>
                                          </p:val>
                                        </p:tav>
                                      </p:tavLst>
                                    </p:anim>
                                    <p:anim calcmode="lin" valueType="num">
                                      <p:cBhvr>
                                        <p:cTn id="427" dur="1000" fill="hold"/>
                                        <p:tgtEl>
                                          <p:spTgt spid="89"/>
                                        </p:tgtEl>
                                        <p:attrNameLst>
                                          <p:attrName>ppt_h</p:attrName>
                                        </p:attrNameLst>
                                      </p:cBhvr>
                                      <p:tavLst>
                                        <p:tav tm="0">
                                          <p:val>
                                            <p:fltVal val="0"/>
                                          </p:val>
                                        </p:tav>
                                        <p:tav tm="100000">
                                          <p:val>
                                            <p:strVal val="#ppt_h"/>
                                          </p:val>
                                        </p:tav>
                                      </p:tavLst>
                                    </p:anim>
                                    <p:anim calcmode="lin" valueType="num">
                                      <p:cBhvr>
                                        <p:cTn id="428" dur="1000" fill="hold"/>
                                        <p:tgtEl>
                                          <p:spTgt spid="89"/>
                                        </p:tgtEl>
                                        <p:attrNameLst>
                                          <p:attrName>style.rotation</p:attrName>
                                        </p:attrNameLst>
                                      </p:cBhvr>
                                      <p:tavLst>
                                        <p:tav tm="0">
                                          <p:val>
                                            <p:fltVal val="90"/>
                                          </p:val>
                                        </p:tav>
                                        <p:tav tm="100000">
                                          <p:val>
                                            <p:fltVal val="0"/>
                                          </p:val>
                                        </p:tav>
                                      </p:tavLst>
                                    </p:anim>
                                    <p:animEffect transition="in" filter="fade">
                                      <p:cBhvr>
                                        <p:cTn id="429" dur="1000"/>
                                        <p:tgtEl>
                                          <p:spTgt spid="89"/>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nodeType="clickEffect">
                                  <p:stCondLst>
                                    <p:cond delay="0"/>
                                  </p:stCondLst>
                                  <p:childTnLst>
                                    <p:set>
                                      <p:cBhvr>
                                        <p:cTn id="433" dur="1" fill="hold">
                                          <p:stCondLst>
                                            <p:cond delay="0"/>
                                          </p:stCondLst>
                                        </p:cTn>
                                        <p:tgtEl>
                                          <p:spTgt spid="42"/>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30"/>
                                        </p:tgtEl>
                                        <p:attrNameLst>
                                          <p:attrName>style.visibility</p:attrName>
                                        </p:attrNameLst>
                                      </p:cBhvr>
                                      <p:to>
                                        <p:strVal val="hidden"/>
                                      </p:to>
                                    </p:set>
                                  </p:childTnLst>
                                </p:cTn>
                              </p:par>
                            </p:childTnLst>
                          </p:cTn>
                        </p:par>
                        <p:par>
                          <p:cTn id="438" fill="hold">
                            <p:stCondLst>
                              <p:cond delay="0"/>
                            </p:stCondLst>
                            <p:childTnLst>
                              <p:par>
                                <p:cTn id="439" presetID="1" presetClass="exit" presetSubtype="0" fill="hold" grpId="1" nodeType="afterEffect">
                                  <p:stCondLst>
                                    <p:cond delay="0"/>
                                  </p:stCondLst>
                                  <p:childTnLst>
                                    <p:set>
                                      <p:cBhvr>
                                        <p:cTn id="440" dur="1" fill="hold">
                                          <p:stCondLst>
                                            <p:cond delay="0"/>
                                          </p:stCondLst>
                                        </p:cTn>
                                        <p:tgtEl>
                                          <p:spTgt spid="112"/>
                                        </p:tgtEl>
                                        <p:attrNameLst>
                                          <p:attrName>style.visibility</p:attrName>
                                        </p:attrNameLst>
                                      </p:cBhvr>
                                      <p:to>
                                        <p:strVal val="hidden"/>
                                      </p:to>
                                    </p:set>
                                  </p:childTnLst>
                                </p:cTn>
                              </p:par>
                            </p:childTnLst>
                          </p:cTn>
                        </p:par>
                        <p:par>
                          <p:cTn id="441" fill="hold">
                            <p:stCondLst>
                              <p:cond delay="0"/>
                            </p:stCondLst>
                            <p:childTnLst>
                              <p:par>
                                <p:cTn id="442" presetID="1" presetClass="entr" presetSubtype="0" fill="hold" nodeType="afterEffect">
                                  <p:stCondLst>
                                    <p:cond delay="0"/>
                                  </p:stCondLst>
                                  <p:childTnLst>
                                    <p:set>
                                      <p:cBhvr>
                                        <p:cTn id="443" dur="1" fill="hold">
                                          <p:stCondLst>
                                            <p:cond delay="0"/>
                                          </p:stCondLst>
                                        </p:cTn>
                                        <p:tgtEl>
                                          <p:spTgt spid="33"/>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1" presetClass="entr" presetSubtype="0" fill="hold" grpId="0" nodeType="clickEffect">
                                  <p:stCondLst>
                                    <p:cond delay="0"/>
                                  </p:stCondLst>
                                  <p:childTnLst>
                                    <p:set>
                                      <p:cBhvr>
                                        <p:cTn id="447" dur="1" fill="hold">
                                          <p:stCondLst>
                                            <p:cond delay="0"/>
                                          </p:stCondLst>
                                        </p:cTn>
                                        <p:tgtEl>
                                          <p:spTgt spid="113"/>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nodeType="clickEffect">
                                  <p:stCondLst>
                                    <p:cond delay="0"/>
                                  </p:stCondLst>
                                  <p:childTnLst>
                                    <p:set>
                                      <p:cBhvr>
                                        <p:cTn id="451" dur="1" fill="hold">
                                          <p:stCondLst>
                                            <p:cond delay="0"/>
                                          </p:stCondLst>
                                        </p:cTn>
                                        <p:tgtEl>
                                          <p:spTgt spid="60"/>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1" nodeType="clickEffect">
                                  <p:stCondLst>
                                    <p:cond delay="0"/>
                                  </p:stCondLst>
                                  <p:childTnLst>
                                    <p:set>
                                      <p:cBhvr>
                                        <p:cTn id="455" dur="1" fill="hold">
                                          <p:stCondLst>
                                            <p:cond delay="0"/>
                                          </p:stCondLst>
                                        </p:cTn>
                                        <p:tgtEl>
                                          <p:spTgt spid="93"/>
                                        </p:tgtEl>
                                        <p:attrNameLst>
                                          <p:attrName>style.visibility</p:attrName>
                                        </p:attrNameLst>
                                      </p:cBhvr>
                                      <p:to>
                                        <p:strVal val="hidden"/>
                                      </p:to>
                                    </p:set>
                                  </p:childTnLst>
                                </p:cTn>
                              </p:par>
                              <p:par>
                                <p:cTn id="456" presetID="1" presetClass="exit" presetSubtype="0" fill="hold" grpId="0" nodeType="withEffect">
                                  <p:stCondLst>
                                    <p:cond delay="0"/>
                                  </p:stCondLst>
                                  <p:childTnLst>
                                    <p:set>
                                      <p:cBhvr>
                                        <p:cTn id="457" dur="1" fill="hold">
                                          <p:stCondLst>
                                            <p:cond delay="0"/>
                                          </p:stCondLst>
                                        </p:cTn>
                                        <p:tgtEl>
                                          <p:spTgt spid="74"/>
                                        </p:tgtEl>
                                        <p:attrNameLst>
                                          <p:attrName>style.visibility</p:attrName>
                                        </p:attrNameLst>
                                      </p:cBhvr>
                                      <p:to>
                                        <p:strVal val="hidden"/>
                                      </p:to>
                                    </p:set>
                                  </p:childTnLst>
                                </p:cTn>
                              </p:par>
                            </p:childTnLst>
                          </p:cTn>
                        </p:par>
                        <p:par>
                          <p:cTn id="458" fill="hold">
                            <p:stCondLst>
                              <p:cond delay="0"/>
                            </p:stCondLst>
                            <p:childTnLst>
                              <p:par>
                                <p:cTn id="459" presetID="31" presetClass="entr" presetSubtype="0" fill="hold" grpId="0" nodeType="afterEffect">
                                  <p:stCondLst>
                                    <p:cond delay="0"/>
                                  </p:stCondLst>
                                  <p:childTnLst>
                                    <p:set>
                                      <p:cBhvr>
                                        <p:cTn id="460" dur="1" fill="hold">
                                          <p:stCondLst>
                                            <p:cond delay="0"/>
                                          </p:stCondLst>
                                        </p:cTn>
                                        <p:tgtEl>
                                          <p:spTgt spid="97"/>
                                        </p:tgtEl>
                                        <p:attrNameLst>
                                          <p:attrName>style.visibility</p:attrName>
                                        </p:attrNameLst>
                                      </p:cBhvr>
                                      <p:to>
                                        <p:strVal val="visible"/>
                                      </p:to>
                                    </p:set>
                                    <p:anim calcmode="lin" valueType="num">
                                      <p:cBhvr>
                                        <p:cTn id="461" dur="1000" fill="hold"/>
                                        <p:tgtEl>
                                          <p:spTgt spid="97"/>
                                        </p:tgtEl>
                                        <p:attrNameLst>
                                          <p:attrName>ppt_w</p:attrName>
                                        </p:attrNameLst>
                                      </p:cBhvr>
                                      <p:tavLst>
                                        <p:tav tm="0">
                                          <p:val>
                                            <p:fltVal val="0"/>
                                          </p:val>
                                        </p:tav>
                                        <p:tav tm="100000">
                                          <p:val>
                                            <p:strVal val="#ppt_w"/>
                                          </p:val>
                                        </p:tav>
                                      </p:tavLst>
                                    </p:anim>
                                    <p:anim calcmode="lin" valueType="num">
                                      <p:cBhvr>
                                        <p:cTn id="462" dur="1000" fill="hold"/>
                                        <p:tgtEl>
                                          <p:spTgt spid="97"/>
                                        </p:tgtEl>
                                        <p:attrNameLst>
                                          <p:attrName>ppt_h</p:attrName>
                                        </p:attrNameLst>
                                      </p:cBhvr>
                                      <p:tavLst>
                                        <p:tav tm="0">
                                          <p:val>
                                            <p:fltVal val="0"/>
                                          </p:val>
                                        </p:tav>
                                        <p:tav tm="100000">
                                          <p:val>
                                            <p:strVal val="#ppt_h"/>
                                          </p:val>
                                        </p:tav>
                                      </p:tavLst>
                                    </p:anim>
                                    <p:anim calcmode="lin" valueType="num">
                                      <p:cBhvr>
                                        <p:cTn id="463" dur="1000" fill="hold"/>
                                        <p:tgtEl>
                                          <p:spTgt spid="97"/>
                                        </p:tgtEl>
                                        <p:attrNameLst>
                                          <p:attrName>style.rotation</p:attrName>
                                        </p:attrNameLst>
                                      </p:cBhvr>
                                      <p:tavLst>
                                        <p:tav tm="0">
                                          <p:val>
                                            <p:fltVal val="90"/>
                                          </p:val>
                                        </p:tav>
                                        <p:tav tm="100000">
                                          <p:val>
                                            <p:fltVal val="0"/>
                                          </p:val>
                                        </p:tav>
                                      </p:tavLst>
                                    </p:anim>
                                    <p:animEffect transition="in" filter="fade">
                                      <p:cBhvr>
                                        <p:cTn id="464" dur="1000"/>
                                        <p:tgtEl>
                                          <p:spTgt spid="97"/>
                                        </p:tgtEl>
                                      </p:cBhvr>
                                    </p:animEffec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nodeType="clickEffect">
                                  <p:stCondLst>
                                    <p:cond delay="0"/>
                                  </p:stCondLst>
                                  <p:childTnLst>
                                    <p:set>
                                      <p:cBhvr>
                                        <p:cTn id="468" dur="1" fill="hold">
                                          <p:stCondLst>
                                            <p:cond delay="0"/>
                                          </p:stCondLst>
                                        </p:cTn>
                                        <p:tgtEl>
                                          <p:spTgt spid="60"/>
                                        </p:tgtEl>
                                        <p:attrNameLst>
                                          <p:attrName>style.visibility</p:attrName>
                                        </p:attrNameLst>
                                      </p:cBhvr>
                                      <p:to>
                                        <p:strVal val="hidden"/>
                                      </p:to>
                                    </p:set>
                                  </p:childTnLst>
                                </p:cTn>
                              </p:par>
                            </p:childTnLst>
                          </p:cTn>
                        </p:par>
                        <p:par>
                          <p:cTn id="469" fill="hold">
                            <p:stCondLst>
                              <p:cond delay="0"/>
                            </p:stCondLst>
                            <p:childTnLst>
                              <p:par>
                                <p:cTn id="470" presetID="1" presetClass="entr" presetSubtype="0" fill="hold" nodeType="afterEffect">
                                  <p:stCondLst>
                                    <p:cond delay="0"/>
                                  </p:stCondLst>
                                  <p:childTnLst>
                                    <p:set>
                                      <p:cBhvr>
                                        <p:cTn id="471" dur="1" fill="hold">
                                          <p:stCondLst>
                                            <p:cond delay="0"/>
                                          </p:stCondLst>
                                        </p:cTn>
                                        <p:tgtEl>
                                          <p:spTgt spid="57"/>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presetID="1" presetClass="exit" presetSubtype="0" fill="hold" grpId="1" nodeType="clickEffect">
                                  <p:stCondLst>
                                    <p:cond delay="0"/>
                                  </p:stCondLst>
                                  <p:childTnLst>
                                    <p:set>
                                      <p:cBhvr>
                                        <p:cTn id="475" dur="1" fill="hold">
                                          <p:stCondLst>
                                            <p:cond delay="0"/>
                                          </p:stCondLst>
                                        </p:cTn>
                                        <p:tgtEl>
                                          <p:spTgt spid="92"/>
                                        </p:tgtEl>
                                        <p:attrNameLst>
                                          <p:attrName>style.visibility</p:attrName>
                                        </p:attrNameLst>
                                      </p:cBhvr>
                                      <p:to>
                                        <p:strVal val="hidden"/>
                                      </p:to>
                                    </p:set>
                                  </p:childTnLst>
                                </p:cTn>
                              </p:par>
                            </p:childTnLst>
                          </p:cTn>
                        </p:par>
                        <p:par>
                          <p:cTn id="476" fill="hold">
                            <p:stCondLst>
                              <p:cond delay="0"/>
                            </p:stCondLst>
                            <p:childTnLst>
                              <p:par>
                                <p:cTn id="477" presetID="31" presetClass="entr" presetSubtype="0" fill="hold" grpId="0" nodeType="afterEffect">
                                  <p:stCondLst>
                                    <p:cond delay="0"/>
                                  </p:stCondLst>
                                  <p:childTnLst>
                                    <p:set>
                                      <p:cBhvr>
                                        <p:cTn id="478" dur="1" fill="hold">
                                          <p:stCondLst>
                                            <p:cond delay="0"/>
                                          </p:stCondLst>
                                        </p:cTn>
                                        <p:tgtEl>
                                          <p:spTgt spid="95"/>
                                        </p:tgtEl>
                                        <p:attrNameLst>
                                          <p:attrName>style.visibility</p:attrName>
                                        </p:attrNameLst>
                                      </p:cBhvr>
                                      <p:to>
                                        <p:strVal val="visible"/>
                                      </p:to>
                                    </p:set>
                                    <p:anim calcmode="lin" valueType="num">
                                      <p:cBhvr>
                                        <p:cTn id="479" dur="1000" fill="hold"/>
                                        <p:tgtEl>
                                          <p:spTgt spid="95"/>
                                        </p:tgtEl>
                                        <p:attrNameLst>
                                          <p:attrName>ppt_w</p:attrName>
                                        </p:attrNameLst>
                                      </p:cBhvr>
                                      <p:tavLst>
                                        <p:tav tm="0">
                                          <p:val>
                                            <p:fltVal val="0"/>
                                          </p:val>
                                        </p:tav>
                                        <p:tav tm="100000">
                                          <p:val>
                                            <p:strVal val="#ppt_w"/>
                                          </p:val>
                                        </p:tav>
                                      </p:tavLst>
                                    </p:anim>
                                    <p:anim calcmode="lin" valueType="num">
                                      <p:cBhvr>
                                        <p:cTn id="480" dur="1000" fill="hold"/>
                                        <p:tgtEl>
                                          <p:spTgt spid="95"/>
                                        </p:tgtEl>
                                        <p:attrNameLst>
                                          <p:attrName>ppt_h</p:attrName>
                                        </p:attrNameLst>
                                      </p:cBhvr>
                                      <p:tavLst>
                                        <p:tav tm="0">
                                          <p:val>
                                            <p:fltVal val="0"/>
                                          </p:val>
                                        </p:tav>
                                        <p:tav tm="100000">
                                          <p:val>
                                            <p:strVal val="#ppt_h"/>
                                          </p:val>
                                        </p:tav>
                                      </p:tavLst>
                                    </p:anim>
                                    <p:anim calcmode="lin" valueType="num">
                                      <p:cBhvr>
                                        <p:cTn id="481" dur="1000" fill="hold"/>
                                        <p:tgtEl>
                                          <p:spTgt spid="95"/>
                                        </p:tgtEl>
                                        <p:attrNameLst>
                                          <p:attrName>style.rotation</p:attrName>
                                        </p:attrNameLst>
                                      </p:cBhvr>
                                      <p:tavLst>
                                        <p:tav tm="0">
                                          <p:val>
                                            <p:fltVal val="90"/>
                                          </p:val>
                                        </p:tav>
                                        <p:tav tm="100000">
                                          <p:val>
                                            <p:fltVal val="0"/>
                                          </p:val>
                                        </p:tav>
                                      </p:tavLst>
                                    </p:anim>
                                    <p:animEffect transition="in" filter="fade">
                                      <p:cBhvr>
                                        <p:cTn id="482" dur="1000"/>
                                        <p:tgtEl>
                                          <p:spTgt spid="95"/>
                                        </p:tgtEl>
                                      </p:cBhvr>
                                    </p:animEffec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nodeType="clickEffect">
                                  <p:stCondLst>
                                    <p:cond delay="0"/>
                                  </p:stCondLst>
                                  <p:childTnLst>
                                    <p:set>
                                      <p:cBhvr>
                                        <p:cTn id="486" dur="1" fill="hold">
                                          <p:stCondLst>
                                            <p:cond delay="0"/>
                                          </p:stCondLst>
                                        </p:cTn>
                                        <p:tgtEl>
                                          <p:spTgt spid="57"/>
                                        </p:tgtEl>
                                        <p:attrNameLst>
                                          <p:attrName>style.visibility</p:attrName>
                                        </p:attrNameLst>
                                      </p:cBhvr>
                                      <p:to>
                                        <p:strVal val="hidden"/>
                                      </p:to>
                                    </p:set>
                                  </p:childTnLst>
                                </p:cTn>
                              </p:par>
                            </p:childTnLst>
                          </p:cTn>
                        </p:par>
                        <p:par>
                          <p:cTn id="487" fill="hold">
                            <p:stCondLst>
                              <p:cond delay="0"/>
                            </p:stCondLst>
                            <p:childTnLst>
                              <p:par>
                                <p:cTn id="488" presetID="1" presetClass="entr" presetSubtype="0" fill="hold" nodeType="afterEffect">
                                  <p:stCondLst>
                                    <p:cond delay="0"/>
                                  </p:stCondLst>
                                  <p:childTnLst>
                                    <p:set>
                                      <p:cBhvr>
                                        <p:cTn id="489" dur="1" fill="hold">
                                          <p:stCondLst>
                                            <p:cond delay="0"/>
                                          </p:stCondLst>
                                        </p:cTn>
                                        <p:tgtEl>
                                          <p:spTgt spid="54"/>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31" presetClass="entr" presetSubtype="0" fill="hold" grpId="0" nodeType="clickEffect">
                                  <p:stCondLst>
                                    <p:cond delay="0"/>
                                  </p:stCondLst>
                                  <p:childTnLst>
                                    <p:set>
                                      <p:cBhvr>
                                        <p:cTn id="493" dur="1" fill="hold">
                                          <p:stCondLst>
                                            <p:cond delay="0"/>
                                          </p:stCondLst>
                                        </p:cTn>
                                        <p:tgtEl>
                                          <p:spTgt spid="94"/>
                                        </p:tgtEl>
                                        <p:attrNameLst>
                                          <p:attrName>style.visibility</p:attrName>
                                        </p:attrNameLst>
                                      </p:cBhvr>
                                      <p:to>
                                        <p:strVal val="visible"/>
                                      </p:to>
                                    </p:set>
                                    <p:anim calcmode="lin" valueType="num">
                                      <p:cBhvr>
                                        <p:cTn id="494" dur="1000" fill="hold"/>
                                        <p:tgtEl>
                                          <p:spTgt spid="94"/>
                                        </p:tgtEl>
                                        <p:attrNameLst>
                                          <p:attrName>ppt_w</p:attrName>
                                        </p:attrNameLst>
                                      </p:cBhvr>
                                      <p:tavLst>
                                        <p:tav tm="0">
                                          <p:val>
                                            <p:fltVal val="0"/>
                                          </p:val>
                                        </p:tav>
                                        <p:tav tm="100000">
                                          <p:val>
                                            <p:strVal val="#ppt_w"/>
                                          </p:val>
                                        </p:tav>
                                      </p:tavLst>
                                    </p:anim>
                                    <p:anim calcmode="lin" valueType="num">
                                      <p:cBhvr>
                                        <p:cTn id="495" dur="1000" fill="hold"/>
                                        <p:tgtEl>
                                          <p:spTgt spid="94"/>
                                        </p:tgtEl>
                                        <p:attrNameLst>
                                          <p:attrName>ppt_h</p:attrName>
                                        </p:attrNameLst>
                                      </p:cBhvr>
                                      <p:tavLst>
                                        <p:tav tm="0">
                                          <p:val>
                                            <p:fltVal val="0"/>
                                          </p:val>
                                        </p:tav>
                                        <p:tav tm="100000">
                                          <p:val>
                                            <p:strVal val="#ppt_h"/>
                                          </p:val>
                                        </p:tav>
                                      </p:tavLst>
                                    </p:anim>
                                    <p:anim calcmode="lin" valueType="num">
                                      <p:cBhvr>
                                        <p:cTn id="496" dur="1000" fill="hold"/>
                                        <p:tgtEl>
                                          <p:spTgt spid="94"/>
                                        </p:tgtEl>
                                        <p:attrNameLst>
                                          <p:attrName>style.rotation</p:attrName>
                                        </p:attrNameLst>
                                      </p:cBhvr>
                                      <p:tavLst>
                                        <p:tav tm="0">
                                          <p:val>
                                            <p:fltVal val="90"/>
                                          </p:val>
                                        </p:tav>
                                        <p:tav tm="100000">
                                          <p:val>
                                            <p:fltVal val="0"/>
                                          </p:val>
                                        </p:tav>
                                      </p:tavLst>
                                    </p:anim>
                                    <p:animEffect transition="in" filter="fade">
                                      <p:cBhvr>
                                        <p:cTn id="497" dur="1000"/>
                                        <p:tgtEl>
                                          <p:spTgt spid="94"/>
                                        </p:tgtEl>
                                      </p:cBhvr>
                                    </p:animEffect>
                                  </p:childTnLst>
                                </p:cTn>
                              </p:par>
                            </p:childTnLst>
                          </p:cTn>
                        </p:par>
                      </p:childTnLst>
                    </p:cTn>
                  </p:par>
                  <p:par>
                    <p:cTn id="498" fill="hold">
                      <p:stCondLst>
                        <p:cond delay="indefinite"/>
                      </p:stCondLst>
                      <p:childTnLst>
                        <p:par>
                          <p:cTn id="499" fill="hold">
                            <p:stCondLst>
                              <p:cond delay="0"/>
                            </p:stCondLst>
                            <p:childTnLst>
                              <p:par>
                                <p:cTn id="500" presetID="1" presetClass="exit" presetSubtype="0" fill="hold" nodeType="clickEffect">
                                  <p:stCondLst>
                                    <p:cond delay="0"/>
                                  </p:stCondLst>
                                  <p:childTnLst>
                                    <p:set>
                                      <p:cBhvr>
                                        <p:cTn id="501" dur="1" fill="hold">
                                          <p:stCondLst>
                                            <p:cond delay="0"/>
                                          </p:stCondLst>
                                        </p:cTn>
                                        <p:tgtEl>
                                          <p:spTgt spid="54"/>
                                        </p:tgtEl>
                                        <p:attrNameLst>
                                          <p:attrName>style.visibility</p:attrName>
                                        </p:attrNameLst>
                                      </p:cBhvr>
                                      <p:to>
                                        <p:strVal val="hidden"/>
                                      </p:to>
                                    </p:set>
                                  </p:childTnLst>
                                </p:cTn>
                              </p:par>
                            </p:childTnLst>
                          </p:cTn>
                        </p:par>
                      </p:childTnLst>
                    </p:cTn>
                  </p:par>
                  <p:par>
                    <p:cTn id="502" fill="hold">
                      <p:stCondLst>
                        <p:cond delay="indefinite"/>
                      </p:stCondLst>
                      <p:childTnLst>
                        <p:par>
                          <p:cTn id="503" fill="hold">
                            <p:stCondLst>
                              <p:cond delay="0"/>
                            </p:stCondLst>
                            <p:childTnLst>
                              <p:par>
                                <p:cTn id="504" presetID="1" presetClass="exit" presetSubtype="0" fill="hold" nodeType="clickEffect">
                                  <p:stCondLst>
                                    <p:cond delay="0"/>
                                  </p:stCondLst>
                                  <p:childTnLst>
                                    <p:set>
                                      <p:cBhvr>
                                        <p:cTn id="505" dur="1" fill="hold">
                                          <p:stCondLst>
                                            <p:cond delay="0"/>
                                          </p:stCondLst>
                                        </p:cTn>
                                        <p:tgtEl>
                                          <p:spTgt spid="33"/>
                                        </p:tgtEl>
                                        <p:attrNameLst>
                                          <p:attrName>style.visibility</p:attrName>
                                        </p:attrNameLst>
                                      </p:cBhvr>
                                      <p:to>
                                        <p:strVal val="hidden"/>
                                      </p:to>
                                    </p:set>
                                  </p:childTnLst>
                                </p:cTn>
                              </p:par>
                            </p:childTnLst>
                          </p:cTn>
                        </p:par>
                        <p:par>
                          <p:cTn id="506" fill="hold">
                            <p:stCondLst>
                              <p:cond delay="0"/>
                            </p:stCondLst>
                            <p:childTnLst>
                              <p:par>
                                <p:cTn id="507" presetID="1" presetClass="exit" presetSubtype="0" fill="hold" grpId="1" nodeType="afterEffect">
                                  <p:stCondLst>
                                    <p:cond delay="0"/>
                                  </p:stCondLst>
                                  <p:childTnLst>
                                    <p:set>
                                      <p:cBhvr>
                                        <p:cTn id="508" dur="1" fill="hold">
                                          <p:stCondLst>
                                            <p:cond delay="0"/>
                                          </p:stCondLst>
                                        </p:cTn>
                                        <p:tgtEl>
                                          <p:spTgt spid="113"/>
                                        </p:tgtEl>
                                        <p:attrNameLst>
                                          <p:attrName>style.visibility</p:attrName>
                                        </p:attrNameLst>
                                      </p:cBhvr>
                                      <p:to>
                                        <p:strVal val="hidden"/>
                                      </p:to>
                                    </p:set>
                                  </p:childTnLst>
                                </p:cTn>
                              </p:par>
                            </p:childTnLst>
                          </p:cTn>
                        </p:par>
                        <p:par>
                          <p:cTn id="509" fill="hold">
                            <p:stCondLst>
                              <p:cond delay="0"/>
                            </p:stCondLst>
                            <p:childTnLst>
                              <p:par>
                                <p:cTn id="510" presetID="1" presetClass="entr" presetSubtype="0" fill="hold" nodeType="afterEffect">
                                  <p:stCondLst>
                                    <p:cond delay="0"/>
                                  </p:stCondLst>
                                  <p:childTnLst>
                                    <p:set>
                                      <p:cBhvr>
                                        <p:cTn id="511" dur="1" fill="hold">
                                          <p:stCondLst>
                                            <p:cond delay="0"/>
                                          </p:stCondLst>
                                        </p:cTn>
                                        <p:tgtEl>
                                          <p:spTgt spid="36"/>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presetID="1" presetClass="entr" presetSubtype="0" fill="hold" grpId="0" nodeType="clickEffect">
                                  <p:stCondLst>
                                    <p:cond delay="0"/>
                                  </p:stCondLst>
                                  <p:childTnLst>
                                    <p:set>
                                      <p:cBhvr>
                                        <p:cTn id="515" dur="1" fill="hold">
                                          <p:stCondLst>
                                            <p:cond delay="0"/>
                                          </p:stCondLst>
                                        </p:cTn>
                                        <p:tgtEl>
                                          <p:spTgt spid="114"/>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nodeType="clickEffect">
                                  <p:stCondLst>
                                    <p:cond delay="0"/>
                                  </p:stCondLst>
                                  <p:childTnLst>
                                    <p:set>
                                      <p:cBhvr>
                                        <p:cTn id="519" dur="1" fill="hold">
                                          <p:stCondLst>
                                            <p:cond delay="0"/>
                                          </p:stCondLst>
                                        </p:cTn>
                                        <p:tgtEl>
                                          <p:spTgt spid="63"/>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presetID="1" presetClass="exit" presetSubtype="0" fill="hold" grpId="1" nodeType="clickEffect">
                                  <p:stCondLst>
                                    <p:cond delay="0"/>
                                  </p:stCondLst>
                                  <p:childTnLst>
                                    <p:set>
                                      <p:cBhvr>
                                        <p:cTn id="523" dur="1" fill="hold">
                                          <p:stCondLst>
                                            <p:cond delay="0"/>
                                          </p:stCondLst>
                                        </p:cTn>
                                        <p:tgtEl>
                                          <p:spTgt spid="97"/>
                                        </p:tgtEl>
                                        <p:attrNameLst>
                                          <p:attrName>style.visibility</p:attrName>
                                        </p:attrNameLst>
                                      </p:cBhvr>
                                      <p:to>
                                        <p:strVal val="hidden"/>
                                      </p:to>
                                    </p:set>
                                  </p:childTnLst>
                                </p:cTn>
                              </p:par>
                              <p:par>
                                <p:cTn id="524" presetID="1" presetClass="exit" presetSubtype="0" fill="hold" grpId="0" nodeType="withEffect">
                                  <p:stCondLst>
                                    <p:cond delay="0"/>
                                  </p:stCondLst>
                                  <p:childTnLst>
                                    <p:set>
                                      <p:cBhvr>
                                        <p:cTn id="525" dur="1" fill="hold">
                                          <p:stCondLst>
                                            <p:cond delay="0"/>
                                          </p:stCondLst>
                                        </p:cTn>
                                        <p:tgtEl>
                                          <p:spTgt spid="75"/>
                                        </p:tgtEl>
                                        <p:attrNameLst>
                                          <p:attrName>style.visibility</p:attrName>
                                        </p:attrNameLst>
                                      </p:cBhvr>
                                      <p:to>
                                        <p:strVal val="hidden"/>
                                      </p:to>
                                    </p:set>
                                  </p:childTnLst>
                                </p:cTn>
                              </p:par>
                            </p:childTnLst>
                          </p:cTn>
                        </p:par>
                        <p:par>
                          <p:cTn id="526" fill="hold">
                            <p:stCondLst>
                              <p:cond delay="0"/>
                            </p:stCondLst>
                            <p:childTnLst>
                              <p:par>
                                <p:cTn id="527" presetID="31" presetClass="entr" presetSubtype="0" fill="hold" grpId="0" nodeType="afterEffect">
                                  <p:stCondLst>
                                    <p:cond delay="0"/>
                                  </p:stCondLst>
                                  <p:childTnLst>
                                    <p:set>
                                      <p:cBhvr>
                                        <p:cTn id="528" dur="1" fill="hold">
                                          <p:stCondLst>
                                            <p:cond delay="0"/>
                                          </p:stCondLst>
                                        </p:cTn>
                                        <p:tgtEl>
                                          <p:spTgt spid="104"/>
                                        </p:tgtEl>
                                        <p:attrNameLst>
                                          <p:attrName>style.visibility</p:attrName>
                                        </p:attrNameLst>
                                      </p:cBhvr>
                                      <p:to>
                                        <p:strVal val="visible"/>
                                      </p:to>
                                    </p:set>
                                    <p:anim calcmode="lin" valueType="num">
                                      <p:cBhvr>
                                        <p:cTn id="529" dur="1000" fill="hold"/>
                                        <p:tgtEl>
                                          <p:spTgt spid="104"/>
                                        </p:tgtEl>
                                        <p:attrNameLst>
                                          <p:attrName>ppt_w</p:attrName>
                                        </p:attrNameLst>
                                      </p:cBhvr>
                                      <p:tavLst>
                                        <p:tav tm="0">
                                          <p:val>
                                            <p:fltVal val="0"/>
                                          </p:val>
                                        </p:tav>
                                        <p:tav tm="100000">
                                          <p:val>
                                            <p:strVal val="#ppt_w"/>
                                          </p:val>
                                        </p:tav>
                                      </p:tavLst>
                                    </p:anim>
                                    <p:anim calcmode="lin" valueType="num">
                                      <p:cBhvr>
                                        <p:cTn id="530" dur="1000" fill="hold"/>
                                        <p:tgtEl>
                                          <p:spTgt spid="104"/>
                                        </p:tgtEl>
                                        <p:attrNameLst>
                                          <p:attrName>ppt_h</p:attrName>
                                        </p:attrNameLst>
                                      </p:cBhvr>
                                      <p:tavLst>
                                        <p:tav tm="0">
                                          <p:val>
                                            <p:fltVal val="0"/>
                                          </p:val>
                                        </p:tav>
                                        <p:tav tm="100000">
                                          <p:val>
                                            <p:strVal val="#ppt_h"/>
                                          </p:val>
                                        </p:tav>
                                      </p:tavLst>
                                    </p:anim>
                                    <p:anim calcmode="lin" valueType="num">
                                      <p:cBhvr>
                                        <p:cTn id="531" dur="1000" fill="hold"/>
                                        <p:tgtEl>
                                          <p:spTgt spid="104"/>
                                        </p:tgtEl>
                                        <p:attrNameLst>
                                          <p:attrName>style.rotation</p:attrName>
                                        </p:attrNameLst>
                                      </p:cBhvr>
                                      <p:tavLst>
                                        <p:tav tm="0">
                                          <p:val>
                                            <p:fltVal val="90"/>
                                          </p:val>
                                        </p:tav>
                                        <p:tav tm="100000">
                                          <p:val>
                                            <p:fltVal val="0"/>
                                          </p:val>
                                        </p:tav>
                                      </p:tavLst>
                                    </p:anim>
                                    <p:animEffect transition="in" filter="fade">
                                      <p:cBhvr>
                                        <p:cTn id="532" dur="1000"/>
                                        <p:tgtEl>
                                          <p:spTgt spid="104"/>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63"/>
                                        </p:tgtEl>
                                        <p:attrNameLst>
                                          <p:attrName>style.visibility</p:attrName>
                                        </p:attrNameLst>
                                      </p:cBhvr>
                                      <p:to>
                                        <p:strVal val="hidden"/>
                                      </p:to>
                                    </p:set>
                                  </p:childTnLst>
                                </p:cTn>
                              </p:par>
                            </p:childTnLst>
                          </p:cTn>
                        </p:par>
                        <p:par>
                          <p:cTn id="537" fill="hold">
                            <p:stCondLst>
                              <p:cond delay="0"/>
                            </p:stCondLst>
                            <p:childTnLst>
                              <p:par>
                                <p:cTn id="538" presetID="1" presetClass="entr" presetSubtype="0" fill="hold" nodeType="afterEffect">
                                  <p:stCondLst>
                                    <p:cond delay="0"/>
                                  </p:stCondLst>
                                  <p:childTnLst>
                                    <p:set>
                                      <p:cBhvr>
                                        <p:cTn id="539" dur="1" fill="hold">
                                          <p:stCondLst>
                                            <p:cond delay="0"/>
                                          </p:stCondLst>
                                        </p:cTn>
                                        <p:tgtEl>
                                          <p:spTgt spid="60"/>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1" nodeType="clickEffect">
                                  <p:stCondLst>
                                    <p:cond delay="0"/>
                                  </p:stCondLst>
                                  <p:childTnLst>
                                    <p:set>
                                      <p:cBhvr>
                                        <p:cTn id="543" dur="1" fill="hold">
                                          <p:stCondLst>
                                            <p:cond delay="0"/>
                                          </p:stCondLst>
                                        </p:cTn>
                                        <p:tgtEl>
                                          <p:spTgt spid="95"/>
                                        </p:tgtEl>
                                        <p:attrNameLst>
                                          <p:attrName>style.visibility</p:attrName>
                                        </p:attrNameLst>
                                      </p:cBhvr>
                                      <p:to>
                                        <p:strVal val="hidden"/>
                                      </p:to>
                                    </p:set>
                                  </p:childTnLst>
                                </p:cTn>
                              </p:par>
                            </p:childTnLst>
                          </p:cTn>
                        </p:par>
                        <p:par>
                          <p:cTn id="544" fill="hold">
                            <p:stCondLst>
                              <p:cond delay="0"/>
                            </p:stCondLst>
                            <p:childTnLst>
                              <p:par>
                                <p:cTn id="545" presetID="31" presetClass="entr" presetSubtype="0" fill="hold" grpId="0" nodeType="afterEffect">
                                  <p:stCondLst>
                                    <p:cond delay="0"/>
                                  </p:stCondLst>
                                  <p:childTnLst>
                                    <p:set>
                                      <p:cBhvr>
                                        <p:cTn id="546" dur="1" fill="hold">
                                          <p:stCondLst>
                                            <p:cond delay="0"/>
                                          </p:stCondLst>
                                        </p:cTn>
                                        <p:tgtEl>
                                          <p:spTgt spid="103"/>
                                        </p:tgtEl>
                                        <p:attrNameLst>
                                          <p:attrName>style.visibility</p:attrName>
                                        </p:attrNameLst>
                                      </p:cBhvr>
                                      <p:to>
                                        <p:strVal val="visible"/>
                                      </p:to>
                                    </p:set>
                                    <p:anim calcmode="lin" valueType="num">
                                      <p:cBhvr>
                                        <p:cTn id="547" dur="1000" fill="hold"/>
                                        <p:tgtEl>
                                          <p:spTgt spid="103"/>
                                        </p:tgtEl>
                                        <p:attrNameLst>
                                          <p:attrName>ppt_w</p:attrName>
                                        </p:attrNameLst>
                                      </p:cBhvr>
                                      <p:tavLst>
                                        <p:tav tm="0">
                                          <p:val>
                                            <p:fltVal val="0"/>
                                          </p:val>
                                        </p:tav>
                                        <p:tav tm="100000">
                                          <p:val>
                                            <p:strVal val="#ppt_w"/>
                                          </p:val>
                                        </p:tav>
                                      </p:tavLst>
                                    </p:anim>
                                    <p:anim calcmode="lin" valueType="num">
                                      <p:cBhvr>
                                        <p:cTn id="548" dur="1000" fill="hold"/>
                                        <p:tgtEl>
                                          <p:spTgt spid="103"/>
                                        </p:tgtEl>
                                        <p:attrNameLst>
                                          <p:attrName>ppt_h</p:attrName>
                                        </p:attrNameLst>
                                      </p:cBhvr>
                                      <p:tavLst>
                                        <p:tav tm="0">
                                          <p:val>
                                            <p:fltVal val="0"/>
                                          </p:val>
                                        </p:tav>
                                        <p:tav tm="100000">
                                          <p:val>
                                            <p:strVal val="#ppt_h"/>
                                          </p:val>
                                        </p:tav>
                                      </p:tavLst>
                                    </p:anim>
                                    <p:anim calcmode="lin" valueType="num">
                                      <p:cBhvr>
                                        <p:cTn id="549" dur="1000" fill="hold"/>
                                        <p:tgtEl>
                                          <p:spTgt spid="103"/>
                                        </p:tgtEl>
                                        <p:attrNameLst>
                                          <p:attrName>style.rotation</p:attrName>
                                        </p:attrNameLst>
                                      </p:cBhvr>
                                      <p:tavLst>
                                        <p:tav tm="0">
                                          <p:val>
                                            <p:fltVal val="90"/>
                                          </p:val>
                                        </p:tav>
                                        <p:tav tm="100000">
                                          <p:val>
                                            <p:fltVal val="0"/>
                                          </p:val>
                                        </p:tav>
                                      </p:tavLst>
                                    </p:anim>
                                    <p:animEffect transition="in" filter="fade">
                                      <p:cBhvr>
                                        <p:cTn id="550" dur="1000"/>
                                        <p:tgtEl>
                                          <p:spTgt spid="103"/>
                                        </p:tgtEl>
                                      </p:cBhvr>
                                    </p:animEffect>
                                  </p:childTnLst>
                                </p:cTn>
                              </p:par>
                            </p:childTnLst>
                          </p:cTn>
                        </p:par>
                      </p:childTnLst>
                    </p:cTn>
                  </p:par>
                  <p:par>
                    <p:cTn id="551" fill="hold">
                      <p:stCondLst>
                        <p:cond delay="indefinite"/>
                      </p:stCondLst>
                      <p:childTnLst>
                        <p:par>
                          <p:cTn id="552" fill="hold">
                            <p:stCondLst>
                              <p:cond delay="0"/>
                            </p:stCondLst>
                            <p:childTnLst>
                              <p:par>
                                <p:cTn id="553" presetID="1" presetClass="exit" presetSubtype="0" fill="hold" nodeType="clickEffect">
                                  <p:stCondLst>
                                    <p:cond delay="0"/>
                                  </p:stCondLst>
                                  <p:childTnLst>
                                    <p:set>
                                      <p:cBhvr>
                                        <p:cTn id="554" dur="1" fill="hold">
                                          <p:stCondLst>
                                            <p:cond delay="0"/>
                                          </p:stCondLst>
                                        </p:cTn>
                                        <p:tgtEl>
                                          <p:spTgt spid="60"/>
                                        </p:tgtEl>
                                        <p:attrNameLst>
                                          <p:attrName>style.visibility</p:attrName>
                                        </p:attrNameLst>
                                      </p:cBhvr>
                                      <p:to>
                                        <p:strVal val="hidden"/>
                                      </p:to>
                                    </p:set>
                                  </p:childTnLst>
                                </p:cTn>
                              </p:par>
                            </p:childTnLst>
                          </p:cTn>
                        </p:par>
                        <p:par>
                          <p:cTn id="555" fill="hold">
                            <p:stCondLst>
                              <p:cond delay="0"/>
                            </p:stCondLst>
                            <p:childTnLst>
                              <p:par>
                                <p:cTn id="556" presetID="1" presetClass="entr" presetSubtype="0" fill="hold" nodeType="afterEffect">
                                  <p:stCondLst>
                                    <p:cond delay="0"/>
                                  </p:stCondLst>
                                  <p:childTnLst>
                                    <p:set>
                                      <p:cBhvr>
                                        <p:cTn id="557" dur="1" fill="hold">
                                          <p:stCondLst>
                                            <p:cond delay="0"/>
                                          </p:stCondLst>
                                        </p:cTn>
                                        <p:tgtEl>
                                          <p:spTgt spid="57"/>
                                        </p:tgtEl>
                                        <p:attrNameLst>
                                          <p:attrName>style.visibility</p:attrName>
                                        </p:attrNameLst>
                                      </p:cBhvr>
                                      <p:to>
                                        <p:strVal val="visible"/>
                                      </p:to>
                                    </p:set>
                                  </p:childTnLst>
                                </p:cTn>
                              </p:par>
                            </p:childTnLst>
                          </p:cTn>
                        </p:par>
                      </p:childTnLst>
                    </p:cTn>
                  </p:par>
                  <p:par>
                    <p:cTn id="558" fill="hold">
                      <p:stCondLst>
                        <p:cond delay="indefinite"/>
                      </p:stCondLst>
                      <p:childTnLst>
                        <p:par>
                          <p:cTn id="559" fill="hold">
                            <p:stCondLst>
                              <p:cond delay="0"/>
                            </p:stCondLst>
                            <p:childTnLst>
                              <p:par>
                                <p:cTn id="560" presetID="1" presetClass="exit" presetSubtype="0" fill="hold" grpId="1" nodeType="clickEffect">
                                  <p:stCondLst>
                                    <p:cond delay="0"/>
                                  </p:stCondLst>
                                  <p:childTnLst>
                                    <p:set>
                                      <p:cBhvr>
                                        <p:cTn id="561" dur="1" fill="hold">
                                          <p:stCondLst>
                                            <p:cond delay="0"/>
                                          </p:stCondLst>
                                        </p:cTn>
                                        <p:tgtEl>
                                          <p:spTgt spid="94"/>
                                        </p:tgtEl>
                                        <p:attrNameLst>
                                          <p:attrName>style.visibility</p:attrName>
                                        </p:attrNameLst>
                                      </p:cBhvr>
                                      <p:to>
                                        <p:strVal val="hidden"/>
                                      </p:to>
                                    </p:set>
                                  </p:childTnLst>
                                </p:cTn>
                              </p:par>
                            </p:childTnLst>
                          </p:cTn>
                        </p:par>
                        <p:par>
                          <p:cTn id="562" fill="hold">
                            <p:stCondLst>
                              <p:cond delay="0"/>
                            </p:stCondLst>
                            <p:childTnLst>
                              <p:par>
                                <p:cTn id="563" presetID="31" presetClass="entr" presetSubtype="0" fill="hold" grpId="0" nodeType="afterEffect">
                                  <p:stCondLst>
                                    <p:cond delay="0"/>
                                  </p:stCondLst>
                                  <p:childTnLst>
                                    <p:set>
                                      <p:cBhvr>
                                        <p:cTn id="564" dur="1" fill="hold">
                                          <p:stCondLst>
                                            <p:cond delay="0"/>
                                          </p:stCondLst>
                                        </p:cTn>
                                        <p:tgtEl>
                                          <p:spTgt spid="102"/>
                                        </p:tgtEl>
                                        <p:attrNameLst>
                                          <p:attrName>style.visibility</p:attrName>
                                        </p:attrNameLst>
                                      </p:cBhvr>
                                      <p:to>
                                        <p:strVal val="visible"/>
                                      </p:to>
                                    </p:set>
                                    <p:anim calcmode="lin" valueType="num">
                                      <p:cBhvr>
                                        <p:cTn id="565" dur="1000" fill="hold"/>
                                        <p:tgtEl>
                                          <p:spTgt spid="102"/>
                                        </p:tgtEl>
                                        <p:attrNameLst>
                                          <p:attrName>ppt_w</p:attrName>
                                        </p:attrNameLst>
                                      </p:cBhvr>
                                      <p:tavLst>
                                        <p:tav tm="0">
                                          <p:val>
                                            <p:fltVal val="0"/>
                                          </p:val>
                                        </p:tav>
                                        <p:tav tm="100000">
                                          <p:val>
                                            <p:strVal val="#ppt_w"/>
                                          </p:val>
                                        </p:tav>
                                      </p:tavLst>
                                    </p:anim>
                                    <p:anim calcmode="lin" valueType="num">
                                      <p:cBhvr>
                                        <p:cTn id="566" dur="1000" fill="hold"/>
                                        <p:tgtEl>
                                          <p:spTgt spid="102"/>
                                        </p:tgtEl>
                                        <p:attrNameLst>
                                          <p:attrName>ppt_h</p:attrName>
                                        </p:attrNameLst>
                                      </p:cBhvr>
                                      <p:tavLst>
                                        <p:tav tm="0">
                                          <p:val>
                                            <p:fltVal val="0"/>
                                          </p:val>
                                        </p:tav>
                                        <p:tav tm="100000">
                                          <p:val>
                                            <p:strVal val="#ppt_h"/>
                                          </p:val>
                                        </p:tav>
                                      </p:tavLst>
                                    </p:anim>
                                    <p:anim calcmode="lin" valueType="num">
                                      <p:cBhvr>
                                        <p:cTn id="567" dur="1000" fill="hold"/>
                                        <p:tgtEl>
                                          <p:spTgt spid="102"/>
                                        </p:tgtEl>
                                        <p:attrNameLst>
                                          <p:attrName>style.rotation</p:attrName>
                                        </p:attrNameLst>
                                      </p:cBhvr>
                                      <p:tavLst>
                                        <p:tav tm="0">
                                          <p:val>
                                            <p:fltVal val="90"/>
                                          </p:val>
                                        </p:tav>
                                        <p:tav tm="100000">
                                          <p:val>
                                            <p:fltVal val="0"/>
                                          </p:val>
                                        </p:tav>
                                      </p:tavLst>
                                    </p:anim>
                                    <p:animEffect transition="in" filter="fade">
                                      <p:cBhvr>
                                        <p:cTn id="568" dur="1000"/>
                                        <p:tgtEl>
                                          <p:spTgt spid="102"/>
                                        </p:tgtEl>
                                      </p:cBhvr>
                                    </p:animEffect>
                                  </p:childTnLst>
                                </p:cTn>
                              </p:par>
                            </p:childTnLst>
                          </p:cTn>
                        </p:par>
                      </p:childTnLst>
                    </p:cTn>
                  </p:par>
                  <p:par>
                    <p:cTn id="569" fill="hold">
                      <p:stCondLst>
                        <p:cond delay="indefinite"/>
                      </p:stCondLst>
                      <p:childTnLst>
                        <p:par>
                          <p:cTn id="570" fill="hold">
                            <p:stCondLst>
                              <p:cond delay="0"/>
                            </p:stCondLst>
                            <p:childTnLst>
                              <p:par>
                                <p:cTn id="571" presetID="1" presetClass="exit" presetSubtype="0" fill="hold" nodeType="clickEffect">
                                  <p:stCondLst>
                                    <p:cond delay="0"/>
                                  </p:stCondLst>
                                  <p:childTnLst>
                                    <p:set>
                                      <p:cBhvr>
                                        <p:cTn id="572" dur="1" fill="hold">
                                          <p:stCondLst>
                                            <p:cond delay="0"/>
                                          </p:stCondLst>
                                        </p:cTn>
                                        <p:tgtEl>
                                          <p:spTgt spid="57"/>
                                        </p:tgtEl>
                                        <p:attrNameLst>
                                          <p:attrName>style.visibility</p:attrName>
                                        </p:attrNameLst>
                                      </p:cBhvr>
                                      <p:to>
                                        <p:strVal val="hidden"/>
                                      </p:to>
                                    </p:set>
                                  </p:childTnLst>
                                </p:cTn>
                              </p:par>
                            </p:childTnLst>
                          </p:cTn>
                        </p:par>
                        <p:par>
                          <p:cTn id="573" fill="hold">
                            <p:stCondLst>
                              <p:cond delay="0"/>
                            </p:stCondLst>
                            <p:childTnLst>
                              <p:par>
                                <p:cTn id="574" presetID="1" presetClass="entr" presetSubtype="0" fill="hold" nodeType="afterEffect">
                                  <p:stCondLst>
                                    <p:cond delay="0"/>
                                  </p:stCondLst>
                                  <p:childTnLst>
                                    <p:set>
                                      <p:cBhvr>
                                        <p:cTn id="575" dur="1" fill="hold">
                                          <p:stCondLst>
                                            <p:cond delay="0"/>
                                          </p:stCondLst>
                                        </p:cTn>
                                        <p:tgtEl>
                                          <p:spTgt spid="54"/>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xit" presetSubtype="0" fill="hold" grpId="1" nodeType="clickEffect">
                                  <p:stCondLst>
                                    <p:cond delay="0"/>
                                  </p:stCondLst>
                                  <p:childTnLst>
                                    <p:set>
                                      <p:cBhvr>
                                        <p:cTn id="579" dur="1" fill="hold">
                                          <p:stCondLst>
                                            <p:cond delay="0"/>
                                          </p:stCondLst>
                                        </p:cTn>
                                        <p:tgtEl>
                                          <p:spTgt spid="91"/>
                                        </p:tgtEl>
                                        <p:attrNameLst>
                                          <p:attrName>style.visibility</p:attrName>
                                        </p:attrNameLst>
                                      </p:cBhvr>
                                      <p:to>
                                        <p:strVal val="hidden"/>
                                      </p:to>
                                    </p:set>
                                  </p:childTnLst>
                                </p:cTn>
                              </p:par>
                            </p:childTnLst>
                          </p:cTn>
                        </p:par>
                        <p:par>
                          <p:cTn id="580" fill="hold">
                            <p:stCondLst>
                              <p:cond delay="0"/>
                            </p:stCondLst>
                            <p:childTnLst>
                              <p:par>
                                <p:cTn id="581" presetID="31" presetClass="entr" presetSubtype="0" fill="hold" grpId="0" nodeType="afterEffect">
                                  <p:stCondLst>
                                    <p:cond delay="0"/>
                                  </p:stCondLst>
                                  <p:childTnLst>
                                    <p:set>
                                      <p:cBhvr>
                                        <p:cTn id="582" dur="1" fill="hold">
                                          <p:stCondLst>
                                            <p:cond delay="0"/>
                                          </p:stCondLst>
                                        </p:cTn>
                                        <p:tgtEl>
                                          <p:spTgt spid="101"/>
                                        </p:tgtEl>
                                        <p:attrNameLst>
                                          <p:attrName>style.visibility</p:attrName>
                                        </p:attrNameLst>
                                      </p:cBhvr>
                                      <p:to>
                                        <p:strVal val="visible"/>
                                      </p:to>
                                    </p:set>
                                    <p:anim calcmode="lin" valueType="num">
                                      <p:cBhvr>
                                        <p:cTn id="583" dur="1000" fill="hold"/>
                                        <p:tgtEl>
                                          <p:spTgt spid="101"/>
                                        </p:tgtEl>
                                        <p:attrNameLst>
                                          <p:attrName>ppt_w</p:attrName>
                                        </p:attrNameLst>
                                      </p:cBhvr>
                                      <p:tavLst>
                                        <p:tav tm="0">
                                          <p:val>
                                            <p:fltVal val="0"/>
                                          </p:val>
                                        </p:tav>
                                        <p:tav tm="100000">
                                          <p:val>
                                            <p:strVal val="#ppt_w"/>
                                          </p:val>
                                        </p:tav>
                                      </p:tavLst>
                                    </p:anim>
                                    <p:anim calcmode="lin" valueType="num">
                                      <p:cBhvr>
                                        <p:cTn id="584" dur="1000" fill="hold"/>
                                        <p:tgtEl>
                                          <p:spTgt spid="101"/>
                                        </p:tgtEl>
                                        <p:attrNameLst>
                                          <p:attrName>ppt_h</p:attrName>
                                        </p:attrNameLst>
                                      </p:cBhvr>
                                      <p:tavLst>
                                        <p:tav tm="0">
                                          <p:val>
                                            <p:fltVal val="0"/>
                                          </p:val>
                                        </p:tav>
                                        <p:tav tm="100000">
                                          <p:val>
                                            <p:strVal val="#ppt_h"/>
                                          </p:val>
                                        </p:tav>
                                      </p:tavLst>
                                    </p:anim>
                                    <p:anim calcmode="lin" valueType="num">
                                      <p:cBhvr>
                                        <p:cTn id="585" dur="1000" fill="hold"/>
                                        <p:tgtEl>
                                          <p:spTgt spid="101"/>
                                        </p:tgtEl>
                                        <p:attrNameLst>
                                          <p:attrName>style.rotation</p:attrName>
                                        </p:attrNameLst>
                                      </p:cBhvr>
                                      <p:tavLst>
                                        <p:tav tm="0">
                                          <p:val>
                                            <p:fltVal val="90"/>
                                          </p:val>
                                        </p:tav>
                                        <p:tav tm="100000">
                                          <p:val>
                                            <p:fltVal val="0"/>
                                          </p:val>
                                        </p:tav>
                                      </p:tavLst>
                                    </p:anim>
                                    <p:animEffect transition="in" filter="fade">
                                      <p:cBhvr>
                                        <p:cTn id="586" dur="1000"/>
                                        <p:tgtEl>
                                          <p:spTgt spid="101"/>
                                        </p:tgtEl>
                                      </p:cBhvr>
                                    </p:animEffec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54"/>
                                        </p:tgtEl>
                                        <p:attrNameLst>
                                          <p:attrName>style.visibility</p:attrName>
                                        </p:attrNameLst>
                                      </p:cBhvr>
                                      <p:to>
                                        <p:strVal val="hidden"/>
                                      </p:to>
                                    </p:set>
                                  </p:childTnLst>
                                </p:cTn>
                              </p:par>
                            </p:childTnLst>
                          </p:cTn>
                        </p:par>
                        <p:par>
                          <p:cTn id="591" fill="hold">
                            <p:stCondLst>
                              <p:cond delay="0"/>
                            </p:stCondLst>
                            <p:childTnLst>
                              <p:par>
                                <p:cTn id="592" presetID="1" presetClass="entr" presetSubtype="0" fill="hold" nodeType="afterEffect">
                                  <p:stCondLst>
                                    <p:cond delay="0"/>
                                  </p:stCondLst>
                                  <p:childTnLst>
                                    <p:set>
                                      <p:cBhvr>
                                        <p:cTn id="593" dur="1" fill="hold">
                                          <p:stCondLst>
                                            <p:cond delay="0"/>
                                          </p:stCondLst>
                                        </p:cTn>
                                        <p:tgtEl>
                                          <p:spTgt spid="51"/>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xit" presetSubtype="0" fill="hold" grpId="1" nodeType="clickEffect">
                                  <p:stCondLst>
                                    <p:cond delay="0"/>
                                  </p:stCondLst>
                                  <p:childTnLst>
                                    <p:set>
                                      <p:cBhvr>
                                        <p:cTn id="597" dur="1" fill="hold">
                                          <p:stCondLst>
                                            <p:cond delay="0"/>
                                          </p:stCondLst>
                                        </p:cTn>
                                        <p:tgtEl>
                                          <p:spTgt spid="90"/>
                                        </p:tgtEl>
                                        <p:attrNameLst>
                                          <p:attrName>style.visibility</p:attrName>
                                        </p:attrNameLst>
                                      </p:cBhvr>
                                      <p:to>
                                        <p:strVal val="hidden"/>
                                      </p:to>
                                    </p:set>
                                  </p:childTnLst>
                                </p:cTn>
                              </p:par>
                            </p:childTnLst>
                          </p:cTn>
                        </p:par>
                        <p:par>
                          <p:cTn id="598" fill="hold">
                            <p:stCondLst>
                              <p:cond delay="0"/>
                            </p:stCondLst>
                            <p:childTnLst>
                              <p:par>
                                <p:cTn id="599" presetID="31" presetClass="entr" presetSubtype="0" fill="hold" grpId="0" nodeType="afterEffect">
                                  <p:stCondLst>
                                    <p:cond delay="0"/>
                                  </p:stCondLst>
                                  <p:childTnLst>
                                    <p:set>
                                      <p:cBhvr>
                                        <p:cTn id="600" dur="1" fill="hold">
                                          <p:stCondLst>
                                            <p:cond delay="0"/>
                                          </p:stCondLst>
                                        </p:cTn>
                                        <p:tgtEl>
                                          <p:spTgt spid="100"/>
                                        </p:tgtEl>
                                        <p:attrNameLst>
                                          <p:attrName>style.visibility</p:attrName>
                                        </p:attrNameLst>
                                      </p:cBhvr>
                                      <p:to>
                                        <p:strVal val="visible"/>
                                      </p:to>
                                    </p:set>
                                    <p:anim calcmode="lin" valueType="num">
                                      <p:cBhvr>
                                        <p:cTn id="601" dur="1000" fill="hold"/>
                                        <p:tgtEl>
                                          <p:spTgt spid="100"/>
                                        </p:tgtEl>
                                        <p:attrNameLst>
                                          <p:attrName>ppt_w</p:attrName>
                                        </p:attrNameLst>
                                      </p:cBhvr>
                                      <p:tavLst>
                                        <p:tav tm="0">
                                          <p:val>
                                            <p:fltVal val="0"/>
                                          </p:val>
                                        </p:tav>
                                        <p:tav tm="100000">
                                          <p:val>
                                            <p:strVal val="#ppt_w"/>
                                          </p:val>
                                        </p:tav>
                                      </p:tavLst>
                                    </p:anim>
                                    <p:anim calcmode="lin" valueType="num">
                                      <p:cBhvr>
                                        <p:cTn id="602" dur="1000" fill="hold"/>
                                        <p:tgtEl>
                                          <p:spTgt spid="100"/>
                                        </p:tgtEl>
                                        <p:attrNameLst>
                                          <p:attrName>ppt_h</p:attrName>
                                        </p:attrNameLst>
                                      </p:cBhvr>
                                      <p:tavLst>
                                        <p:tav tm="0">
                                          <p:val>
                                            <p:fltVal val="0"/>
                                          </p:val>
                                        </p:tav>
                                        <p:tav tm="100000">
                                          <p:val>
                                            <p:strVal val="#ppt_h"/>
                                          </p:val>
                                        </p:tav>
                                      </p:tavLst>
                                    </p:anim>
                                    <p:anim calcmode="lin" valueType="num">
                                      <p:cBhvr>
                                        <p:cTn id="603" dur="1000" fill="hold"/>
                                        <p:tgtEl>
                                          <p:spTgt spid="100"/>
                                        </p:tgtEl>
                                        <p:attrNameLst>
                                          <p:attrName>style.rotation</p:attrName>
                                        </p:attrNameLst>
                                      </p:cBhvr>
                                      <p:tavLst>
                                        <p:tav tm="0">
                                          <p:val>
                                            <p:fltVal val="90"/>
                                          </p:val>
                                        </p:tav>
                                        <p:tav tm="100000">
                                          <p:val>
                                            <p:fltVal val="0"/>
                                          </p:val>
                                        </p:tav>
                                      </p:tavLst>
                                    </p:anim>
                                    <p:animEffect transition="in" filter="fade">
                                      <p:cBhvr>
                                        <p:cTn id="604" dur="1000"/>
                                        <p:tgtEl>
                                          <p:spTgt spid="100"/>
                                        </p:tgtEl>
                                      </p:cBhvr>
                                    </p:animEffect>
                                  </p:childTnLst>
                                </p:cTn>
                              </p:par>
                            </p:childTnLst>
                          </p:cTn>
                        </p:par>
                      </p:childTnLst>
                    </p:cTn>
                  </p:par>
                  <p:par>
                    <p:cTn id="605" fill="hold">
                      <p:stCondLst>
                        <p:cond delay="indefinite"/>
                      </p:stCondLst>
                      <p:childTnLst>
                        <p:par>
                          <p:cTn id="606" fill="hold">
                            <p:stCondLst>
                              <p:cond delay="0"/>
                            </p:stCondLst>
                            <p:childTnLst>
                              <p:par>
                                <p:cTn id="607" presetID="1" presetClass="exit" presetSubtype="0" fill="hold" nodeType="clickEffect">
                                  <p:stCondLst>
                                    <p:cond delay="0"/>
                                  </p:stCondLst>
                                  <p:childTnLst>
                                    <p:set>
                                      <p:cBhvr>
                                        <p:cTn id="608" dur="1" fill="hold">
                                          <p:stCondLst>
                                            <p:cond delay="0"/>
                                          </p:stCondLst>
                                        </p:cTn>
                                        <p:tgtEl>
                                          <p:spTgt spid="51"/>
                                        </p:tgtEl>
                                        <p:attrNameLst>
                                          <p:attrName>style.visibility</p:attrName>
                                        </p:attrNameLst>
                                      </p:cBhvr>
                                      <p:to>
                                        <p:strVal val="hidden"/>
                                      </p:to>
                                    </p:set>
                                  </p:childTnLst>
                                </p:cTn>
                              </p:par>
                            </p:childTnLst>
                          </p:cTn>
                        </p:par>
                        <p:par>
                          <p:cTn id="609" fill="hold">
                            <p:stCondLst>
                              <p:cond delay="0"/>
                            </p:stCondLst>
                            <p:childTnLst>
                              <p:par>
                                <p:cTn id="610" presetID="1" presetClass="entr" presetSubtype="0" fill="hold" nodeType="afterEffect">
                                  <p:stCondLst>
                                    <p:cond delay="0"/>
                                  </p:stCondLst>
                                  <p:childTnLst>
                                    <p:set>
                                      <p:cBhvr>
                                        <p:cTn id="611" dur="1" fill="hold">
                                          <p:stCondLst>
                                            <p:cond delay="0"/>
                                          </p:stCondLst>
                                        </p:cTn>
                                        <p:tgtEl>
                                          <p:spTgt spid="48"/>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presetID="1" presetClass="exit" presetSubtype="0" fill="hold" grpId="1" nodeType="clickEffect">
                                  <p:stCondLst>
                                    <p:cond delay="0"/>
                                  </p:stCondLst>
                                  <p:childTnLst>
                                    <p:set>
                                      <p:cBhvr>
                                        <p:cTn id="615" dur="1" fill="hold">
                                          <p:stCondLst>
                                            <p:cond delay="0"/>
                                          </p:stCondLst>
                                        </p:cTn>
                                        <p:tgtEl>
                                          <p:spTgt spid="89"/>
                                        </p:tgtEl>
                                        <p:attrNameLst>
                                          <p:attrName>style.visibility</p:attrName>
                                        </p:attrNameLst>
                                      </p:cBhvr>
                                      <p:to>
                                        <p:strVal val="hidden"/>
                                      </p:to>
                                    </p:set>
                                  </p:childTnLst>
                                </p:cTn>
                              </p:par>
                            </p:childTnLst>
                          </p:cTn>
                        </p:par>
                        <p:par>
                          <p:cTn id="616" fill="hold">
                            <p:stCondLst>
                              <p:cond delay="0"/>
                            </p:stCondLst>
                            <p:childTnLst>
                              <p:par>
                                <p:cTn id="617" presetID="31" presetClass="entr" presetSubtype="0" fill="hold" grpId="0" nodeType="afterEffect">
                                  <p:stCondLst>
                                    <p:cond delay="0"/>
                                  </p:stCondLst>
                                  <p:childTnLst>
                                    <p:set>
                                      <p:cBhvr>
                                        <p:cTn id="618" dur="1" fill="hold">
                                          <p:stCondLst>
                                            <p:cond delay="0"/>
                                          </p:stCondLst>
                                        </p:cTn>
                                        <p:tgtEl>
                                          <p:spTgt spid="99"/>
                                        </p:tgtEl>
                                        <p:attrNameLst>
                                          <p:attrName>style.visibility</p:attrName>
                                        </p:attrNameLst>
                                      </p:cBhvr>
                                      <p:to>
                                        <p:strVal val="visible"/>
                                      </p:to>
                                    </p:set>
                                    <p:anim calcmode="lin" valueType="num">
                                      <p:cBhvr>
                                        <p:cTn id="619" dur="1000" fill="hold"/>
                                        <p:tgtEl>
                                          <p:spTgt spid="99"/>
                                        </p:tgtEl>
                                        <p:attrNameLst>
                                          <p:attrName>ppt_w</p:attrName>
                                        </p:attrNameLst>
                                      </p:cBhvr>
                                      <p:tavLst>
                                        <p:tav tm="0">
                                          <p:val>
                                            <p:fltVal val="0"/>
                                          </p:val>
                                        </p:tav>
                                        <p:tav tm="100000">
                                          <p:val>
                                            <p:strVal val="#ppt_w"/>
                                          </p:val>
                                        </p:tav>
                                      </p:tavLst>
                                    </p:anim>
                                    <p:anim calcmode="lin" valueType="num">
                                      <p:cBhvr>
                                        <p:cTn id="620" dur="1000" fill="hold"/>
                                        <p:tgtEl>
                                          <p:spTgt spid="99"/>
                                        </p:tgtEl>
                                        <p:attrNameLst>
                                          <p:attrName>ppt_h</p:attrName>
                                        </p:attrNameLst>
                                      </p:cBhvr>
                                      <p:tavLst>
                                        <p:tav tm="0">
                                          <p:val>
                                            <p:fltVal val="0"/>
                                          </p:val>
                                        </p:tav>
                                        <p:tav tm="100000">
                                          <p:val>
                                            <p:strVal val="#ppt_h"/>
                                          </p:val>
                                        </p:tav>
                                      </p:tavLst>
                                    </p:anim>
                                    <p:anim calcmode="lin" valueType="num">
                                      <p:cBhvr>
                                        <p:cTn id="621" dur="1000" fill="hold"/>
                                        <p:tgtEl>
                                          <p:spTgt spid="99"/>
                                        </p:tgtEl>
                                        <p:attrNameLst>
                                          <p:attrName>style.rotation</p:attrName>
                                        </p:attrNameLst>
                                      </p:cBhvr>
                                      <p:tavLst>
                                        <p:tav tm="0">
                                          <p:val>
                                            <p:fltVal val="90"/>
                                          </p:val>
                                        </p:tav>
                                        <p:tav tm="100000">
                                          <p:val>
                                            <p:fltVal val="0"/>
                                          </p:val>
                                        </p:tav>
                                      </p:tavLst>
                                    </p:anim>
                                    <p:animEffect transition="in" filter="fade">
                                      <p:cBhvr>
                                        <p:cTn id="622" dur="1000"/>
                                        <p:tgtEl>
                                          <p:spTgt spid="99"/>
                                        </p:tgtEl>
                                      </p:cBhvr>
                                    </p:animEffect>
                                  </p:childTnLst>
                                </p:cTn>
                              </p:par>
                            </p:childTnLst>
                          </p:cTn>
                        </p:par>
                      </p:childTnLst>
                    </p:cTn>
                  </p:par>
                  <p:par>
                    <p:cTn id="623" fill="hold">
                      <p:stCondLst>
                        <p:cond delay="indefinite"/>
                      </p:stCondLst>
                      <p:childTnLst>
                        <p:par>
                          <p:cTn id="624" fill="hold">
                            <p:stCondLst>
                              <p:cond delay="0"/>
                            </p:stCondLst>
                            <p:childTnLst>
                              <p:par>
                                <p:cTn id="625" presetID="1" presetClass="exit" presetSubtype="0" fill="hold" nodeType="clickEffect">
                                  <p:stCondLst>
                                    <p:cond delay="0"/>
                                  </p:stCondLst>
                                  <p:childTnLst>
                                    <p:set>
                                      <p:cBhvr>
                                        <p:cTn id="626" dur="1" fill="hold">
                                          <p:stCondLst>
                                            <p:cond delay="0"/>
                                          </p:stCondLst>
                                        </p:cTn>
                                        <p:tgtEl>
                                          <p:spTgt spid="48"/>
                                        </p:tgtEl>
                                        <p:attrNameLst>
                                          <p:attrName>style.visibility</p:attrName>
                                        </p:attrNameLst>
                                      </p:cBhvr>
                                      <p:to>
                                        <p:strVal val="hidden"/>
                                      </p:to>
                                    </p:set>
                                  </p:childTnLst>
                                </p:cTn>
                              </p:par>
                            </p:childTnLst>
                          </p:cTn>
                        </p:par>
                        <p:par>
                          <p:cTn id="627" fill="hold">
                            <p:stCondLst>
                              <p:cond delay="0"/>
                            </p:stCondLst>
                            <p:childTnLst>
                              <p:par>
                                <p:cTn id="628" presetID="1" presetClass="entr" presetSubtype="0" fill="hold" nodeType="afterEffect">
                                  <p:stCondLst>
                                    <p:cond delay="0"/>
                                  </p:stCondLst>
                                  <p:childTnLst>
                                    <p:set>
                                      <p:cBhvr>
                                        <p:cTn id="629" dur="1" fill="hold">
                                          <p:stCondLst>
                                            <p:cond delay="0"/>
                                          </p:stCondLst>
                                        </p:cTn>
                                        <p:tgtEl>
                                          <p:spTgt spid="42"/>
                                        </p:tgtEl>
                                        <p:attrNameLst>
                                          <p:attrName>style.visibility</p:attrName>
                                        </p:attrNameLst>
                                      </p:cBhvr>
                                      <p:to>
                                        <p:strVal val="visible"/>
                                      </p:to>
                                    </p:set>
                                  </p:childTnLst>
                                </p:cTn>
                              </p:par>
                            </p:childTnLst>
                          </p:cTn>
                        </p:par>
                      </p:childTnLst>
                    </p:cTn>
                  </p:par>
                  <p:par>
                    <p:cTn id="630" fill="hold">
                      <p:stCondLst>
                        <p:cond delay="indefinite"/>
                      </p:stCondLst>
                      <p:childTnLst>
                        <p:par>
                          <p:cTn id="631" fill="hold">
                            <p:stCondLst>
                              <p:cond delay="0"/>
                            </p:stCondLst>
                            <p:childTnLst>
                              <p:par>
                                <p:cTn id="632" presetID="31" presetClass="entr" presetSubtype="0" fill="hold" grpId="0" nodeType="clickEffect">
                                  <p:stCondLst>
                                    <p:cond delay="0"/>
                                  </p:stCondLst>
                                  <p:childTnLst>
                                    <p:set>
                                      <p:cBhvr>
                                        <p:cTn id="633" dur="1" fill="hold">
                                          <p:stCondLst>
                                            <p:cond delay="0"/>
                                          </p:stCondLst>
                                        </p:cTn>
                                        <p:tgtEl>
                                          <p:spTgt spid="98"/>
                                        </p:tgtEl>
                                        <p:attrNameLst>
                                          <p:attrName>style.visibility</p:attrName>
                                        </p:attrNameLst>
                                      </p:cBhvr>
                                      <p:to>
                                        <p:strVal val="visible"/>
                                      </p:to>
                                    </p:set>
                                    <p:anim calcmode="lin" valueType="num">
                                      <p:cBhvr>
                                        <p:cTn id="634" dur="1000" fill="hold"/>
                                        <p:tgtEl>
                                          <p:spTgt spid="98"/>
                                        </p:tgtEl>
                                        <p:attrNameLst>
                                          <p:attrName>ppt_w</p:attrName>
                                        </p:attrNameLst>
                                      </p:cBhvr>
                                      <p:tavLst>
                                        <p:tav tm="0">
                                          <p:val>
                                            <p:fltVal val="0"/>
                                          </p:val>
                                        </p:tav>
                                        <p:tav tm="100000">
                                          <p:val>
                                            <p:strVal val="#ppt_w"/>
                                          </p:val>
                                        </p:tav>
                                      </p:tavLst>
                                    </p:anim>
                                    <p:anim calcmode="lin" valueType="num">
                                      <p:cBhvr>
                                        <p:cTn id="635" dur="1000" fill="hold"/>
                                        <p:tgtEl>
                                          <p:spTgt spid="98"/>
                                        </p:tgtEl>
                                        <p:attrNameLst>
                                          <p:attrName>ppt_h</p:attrName>
                                        </p:attrNameLst>
                                      </p:cBhvr>
                                      <p:tavLst>
                                        <p:tav tm="0">
                                          <p:val>
                                            <p:fltVal val="0"/>
                                          </p:val>
                                        </p:tav>
                                        <p:tav tm="100000">
                                          <p:val>
                                            <p:strVal val="#ppt_h"/>
                                          </p:val>
                                        </p:tav>
                                      </p:tavLst>
                                    </p:anim>
                                    <p:anim calcmode="lin" valueType="num">
                                      <p:cBhvr>
                                        <p:cTn id="636" dur="1000" fill="hold"/>
                                        <p:tgtEl>
                                          <p:spTgt spid="98"/>
                                        </p:tgtEl>
                                        <p:attrNameLst>
                                          <p:attrName>style.rotation</p:attrName>
                                        </p:attrNameLst>
                                      </p:cBhvr>
                                      <p:tavLst>
                                        <p:tav tm="0">
                                          <p:val>
                                            <p:fltVal val="90"/>
                                          </p:val>
                                        </p:tav>
                                        <p:tav tm="100000">
                                          <p:val>
                                            <p:fltVal val="0"/>
                                          </p:val>
                                        </p:tav>
                                      </p:tavLst>
                                    </p:anim>
                                    <p:animEffect transition="in" filter="fade">
                                      <p:cBhvr>
                                        <p:cTn id="637" dur="1000"/>
                                        <p:tgtEl>
                                          <p:spTgt spid="98"/>
                                        </p:tgtEl>
                                      </p:cBhvr>
                                    </p:animEffec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nodeType="clickEffect">
                                  <p:stCondLst>
                                    <p:cond delay="0"/>
                                  </p:stCondLst>
                                  <p:childTnLst>
                                    <p:set>
                                      <p:cBhvr>
                                        <p:cTn id="641" dur="1" fill="hold">
                                          <p:stCondLst>
                                            <p:cond delay="0"/>
                                          </p:stCondLst>
                                        </p:cTn>
                                        <p:tgtEl>
                                          <p:spTgt spid="42"/>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xit" presetSubtype="0" fill="hold" nodeType="clickEffect">
                                  <p:stCondLst>
                                    <p:cond delay="0"/>
                                  </p:stCondLst>
                                  <p:childTnLst>
                                    <p:set>
                                      <p:cBhvr>
                                        <p:cTn id="645" dur="1" fill="hold">
                                          <p:stCondLst>
                                            <p:cond delay="0"/>
                                          </p:stCondLst>
                                        </p:cTn>
                                        <p:tgtEl>
                                          <p:spTgt spid="36"/>
                                        </p:tgtEl>
                                        <p:attrNameLst>
                                          <p:attrName>style.visibility</p:attrName>
                                        </p:attrNameLst>
                                      </p:cBhvr>
                                      <p:to>
                                        <p:strVal val="hidden"/>
                                      </p:to>
                                    </p:set>
                                  </p:childTnLst>
                                </p:cTn>
                              </p:par>
                            </p:childTnLst>
                          </p:cTn>
                        </p:par>
                        <p:par>
                          <p:cTn id="646" fill="hold">
                            <p:stCondLst>
                              <p:cond delay="0"/>
                            </p:stCondLst>
                            <p:childTnLst>
                              <p:par>
                                <p:cTn id="647" presetID="1" presetClass="exit" presetSubtype="0" fill="hold" grpId="1" nodeType="afterEffect">
                                  <p:stCondLst>
                                    <p:cond delay="0"/>
                                  </p:stCondLst>
                                  <p:childTnLst>
                                    <p:set>
                                      <p:cBhvr>
                                        <p:cTn id="648" dur="1" fill="hold">
                                          <p:stCondLst>
                                            <p:cond delay="0"/>
                                          </p:stCondLst>
                                        </p:cTn>
                                        <p:tgtEl>
                                          <p:spTgt spid="114"/>
                                        </p:tgtEl>
                                        <p:attrNameLst>
                                          <p:attrName>style.visibility</p:attrName>
                                        </p:attrNameLst>
                                      </p:cBhvr>
                                      <p:to>
                                        <p:strVal val="hidden"/>
                                      </p:to>
                                    </p:set>
                                  </p:childTnLst>
                                </p:cTn>
                              </p:par>
                            </p:childTnLst>
                          </p:cTn>
                        </p:par>
                      </p:childTnLst>
                    </p:cTn>
                  </p:par>
                  <p:par>
                    <p:cTn id="649" fill="hold">
                      <p:stCondLst>
                        <p:cond delay="indefinite"/>
                      </p:stCondLst>
                      <p:childTnLst>
                        <p:par>
                          <p:cTn id="650" fill="hold">
                            <p:stCondLst>
                              <p:cond delay="0"/>
                            </p:stCondLst>
                            <p:childTnLst>
                              <p:par>
                                <p:cTn id="651" presetID="1" presetClass="entr" presetSubtype="0" fill="hold" grpId="0" nodeType="clickEffect">
                                  <p:stCondLst>
                                    <p:cond delay="0"/>
                                  </p:stCondLst>
                                  <p:childTnLst>
                                    <p:set>
                                      <p:cBhvr>
                                        <p:cTn id="652"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2" grpId="0" animBg="1"/>
      <p:bldP spid="83" grpId="0"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7" grpId="0" animBg="1"/>
      <p:bldP spid="97" grpId="1" animBg="1"/>
      <p:bldP spid="98" grpId="0" animBg="1"/>
      <p:bldP spid="99" grpId="0" animBg="1"/>
      <p:bldP spid="100" grpId="0" animBg="1"/>
      <p:bldP spid="101" grpId="0" animBg="1"/>
      <p:bldP spid="102" grpId="0" animBg="1"/>
      <p:bldP spid="103" grpId="0" animBg="1"/>
      <p:bldP spid="104" grpId="0"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9329" y="124570"/>
            <a:ext cx="6755110" cy="646393"/>
          </a:xfrm>
        </p:spPr>
        <p:txBody>
          <a:bodyPr>
            <a:normAutofit fontScale="90000"/>
          </a:bodyPr>
          <a:lstStyle/>
          <a:p>
            <a:r>
              <a:rPr lang="en-US" dirty="0" smtClean="0"/>
              <a:t>Complexity Analysis of Sorting Algorithms</a:t>
            </a:r>
            <a:endParaRPr lang="en-US" dirty="0"/>
          </a:p>
        </p:txBody>
      </p:sp>
      <p:sp>
        <p:nvSpPr>
          <p:cNvPr id="12" name="Text Placeholder 11"/>
          <p:cNvSpPr>
            <a:spLocks noGrp="1"/>
          </p:cNvSpPr>
          <p:nvPr>
            <p:ph type="body" sz="half" idx="2"/>
          </p:nvPr>
        </p:nvSpPr>
        <p:spPr>
          <a:xfrm>
            <a:off x="109330" y="770962"/>
            <a:ext cx="10992259" cy="5624591"/>
          </a:xfrm>
        </p:spPr>
        <p:txBody>
          <a:bodyPr>
            <a:normAutofit/>
          </a:bodyPr>
          <a:lstStyle/>
          <a:p>
            <a:pPr marL="457200" indent="-457200" algn="just">
              <a:buFont typeface="Wingdings" panose="05000000000000000000" pitchFamily="2" charset="2"/>
              <a:buChar char="v"/>
            </a:pPr>
            <a:r>
              <a:rPr lang="en-US" sz="2600" dirty="0" smtClean="0"/>
              <a:t>Bubble Sort</a:t>
            </a:r>
          </a:p>
          <a:p>
            <a:pPr marL="914400" lvl="1" indent="-457200" algn="just">
              <a:buFont typeface="Wingdings" panose="05000000000000000000" pitchFamily="2" charset="2"/>
              <a:buChar char="v"/>
            </a:pPr>
            <a:r>
              <a:rPr lang="en-US" sz="2600" dirty="0" smtClean="0"/>
              <a:t>Worst case</a:t>
            </a:r>
          </a:p>
          <a:p>
            <a:pPr marL="914400" lvl="1" indent="-457200" algn="just">
              <a:buFont typeface="Wingdings" panose="05000000000000000000" pitchFamily="2" charset="2"/>
              <a:buChar char="v"/>
            </a:pPr>
            <a:r>
              <a:rPr lang="en-US" sz="2600" dirty="0" smtClean="0"/>
              <a:t>Best case</a:t>
            </a:r>
            <a:endParaRPr lang="en-US" sz="2200" dirty="0"/>
          </a:p>
          <a:p>
            <a:pPr algn="just"/>
            <a:r>
              <a:rPr lang="en-US" sz="1900" b="1" dirty="0" smtClean="0">
                <a:latin typeface="Times New Roman" pitchFamily="18" charset="0"/>
                <a:cs typeface="Times New Roman" pitchFamily="18" charset="0"/>
              </a:rPr>
              <a:t>Counting the number of primitive operations at worst case:</a:t>
            </a:r>
          </a:p>
          <a:p>
            <a:pPr algn="just"/>
            <a:r>
              <a:rPr lang="en-US" sz="1900" dirty="0" smtClean="0">
                <a:latin typeface="Times New Roman" pitchFamily="18" charset="0"/>
                <a:cs typeface="Times New Roman" pitchFamily="18" charset="0"/>
              </a:rPr>
              <a:t>When i=0, #comparisons = n-1, max #exchange=n-1</a:t>
            </a:r>
          </a:p>
          <a:p>
            <a:pPr algn="just"/>
            <a:r>
              <a:rPr lang="en-US" sz="1900" dirty="0">
                <a:latin typeface="Times New Roman" pitchFamily="18" charset="0"/>
                <a:cs typeface="Times New Roman" pitchFamily="18" charset="0"/>
              </a:rPr>
              <a:t>When </a:t>
            </a:r>
            <a:r>
              <a:rPr lang="en-US" sz="1900" dirty="0" smtClean="0">
                <a:latin typeface="Times New Roman" pitchFamily="18" charset="0"/>
                <a:cs typeface="Times New Roman" pitchFamily="18" charset="0"/>
              </a:rPr>
              <a:t>i=1, </a:t>
            </a:r>
            <a:r>
              <a:rPr lang="en-US" sz="1900" dirty="0">
                <a:latin typeface="Times New Roman" pitchFamily="18" charset="0"/>
                <a:cs typeface="Times New Roman" pitchFamily="18" charset="0"/>
              </a:rPr>
              <a:t>#comparisons = </a:t>
            </a:r>
            <a:r>
              <a:rPr lang="en-US" sz="1900" dirty="0" smtClean="0">
                <a:latin typeface="Times New Roman" pitchFamily="18" charset="0"/>
                <a:cs typeface="Times New Roman" pitchFamily="18" charset="0"/>
              </a:rPr>
              <a:t>n-2, </a:t>
            </a:r>
            <a:r>
              <a:rPr lang="en-US" sz="1900" dirty="0">
                <a:latin typeface="Times New Roman" pitchFamily="18" charset="0"/>
                <a:cs typeface="Times New Roman" pitchFamily="18" charset="0"/>
              </a:rPr>
              <a:t>max #</a:t>
            </a:r>
            <a:r>
              <a:rPr lang="en-US" sz="1900" dirty="0" smtClean="0">
                <a:latin typeface="Times New Roman" pitchFamily="18" charset="0"/>
                <a:cs typeface="Times New Roman" pitchFamily="18" charset="0"/>
              </a:rPr>
              <a:t>exchange=n-2</a:t>
            </a:r>
          </a:p>
          <a:p>
            <a:pPr algn="just"/>
            <a:r>
              <a:rPr lang="en-US" sz="1900" dirty="0">
                <a:latin typeface="Times New Roman" pitchFamily="18" charset="0"/>
                <a:cs typeface="Times New Roman" pitchFamily="18" charset="0"/>
              </a:rPr>
              <a:t>When </a:t>
            </a:r>
            <a:r>
              <a:rPr lang="en-US" sz="1900" dirty="0" smtClean="0">
                <a:latin typeface="Times New Roman" pitchFamily="18" charset="0"/>
                <a:cs typeface="Times New Roman" pitchFamily="18" charset="0"/>
              </a:rPr>
              <a:t>i=2, </a:t>
            </a:r>
            <a:r>
              <a:rPr lang="en-US" sz="1900" dirty="0">
                <a:latin typeface="Times New Roman" pitchFamily="18" charset="0"/>
                <a:cs typeface="Times New Roman" pitchFamily="18" charset="0"/>
              </a:rPr>
              <a:t>#comparisons = </a:t>
            </a:r>
            <a:r>
              <a:rPr lang="en-US" sz="1900" dirty="0" smtClean="0">
                <a:latin typeface="Times New Roman" pitchFamily="18" charset="0"/>
                <a:cs typeface="Times New Roman" pitchFamily="18" charset="0"/>
              </a:rPr>
              <a:t>n-3, </a:t>
            </a:r>
            <a:r>
              <a:rPr lang="en-US" sz="1900" dirty="0">
                <a:latin typeface="Times New Roman" pitchFamily="18" charset="0"/>
                <a:cs typeface="Times New Roman" pitchFamily="18" charset="0"/>
              </a:rPr>
              <a:t>max #</a:t>
            </a:r>
            <a:r>
              <a:rPr lang="en-US" sz="1900" dirty="0" smtClean="0">
                <a:latin typeface="Times New Roman" pitchFamily="18" charset="0"/>
                <a:cs typeface="Times New Roman" pitchFamily="18" charset="0"/>
              </a:rPr>
              <a:t>exchange=n-3</a:t>
            </a:r>
          </a:p>
          <a:p>
            <a:pPr algn="just">
              <a:spcBef>
                <a:spcPts val="0"/>
              </a:spcBef>
            </a:pPr>
            <a:r>
              <a:rPr lang="en-US" sz="1900" dirty="0" smtClean="0">
                <a:latin typeface="Times New Roman" pitchFamily="18" charset="0"/>
                <a:cs typeface="Times New Roman" pitchFamily="18" charset="0"/>
              </a:rPr>
              <a:t>.</a:t>
            </a:r>
          </a:p>
          <a:p>
            <a:pPr algn="just">
              <a:spcBef>
                <a:spcPts val="0"/>
              </a:spcBef>
            </a:pPr>
            <a:r>
              <a:rPr lang="en-US" sz="1900" dirty="0">
                <a:latin typeface="Times New Roman" pitchFamily="18" charset="0"/>
                <a:cs typeface="Times New Roman" pitchFamily="18" charset="0"/>
              </a:rPr>
              <a:t>.</a:t>
            </a:r>
            <a:endParaRPr lang="en-US" sz="1900" dirty="0" smtClean="0">
              <a:latin typeface="Times New Roman" pitchFamily="18" charset="0"/>
              <a:cs typeface="Times New Roman" pitchFamily="18" charset="0"/>
            </a:endParaRPr>
          </a:p>
          <a:p>
            <a:pPr algn="just">
              <a:spcBef>
                <a:spcPts val="0"/>
              </a:spcBef>
            </a:pPr>
            <a:r>
              <a:rPr lang="en-US" sz="1900" dirty="0" smtClean="0">
                <a:latin typeface="Times New Roman" pitchFamily="18" charset="0"/>
                <a:cs typeface="Times New Roman" pitchFamily="18" charset="0"/>
              </a:rPr>
              <a:t>.</a:t>
            </a:r>
          </a:p>
          <a:p>
            <a:pPr algn="just"/>
            <a:r>
              <a:rPr lang="en-US" sz="1900" dirty="0">
                <a:latin typeface="Times New Roman" pitchFamily="18" charset="0"/>
                <a:cs typeface="Times New Roman" pitchFamily="18" charset="0"/>
              </a:rPr>
              <a:t>When </a:t>
            </a:r>
            <a:r>
              <a:rPr lang="en-US" sz="1900" dirty="0" smtClean="0">
                <a:latin typeface="Times New Roman" pitchFamily="18" charset="0"/>
                <a:cs typeface="Times New Roman" pitchFamily="18" charset="0"/>
              </a:rPr>
              <a:t>i=n-2, </a:t>
            </a:r>
            <a:r>
              <a:rPr lang="en-US" sz="1900" dirty="0">
                <a:latin typeface="Times New Roman" pitchFamily="18" charset="0"/>
                <a:cs typeface="Times New Roman" pitchFamily="18" charset="0"/>
              </a:rPr>
              <a:t>#comparisons = </a:t>
            </a:r>
            <a:r>
              <a:rPr lang="en-US" sz="1900" dirty="0" smtClean="0">
                <a:latin typeface="Times New Roman" pitchFamily="18" charset="0"/>
                <a:cs typeface="Times New Roman" pitchFamily="18" charset="0"/>
              </a:rPr>
              <a:t>1</a:t>
            </a:r>
            <a:r>
              <a:rPr lang="en-US" sz="1900" dirty="0">
                <a:latin typeface="Times New Roman" pitchFamily="18" charset="0"/>
                <a:cs typeface="Times New Roman" pitchFamily="18" charset="0"/>
              </a:rPr>
              <a:t>, max #</a:t>
            </a:r>
            <a:r>
              <a:rPr lang="en-US" sz="1900" dirty="0" smtClean="0">
                <a:latin typeface="Times New Roman" pitchFamily="18" charset="0"/>
                <a:cs typeface="Times New Roman" pitchFamily="18" charset="0"/>
              </a:rPr>
              <a:t>exchange=1</a:t>
            </a:r>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Summing up the above values,</a:t>
            </a:r>
          </a:p>
          <a:p>
            <a:pPr algn="just"/>
            <a:r>
              <a:rPr lang="en-US" sz="1900" dirty="0" smtClean="0">
                <a:latin typeface="Times New Roman" pitchFamily="18" charset="0"/>
                <a:cs typeface="Times New Roman" pitchFamily="18" charset="0"/>
              </a:rPr>
              <a:t>f(n)= [(n-1)+(n-2)+(n-3)+…+3+2+1]*2=n(n-1)</a:t>
            </a:r>
          </a:p>
          <a:p>
            <a:pPr algn="just"/>
            <a:r>
              <a:rPr lang="en-US" sz="1900" dirty="0">
                <a:solidFill>
                  <a:prstClr val="black"/>
                </a:solidFill>
                <a:latin typeface="Times New Roman" pitchFamily="18" charset="0"/>
                <a:cs typeface="Times New Roman" pitchFamily="18" charset="0"/>
              </a:rPr>
              <a:t>which is of O(n^2</a:t>
            </a:r>
            <a:r>
              <a:rPr lang="en-US" sz="2000" dirty="0" smtClean="0">
                <a:solidFill>
                  <a:prstClr val="black"/>
                </a:solidFill>
                <a:latin typeface="Times New Roman" pitchFamily="18" charset="0"/>
                <a:cs typeface="Times New Roman" pitchFamily="18" charset="0"/>
              </a:rPr>
              <a:t>)</a:t>
            </a:r>
          </a:p>
          <a:p>
            <a:pPr algn="just"/>
            <a:r>
              <a:rPr lang="en-US" sz="2000" dirty="0" smtClean="0">
                <a:solidFill>
                  <a:prstClr val="black"/>
                </a:solidFill>
                <a:latin typeface="Times New Roman" pitchFamily="18" charset="0"/>
                <a:cs typeface="Times New Roman" pitchFamily="18" charset="0"/>
              </a:rPr>
              <a:t>Similarly, find f(n) in the </a:t>
            </a:r>
            <a:r>
              <a:rPr lang="en-US" sz="2000" b="1" dirty="0" smtClean="0">
                <a:solidFill>
                  <a:prstClr val="black"/>
                </a:solidFill>
                <a:latin typeface="Times New Roman" pitchFamily="18" charset="0"/>
                <a:cs typeface="Times New Roman" pitchFamily="18" charset="0"/>
              </a:rPr>
              <a:t>best case</a:t>
            </a:r>
            <a:r>
              <a:rPr lang="en-US" sz="2000" dirty="0" smtClean="0">
                <a:solidFill>
                  <a:prstClr val="black"/>
                </a:solidFill>
                <a:latin typeface="Times New Roman" pitchFamily="18" charset="0"/>
                <a:cs typeface="Times New Roman" pitchFamily="18" charset="0"/>
              </a:rPr>
              <a:t>.</a:t>
            </a:r>
            <a:endParaRPr lang="en-US" sz="2000" dirty="0"/>
          </a:p>
          <a:p>
            <a:pPr lvl="1" algn="just"/>
            <a:endParaRPr lang="en-US" sz="1800" dirty="0"/>
          </a:p>
          <a:p>
            <a:pPr lvl="1" algn="just"/>
            <a:endParaRPr lang="en-US" sz="1800" dirty="0" smtClean="0"/>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5" name="Footer Placeholder 4"/>
          <p:cNvSpPr>
            <a:spLocks noGrp="1"/>
          </p:cNvSpPr>
          <p:nvPr>
            <p:ph type="ftr" sz="quarter" idx="11"/>
          </p:nvPr>
        </p:nvSpPr>
        <p:spPr/>
        <p:txBody>
          <a:bodyPr/>
          <a:lstStyle/>
          <a:p>
            <a:r>
              <a:rPr lang="en-US" smtClean="0"/>
              <a:t>Data Structures</a:t>
            </a:r>
            <a:endParaRPr lang="en-US" dirty="0"/>
          </a:p>
        </p:txBody>
      </p:sp>
      <p:sp>
        <p:nvSpPr>
          <p:cNvPr id="6" name="Slide Number Placeholder 5"/>
          <p:cNvSpPr>
            <a:spLocks noGrp="1"/>
          </p:cNvSpPr>
          <p:nvPr>
            <p:ph type="sldNum" sz="quarter" idx="12"/>
          </p:nvPr>
        </p:nvSpPr>
        <p:spPr/>
        <p:txBody>
          <a:body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16</a:t>
            </a:fld>
            <a:endParaRPr lang="en-US" dirty="0"/>
          </a:p>
        </p:txBody>
      </p:sp>
    </p:spTree>
    <p:extLst>
      <p:ext uri="{BB962C8B-B14F-4D97-AF65-F5344CB8AC3E}">
        <p14:creationId xmlns:p14="http://schemas.microsoft.com/office/powerpoint/2010/main" val="2817299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9329" y="124570"/>
            <a:ext cx="6755110" cy="646393"/>
          </a:xfrm>
        </p:spPr>
        <p:txBody>
          <a:bodyPr>
            <a:normAutofit fontScale="90000"/>
          </a:bodyPr>
          <a:lstStyle/>
          <a:p>
            <a:r>
              <a:rPr lang="en-US" dirty="0" smtClean="0"/>
              <a:t>Complexity Analysis of Sorting Algorithms</a:t>
            </a:r>
            <a:endParaRPr lang="en-US" dirty="0"/>
          </a:p>
        </p:txBody>
      </p:sp>
      <p:sp>
        <p:nvSpPr>
          <p:cNvPr id="12" name="Text Placeholder 11"/>
          <p:cNvSpPr>
            <a:spLocks noGrp="1"/>
          </p:cNvSpPr>
          <p:nvPr>
            <p:ph type="body" sz="half" idx="2"/>
          </p:nvPr>
        </p:nvSpPr>
        <p:spPr>
          <a:xfrm>
            <a:off x="109330" y="770962"/>
            <a:ext cx="10979380" cy="5624591"/>
          </a:xfrm>
        </p:spPr>
        <p:txBody>
          <a:bodyPr>
            <a:normAutofit/>
          </a:bodyPr>
          <a:lstStyle/>
          <a:p>
            <a:pPr marL="457200" indent="-457200" algn="just">
              <a:buFont typeface="Wingdings" panose="05000000000000000000" pitchFamily="2" charset="2"/>
              <a:buChar char="v"/>
            </a:pPr>
            <a:r>
              <a:rPr lang="en-US" sz="2400" dirty="0" smtClean="0"/>
              <a:t>Selection Sort</a:t>
            </a:r>
          </a:p>
          <a:p>
            <a:pPr marL="914400" lvl="1" indent="-457200" algn="just">
              <a:buFont typeface="Wingdings" panose="05000000000000000000" pitchFamily="2" charset="2"/>
              <a:buChar char="v"/>
            </a:pPr>
            <a:r>
              <a:rPr lang="en-US" sz="2200" dirty="0"/>
              <a:t>Worst case</a:t>
            </a:r>
          </a:p>
          <a:p>
            <a:pPr marL="914400" lvl="1" indent="-457200" algn="just">
              <a:buFont typeface="Wingdings" panose="05000000000000000000" pitchFamily="2" charset="2"/>
              <a:buChar char="v"/>
            </a:pPr>
            <a:r>
              <a:rPr lang="en-US" sz="2200" dirty="0"/>
              <a:t>Best case</a:t>
            </a:r>
          </a:p>
          <a:p>
            <a:pPr algn="just"/>
            <a:r>
              <a:rPr lang="en-US" sz="1800" b="1" dirty="0">
                <a:latin typeface="Times New Roman" pitchFamily="18" charset="0"/>
                <a:cs typeface="Times New Roman" pitchFamily="18" charset="0"/>
              </a:rPr>
              <a:t>Counting the number of primitive operations at worst case:</a:t>
            </a:r>
          </a:p>
          <a:p>
            <a:pPr algn="just"/>
            <a:r>
              <a:rPr lang="en-US" sz="1800" dirty="0">
                <a:latin typeface="Times New Roman" pitchFamily="18" charset="0"/>
                <a:cs typeface="Times New Roman" pitchFamily="18" charset="0"/>
              </a:rPr>
              <a:t>When i=0, #comparisons = n-1, max #</a:t>
            </a:r>
            <a:r>
              <a:rPr lang="en-US" sz="1800" dirty="0" smtClean="0">
                <a:latin typeface="Times New Roman" pitchFamily="18" charset="0"/>
                <a:cs typeface="Times New Roman" pitchFamily="18" charset="0"/>
              </a:rPr>
              <a:t>exchange=1</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When i=1, #comparisons = n-2, max #</a:t>
            </a:r>
            <a:r>
              <a:rPr lang="en-US" sz="1800" dirty="0" smtClean="0">
                <a:latin typeface="Times New Roman" pitchFamily="18" charset="0"/>
                <a:cs typeface="Times New Roman" pitchFamily="18" charset="0"/>
              </a:rPr>
              <a:t>exchange=1</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When i=2, #comparisons = n-3, max #</a:t>
            </a:r>
            <a:r>
              <a:rPr lang="en-US" sz="1800" dirty="0" smtClean="0">
                <a:latin typeface="Times New Roman" pitchFamily="18" charset="0"/>
                <a:cs typeface="Times New Roman" pitchFamily="18" charset="0"/>
              </a:rPr>
              <a:t>exchange=1</a:t>
            </a:r>
            <a:endParaRPr lang="en-US" sz="1800" dirty="0">
              <a:latin typeface="Times New Roman" pitchFamily="18" charset="0"/>
              <a:cs typeface="Times New Roman" pitchFamily="18" charset="0"/>
            </a:endParaRPr>
          </a:p>
          <a:p>
            <a:pPr algn="just">
              <a:spcBef>
                <a:spcPts val="0"/>
              </a:spcBef>
            </a:pPr>
            <a:r>
              <a:rPr lang="en-US" sz="1800" dirty="0">
                <a:latin typeface="Times New Roman" pitchFamily="18" charset="0"/>
                <a:cs typeface="Times New Roman" pitchFamily="18" charset="0"/>
              </a:rPr>
              <a:t>.</a:t>
            </a:r>
          </a:p>
          <a:p>
            <a:pPr algn="just">
              <a:spcBef>
                <a:spcPts val="0"/>
              </a:spcBef>
            </a:pPr>
            <a:r>
              <a:rPr lang="en-US" sz="1800" dirty="0">
                <a:latin typeface="Times New Roman" pitchFamily="18" charset="0"/>
                <a:cs typeface="Times New Roman" pitchFamily="18" charset="0"/>
              </a:rPr>
              <a:t>.</a:t>
            </a:r>
          </a:p>
          <a:p>
            <a:pPr algn="just">
              <a:spcBef>
                <a:spcPts val="0"/>
              </a:spcBef>
            </a:pPr>
            <a:r>
              <a:rPr lang="en-US" sz="1800" dirty="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When i=n-2, #comparisons = 1, max #exchange=1</a:t>
            </a:r>
          </a:p>
          <a:p>
            <a:pPr algn="just"/>
            <a:r>
              <a:rPr lang="en-US" sz="1800" dirty="0" smtClean="0">
                <a:latin typeface="Times New Roman" pitchFamily="18" charset="0"/>
                <a:cs typeface="Times New Roman" pitchFamily="18" charset="0"/>
              </a:rPr>
              <a:t>Summing </a:t>
            </a:r>
            <a:r>
              <a:rPr lang="en-US" sz="1800" dirty="0">
                <a:latin typeface="Times New Roman" pitchFamily="18" charset="0"/>
                <a:cs typeface="Times New Roman" pitchFamily="18" charset="0"/>
              </a:rPr>
              <a:t>up the above values,</a:t>
            </a:r>
          </a:p>
          <a:p>
            <a:pPr algn="just"/>
            <a:r>
              <a:rPr lang="en-US" sz="1800" dirty="0">
                <a:latin typeface="Times New Roman" pitchFamily="18" charset="0"/>
                <a:cs typeface="Times New Roman" pitchFamily="18" charset="0"/>
              </a:rPr>
              <a:t>f(n)= [(n-1)+(n-2)+(n-3)+…+3+2+1</a:t>
            </a:r>
            <a:r>
              <a:rPr lang="en-US" sz="1800" dirty="0" smtClean="0">
                <a:latin typeface="Times New Roman" pitchFamily="18" charset="0"/>
                <a:cs typeface="Times New Roman" pitchFamily="18" charset="0"/>
              </a:rPr>
              <a:t>]+n=[n(n-1)/2]+n</a:t>
            </a:r>
          </a:p>
          <a:p>
            <a:pPr algn="just"/>
            <a:r>
              <a:rPr lang="en-US" sz="1800" dirty="0">
                <a:solidFill>
                  <a:prstClr val="black"/>
                </a:solidFill>
                <a:latin typeface="Times New Roman" pitchFamily="18" charset="0"/>
                <a:cs typeface="Times New Roman" pitchFamily="18" charset="0"/>
              </a:rPr>
              <a:t>which is of O(n^2)</a:t>
            </a:r>
            <a:endParaRPr lang="en-US" sz="1800" dirty="0">
              <a:latin typeface="Times New Roman" pitchFamily="18" charset="0"/>
              <a:cs typeface="Times New Roman" pitchFamily="18" charset="0"/>
            </a:endParaRPr>
          </a:p>
          <a:p>
            <a:pPr algn="just"/>
            <a:r>
              <a:rPr lang="en-US" sz="2400" dirty="0">
                <a:solidFill>
                  <a:prstClr val="black"/>
                </a:solidFill>
                <a:latin typeface="Times New Roman" pitchFamily="18" charset="0"/>
                <a:cs typeface="Times New Roman" pitchFamily="18" charset="0"/>
              </a:rPr>
              <a:t>Similarly, find f(n) in the </a:t>
            </a:r>
            <a:r>
              <a:rPr lang="en-US" sz="2400" b="1" dirty="0">
                <a:solidFill>
                  <a:prstClr val="black"/>
                </a:solidFill>
                <a:latin typeface="Times New Roman" pitchFamily="18" charset="0"/>
                <a:cs typeface="Times New Roman" pitchFamily="18" charset="0"/>
              </a:rPr>
              <a:t>best case</a:t>
            </a:r>
            <a:r>
              <a:rPr lang="en-US" sz="2400" dirty="0">
                <a:solidFill>
                  <a:prstClr val="black"/>
                </a:solidFill>
                <a:latin typeface="Times New Roman" pitchFamily="18" charset="0"/>
                <a:cs typeface="Times New Roman" pitchFamily="18" charset="0"/>
              </a:rPr>
              <a:t>.</a:t>
            </a:r>
            <a:endParaRPr lang="en-US" sz="2400" dirty="0"/>
          </a:p>
          <a:p>
            <a:pPr algn="just"/>
            <a:endParaRPr lang="en-US" sz="2400" dirty="0" smtClean="0"/>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5" name="Footer Placeholder 4"/>
          <p:cNvSpPr>
            <a:spLocks noGrp="1"/>
          </p:cNvSpPr>
          <p:nvPr>
            <p:ph type="ftr" sz="quarter" idx="11"/>
          </p:nvPr>
        </p:nvSpPr>
        <p:spPr/>
        <p:txBody>
          <a:bodyPr/>
          <a:lstStyle/>
          <a:p>
            <a:r>
              <a:rPr lang="en-US" smtClean="0"/>
              <a:t>Data Structures</a:t>
            </a:r>
            <a:endParaRPr lang="en-US" dirty="0"/>
          </a:p>
        </p:txBody>
      </p:sp>
      <p:sp>
        <p:nvSpPr>
          <p:cNvPr id="6" name="Slide Number Placeholder 5"/>
          <p:cNvSpPr>
            <a:spLocks noGrp="1"/>
          </p:cNvSpPr>
          <p:nvPr>
            <p:ph type="sldNum" sz="quarter" idx="12"/>
          </p:nvPr>
        </p:nvSpPr>
        <p:spPr/>
        <p:txBody>
          <a:body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17</a:t>
            </a:fld>
            <a:endParaRPr lang="en-US" dirty="0"/>
          </a:p>
        </p:txBody>
      </p:sp>
    </p:spTree>
    <p:extLst>
      <p:ext uri="{BB962C8B-B14F-4D97-AF65-F5344CB8AC3E}">
        <p14:creationId xmlns:p14="http://schemas.microsoft.com/office/powerpoint/2010/main" val="2817299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9329" y="124570"/>
            <a:ext cx="6755110" cy="646393"/>
          </a:xfrm>
        </p:spPr>
        <p:txBody>
          <a:bodyPr>
            <a:normAutofit fontScale="90000"/>
          </a:bodyPr>
          <a:lstStyle/>
          <a:p>
            <a:r>
              <a:rPr lang="en-US" dirty="0" smtClean="0"/>
              <a:t>Complexity Analysis of Sorting Algorithms</a:t>
            </a:r>
            <a:endParaRPr lang="en-US" dirty="0"/>
          </a:p>
        </p:txBody>
      </p:sp>
      <p:sp>
        <p:nvSpPr>
          <p:cNvPr id="12" name="Text Placeholder 11"/>
          <p:cNvSpPr>
            <a:spLocks noGrp="1"/>
          </p:cNvSpPr>
          <p:nvPr>
            <p:ph type="body" sz="half" idx="2"/>
          </p:nvPr>
        </p:nvSpPr>
        <p:spPr>
          <a:xfrm>
            <a:off x="109330" y="770962"/>
            <a:ext cx="10271042" cy="5624591"/>
          </a:xfrm>
        </p:spPr>
        <p:txBody>
          <a:bodyPr>
            <a:normAutofit/>
          </a:bodyPr>
          <a:lstStyle/>
          <a:p>
            <a:pPr marL="457200" indent="-457200" algn="just">
              <a:buFont typeface="Wingdings" panose="05000000000000000000" pitchFamily="2" charset="2"/>
              <a:buChar char="v"/>
            </a:pPr>
            <a:r>
              <a:rPr lang="en-US" sz="2400" dirty="0" smtClean="0"/>
              <a:t>Insertion Sort</a:t>
            </a:r>
          </a:p>
          <a:p>
            <a:pPr marL="914400" lvl="1" indent="-457200" algn="just">
              <a:buFont typeface="Wingdings" panose="05000000000000000000" pitchFamily="2" charset="2"/>
              <a:buChar char="v"/>
            </a:pPr>
            <a:r>
              <a:rPr lang="en-US" sz="2200" dirty="0"/>
              <a:t>Worst case</a:t>
            </a:r>
          </a:p>
          <a:p>
            <a:pPr marL="914400" lvl="1" indent="-457200" algn="just">
              <a:buFont typeface="Wingdings" panose="05000000000000000000" pitchFamily="2" charset="2"/>
              <a:buChar char="v"/>
            </a:pPr>
            <a:r>
              <a:rPr lang="en-US" sz="2200" dirty="0"/>
              <a:t>Best case</a:t>
            </a:r>
          </a:p>
          <a:p>
            <a:pPr lvl="0" algn="just"/>
            <a:r>
              <a:rPr lang="en-US" sz="1800" b="1" dirty="0">
                <a:solidFill>
                  <a:prstClr val="black"/>
                </a:solidFill>
                <a:latin typeface="Times New Roman" pitchFamily="18" charset="0"/>
                <a:cs typeface="Times New Roman" pitchFamily="18" charset="0"/>
              </a:rPr>
              <a:t>Counting the number of primitive operations at worst case:</a:t>
            </a:r>
          </a:p>
          <a:p>
            <a:pPr lvl="0" algn="just"/>
            <a:r>
              <a:rPr lang="en-US" sz="1800" dirty="0">
                <a:solidFill>
                  <a:prstClr val="black"/>
                </a:solidFill>
                <a:latin typeface="Times New Roman" pitchFamily="18" charset="0"/>
                <a:cs typeface="Times New Roman" pitchFamily="18" charset="0"/>
              </a:rPr>
              <a:t>When </a:t>
            </a:r>
            <a:r>
              <a:rPr lang="en-US" sz="1800" dirty="0" smtClean="0">
                <a:solidFill>
                  <a:prstClr val="black"/>
                </a:solidFill>
                <a:latin typeface="Times New Roman" pitchFamily="18" charset="0"/>
                <a:cs typeface="Times New Roman" pitchFamily="18" charset="0"/>
              </a:rPr>
              <a:t>i=1, </a:t>
            </a:r>
            <a:r>
              <a:rPr lang="en-US" sz="1800" dirty="0">
                <a:solidFill>
                  <a:prstClr val="black"/>
                </a:solidFill>
                <a:latin typeface="Times New Roman" pitchFamily="18" charset="0"/>
                <a:cs typeface="Times New Roman" pitchFamily="18" charset="0"/>
              </a:rPr>
              <a:t>#comparisons = 1</a:t>
            </a:r>
            <a:r>
              <a:rPr lang="en-US" sz="1800" dirty="0" smtClean="0">
                <a:solidFill>
                  <a:prstClr val="black"/>
                </a:solidFill>
                <a:latin typeface="Times New Roman" pitchFamily="18" charset="0"/>
                <a:cs typeface="Times New Roman" pitchFamily="18" charset="0"/>
              </a:rPr>
              <a:t>, </a:t>
            </a:r>
            <a:r>
              <a:rPr lang="en-US" sz="1800" dirty="0">
                <a:solidFill>
                  <a:prstClr val="black"/>
                </a:solidFill>
                <a:latin typeface="Times New Roman" pitchFamily="18" charset="0"/>
                <a:cs typeface="Times New Roman" pitchFamily="18" charset="0"/>
              </a:rPr>
              <a:t>max </a:t>
            </a:r>
            <a:r>
              <a:rPr lang="en-US" sz="1800" dirty="0" smtClean="0">
                <a:solidFill>
                  <a:prstClr val="black"/>
                </a:solidFill>
                <a:latin typeface="Times New Roman" pitchFamily="18" charset="0"/>
                <a:cs typeface="Times New Roman" pitchFamily="18" charset="0"/>
              </a:rPr>
              <a:t>#shift=1</a:t>
            </a:r>
            <a:endParaRPr lang="en-US" sz="1800" dirty="0">
              <a:solidFill>
                <a:prstClr val="black"/>
              </a:solidFill>
              <a:latin typeface="Times New Roman" pitchFamily="18" charset="0"/>
              <a:cs typeface="Times New Roman" pitchFamily="18" charset="0"/>
            </a:endParaRPr>
          </a:p>
          <a:p>
            <a:pPr lvl="0" algn="just"/>
            <a:r>
              <a:rPr lang="en-US" sz="1800" dirty="0">
                <a:solidFill>
                  <a:prstClr val="black"/>
                </a:solidFill>
                <a:latin typeface="Times New Roman" pitchFamily="18" charset="0"/>
                <a:cs typeface="Times New Roman" pitchFamily="18" charset="0"/>
              </a:rPr>
              <a:t>When </a:t>
            </a:r>
            <a:r>
              <a:rPr lang="en-US" sz="1800" dirty="0" smtClean="0">
                <a:solidFill>
                  <a:prstClr val="black"/>
                </a:solidFill>
                <a:latin typeface="Times New Roman" pitchFamily="18" charset="0"/>
                <a:cs typeface="Times New Roman" pitchFamily="18" charset="0"/>
              </a:rPr>
              <a:t>i=2, </a:t>
            </a:r>
            <a:r>
              <a:rPr lang="en-US" sz="1800" dirty="0">
                <a:solidFill>
                  <a:prstClr val="black"/>
                </a:solidFill>
                <a:latin typeface="Times New Roman" pitchFamily="18" charset="0"/>
                <a:cs typeface="Times New Roman" pitchFamily="18" charset="0"/>
              </a:rPr>
              <a:t>#comparisons = </a:t>
            </a:r>
            <a:r>
              <a:rPr lang="en-US" sz="1800" dirty="0" smtClean="0">
                <a:solidFill>
                  <a:prstClr val="black"/>
                </a:solidFill>
                <a:latin typeface="Times New Roman" pitchFamily="18" charset="0"/>
                <a:cs typeface="Times New Roman" pitchFamily="18" charset="0"/>
              </a:rPr>
              <a:t>2</a:t>
            </a:r>
            <a:r>
              <a:rPr lang="en-US" sz="1800" dirty="0">
                <a:solidFill>
                  <a:prstClr val="black"/>
                </a:solidFill>
                <a:latin typeface="Times New Roman" pitchFamily="18" charset="0"/>
                <a:cs typeface="Times New Roman" pitchFamily="18" charset="0"/>
              </a:rPr>
              <a:t>, max </a:t>
            </a:r>
            <a:r>
              <a:rPr lang="en-US" sz="1800" dirty="0" smtClean="0">
                <a:solidFill>
                  <a:prstClr val="black"/>
                </a:solidFill>
                <a:latin typeface="Times New Roman" pitchFamily="18" charset="0"/>
                <a:cs typeface="Times New Roman" pitchFamily="18" charset="0"/>
              </a:rPr>
              <a:t>#</a:t>
            </a:r>
            <a:r>
              <a:rPr lang="en-US" sz="1800" dirty="0">
                <a:solidFill>
                  <a:prstClr val="black"/>
                </a:solidFill>
                <a:latin typeface="Times New Roman" pitchFamily="18" charset="0"/>
                <a:cs typeface="Times New Roman" pitchFamily="18" charset="0"/>
              </a:rPr>
              <a:t>shift</a:t>
            </a:r>
            <a:r>
              <a:rPr lang="en-US" sz="1800" dirty="0" smtClean="0">
                <a:solidFill>
                  <a:prstClr val="black"/>
                </a:solidFill>
                <a:latin typeface="Times New Roman" pitchFamily="18" charset="0"/>
                <a:cs typeface="Times New Roman" pitchFamily="18" charset="0"/>
              </a:rPr>
              <a:t>=2</a:t>
            </a:r>
            <a:endParaRPr lang="en-US" sz="1800" dirty="0">
              <a:solidFill>
                <a:prstClr val="black"/>
              </a:solidFill>
              <a:latin typeface="Times New Roman" pitchFamily="18" charset="0"/>
              <a:cs typeface="Times New Roman" pitchFamily="18" charset="0"/>
            </a:endParaRPr>
          </a:p>
          <a:p>
            <a:pPr lvl="0" algn="just"/>
            <a:r>
              <a:rPr lang="en-US" sz="1800" dirty="0">
                <a:solidFill>
                  <a:prstClr val="black"/>
                </a:solidFill>
                <a:latin typeface="Times New Roman" pitchFamily="18" charset="0"/>
                <a:cs typeface="Times New Roman" pitchFamily="18" charset="0"/>
              </a:rPr>
              <a:t>When i=2, #comparisons = </a:t>
            </a:r>
            <a:r>
              <a:rPr lang="en-US" sz="1800" dirty="0" smtClean="0">
                <a:solidFill>
                  <a:prstClr val="black"/>
                </a:solidFill>
                <a:latin typeface="Times New Roman" pitchFamily="18" charset="0"/>
                <a:cs typeface="Times New Roman" pitchFamily="18" charset="0"/>
              </a:rPr>
              <a:t>3</a:t>
            </a:r>
            <a:r>
              <a:rPr lang="en-US" sz="1800" dirty="0">
                <a:solidFill>
                  <a:prstClr val="black"/>
                </a:solidFill>
                <a:latin typeface="Times New Roman" pitchFamily="18" charset="0"/>
                <a:cs typeface="Times New Roman" pitchFamily="18" charset="0"/>
              </a:rPr>
              <a:t>, max </a:t>
            </a:r>
            <a:r>
              <a:rPr lang="en-US" sz="1800" dirty="0" smtClean="0">
                <a:solidFill>
                  <a:prstClr val="black"/>
                </a:solidFill>
                <a:latin typeface="Times New Roman" pitchFamily="18" charset="0"/>
                <a:cs typeface="Times New Roman" pitchFamily="18" charset="0"/>
              </a:rPr>
              <a:t>#shift=3</a:t>
            </a:r>
            <a:endParaRPr lang="en-US" sz="1800" dirty="0">
              <a:solidFill>
                <a:prstClr val="black"/>
              </a:solidFill>
              <a:latin typeface="Times New Roman" pitchFamily="18" charset="0"/>
              <a:cs typeface="Times New Roman" pitchFamily="18" charset="0"/>
            </a:endParaRPr>
          </a:p>
          <a:p>
            <a:pPr lvl="0" algn="just">
              <a:spcBef>
                <a:spcPts val="0"/>
              </a:spcBef>
            </a:pPr>
            <a:r>
              <a:rPr lang="en-US" sz="1800" dirty="0">
                <a:solidFill>
                  <a:prstClr val="black"/>
                </a:solidFill>
                <a:latin typeface="Times New Roman" pitchFamily="18" charset="0"/>
                <a:cs typeface="Times New Roman" pitchFamily="18" charset="0"/>
              </a:rPr>
              <a:t>.</a:t>
            </a:r>
          </a:p>
          <a:p>
            <a:pPr lvl="0" algn="just">
              <a:spcBef>
                <a:spcPts val="0"/>
              </a:spcBef>
            </a:pPr>
            <a:r>
              <a:rPr lang="en-US" sz="1800" dirty="0">
                <a:solidFill>
                  <a:prstClr val="black"/>
                </a:solidFill>
                <a:latin typeface="Times New Roman" pitchFamily="18" charset="0"/>
                <a:cs typeface="Times New Roman" pitchFamily="18" charset="0"/>
              </a:rPr>
              <a:t>.</a:t>
            </a:r>
          </a:p>
          <a:p>
            <a:pPr lvl="0" algn="just">
              <a:spcBef>
                <a:spcPts val="0"/>
              </a:spcBef>
            </a:pPr>
            <a:r>
              <a:rPr lang="en-US" sz="1800" dirty="0">
                <a:solidFill>
                  <a:prstClr val="black"/>
                </a:solidFill>
                <a:latin typeface="Times New Roman" pitchFamily="18" charset="0"/>
                <a:cs typeface="Times New Roman" pitchFamily="18" charset="0"/>
              </a:rPr>
              <a:t>.</a:t>
            </a:r>
          </a:p>
          <a:p>
            <a:pPr lvl="0" algn="just"/>
            <a:r>
              <a:rPr lang="en-US" sz="1800" dirty="0">
                <a:solidFill>
                  <a:prstClr val="black"/>
                </a:solidFill>
                <a:latin typeface="Times New Roman" pitchFamily="18" charset="0"/>
                <a:cs typeface="Times New Roman" pitchFamily="18" charset="0"/>
              </a:rPr>
              <a:t>When </a:t>
            </a:r>
            <a:r>
              <a:rPr lang="en-US" sz="1800" dirty="0" smtClean="0">
                <a:solidFill>
                  <a:prstClr val="black"/>
                </a:solidFill>
                <a:latin typeface="Times New Roman" pitchFamily="18" charset="0"/>
                <a:cs typeface="Times New Roman" pitchFamily="18" charset="0"/>
              </a:rPr>
              <a:t>i=n-1, </a:t>
            </a:r>
            <a:r>
              <a:rPr lang="en-US" sz="1800" dirty="0">
                <a:solidFill>
                  <a:prstClr val="black"/>
                </a:solidFill>
                <a:latin typeface="Times New Roman" pitchFamily="18" charset="0"/>
                <a:cs typeface="Times New Roman" pitchFamily="18" charset="0"/>
              </a:rPr>
              <a:t>#comparisons = </a:t>
            </a:r>
            <a:r>
              <a:rPr lang="en-US" sz="1800" dirty="0" smtClean="0">
                <a:solidFill>
                  <a:prstClr val="black"/>
                </a:solidFill>
                <a:latin typeface="Times New Roman" pitchFamily="18" charset="0"/>
                <a:cs typeface="Times New Roman" pitchFamily="18" charset="0"/>
              </a:rPr>
              <a:t>n-1, </a:t>
            </a:r>
            <a:r>
              <a:rPr lang="en-US" sz="1800" dirty="0">
                <a:solidFill>
                  <a:prstClr val="black"/>
                </a:solidFill>
                <a:latin typeface="Times New Roman" pitchFamily="18" charset="0"/>
                <a:cs typeface="Times New Roman" pitchFamily="18" charset="0"/>
              </a:rPr>
              <a:t>max #</a:t>
            </a:r>
            <a:r>
              <a:rPr lang="en-US" sz="1800" dirty="0" smtClean="0">
                <a:solidFill>
                  <a:prstClr val="black"/>
                </a:solidFill>
                <a:latin typeface="Times New Roman" pitchFamily="18" charset="0"/>
                <a:cs typeface="Times New Roman" pitchFamily="18" charset="0"/>
              </a:rPr>
              <a:t>exchange=n-1</a:t>
            </a:r>
            <a:endParaRPr lang="en-US" sz="1800" dirty="0">
              <a:solidFill>
                <a:prstClr val="black"/>
              </a:solidFill>
              <a:latin typeface="Times New Roman" pitchFamily="18" charset="0"/>
              <a:cs typeface="Times New Roman" pitchFamily="18" charset="0"/>
            </a:endParaRPr>
          </a:p>
          <a:p>
            <a:pPr lvl="0" algn="just"/>
            <a:r>
              <a:rPr lang="en-US" sz="1800" dirty="0" smtClean="0">
                <a:solidFill>
                  <a:prstClr val="black"/>
                </a:solidFill>
                <a:latin typeface="Times New Roman" pitchFamily="18" charset="0"/>
                <a:cs typeface="Times New Roman" pitchFamily="18" charset="0"/>
              </a:rPr>
              <a:t>Summing </a:t>
            </a:r>
            <a:r>
              <a:rPr lang="en-US" sz="1800" dirty="0">
                <a:solidFill>
                  <a:prstClr val="black"/>
                </a:solidFill>
                <a:latin typeface="Times New Roman" pitchFamily="18" charset="0"/>
                <a:cs typeface="Times New Roman" pitchFamily="18" charset="0"/>
              </a:rPr>
              <a:t>up the above values,</a:t>
            </a:r>
          </a:p>
          <a:p>
            <a:pPr lvl="0" algn="just"/>
            <a:r>
              <a:rPr lang="en-US" sz="1800" dirty="0">
                <a:solidFill>
                  <a:prstClr val="black"/>
                </a:solidFill>
                <a:latin typeface="Times New Roman" pitchFamily="18" charset="0"/>
                <a:cs typeface="Times New Roman" pitchFamily="18" charset="0"/>
              </a:rPr>
              <a:t>f(n</a:t>
            </a:r>
            <a:r>
              <a:rPr lang="en-US" sz="1800" dirty="0" smtClean="0">
                <a:solidFill>
                  <a:prstClr val="black"/>
                </a:solidFill>
                <a:latin typeface="Times New Roman" pitchFamily="18" charset="0"/>
                <a:cs typeface="Times New Roman" pitchFamily="18" charset="0"/>
              </a:rPr>
              <a:t>)=[1+2+3+…+(n-1)]*</a:t>
            </a:r>
            <a:r>
              <a:rPr lang="en-US" sz="1800" dirty="0">
                <a:solidFill>
                  <a:prstClr val="black"/>
                </a:solidFill>
                <a:latin typeface="Times New Roman" pitchFamily="18" charset="0"/>
                <a:cs typeface="Times New Roman" pitchFamily="18" charset="0"/>
              </a:rPr>
              <a:t>2=n(n-1</a:t>
            </a:r>
            <a:r>
              <a:rPr lang="en-US" sz="1800" dirty="0" smtClean="0">
                <a:solidFill>
                  <a:prstClr val="black"/>
                </a:solidFill>
                <a:latin typeface="Times New Roman" pitchFamily="18" charset="0"/>
                <a:cs typeface="Times New Roman" pitchFamily="18" charset="0"/>
              </a:rPr>
              <a:t>) which is of O(n^2)</a:t>
            </a:r>
            <a:endParaRPr lang="en-US" sz="1800" dirty="0">
              <a:solidFill>
                <a:prstClr val="black"/>
              </a:solidFill>
              <a:latin typeface="Times New Roman" pitchFamily="18" charset="0"/>
              <a:cs typeface="Times New Roman" pitchFamily="18" charset="0"/>
            </a:endParaRPr>
          </a:p>
          <a:p>
            <a:pPr algn="just"/>
            <a:r>
              <a:rPr lang="en-US" sz="2400" dirty="0">
                <a:solidFill>
                  <a:prstClr val="black"/>
                </a:solidFill>
                <a:latin typeface="Times New Roman" pitchFamily="18" charset="0"/>
                <a:cs typeface="Times New Roman" pitchFamily="18" charset="0"/>
              </a:rPr>
              <a:t>Similarly, find f(n) in the </a:t>
            </a:r>
            <a:r>
              <a:rPr lang="en-US" sz="2400" b="1" dirty="0">
                <a:solidFill>
                  <a:prstClr val="black"/>
                </a:solidFill>
                <a:latin typeface="Times New Roman" pitchFamily="18" charset="0"/>
                <a:cs typeface="Times New Roman" pitchFamily="18" charset="0"/>
              </a:rPr>
              <a:t>best case</a:t>
            </a:r>
            <a:r>
              <a:rPr lang="en-US" sz="2400" dirty="0">
                <a:solidFill>
                  <a:prstClr val="black"/>
                </a:solidFill>
                <a:latin typeface="Times New Roman" pitchFamily="18" charset="0"/>
                <a:cs typeface="Times New Roman" pitchFamily="18" charset="0"/>
              </a:rPr>
              <a:t>.</a:t>
            </a:r>
            <a:endParaRPr lang="en-US" sz="2400" dirty="0"/>
          </a:p>
          <a:p>
            <a:pPr algn="just"/>
            <a:endParaRPr lang="en-US" sz="2400" dirty="0" smtClean="0"/>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5" name="Footer Placeholder 4"/>
          <p:cNvSpPr>
            <a:spLocks noGrp="1"/>
          </p:cNvSpPr>
          <p:nvPr>
            <p:ph type="ftr" sz="quarter" idx="11"/>
          </p:nvPr>
        </p:nvSpPr>
        <p:spPr/>
        <p:txBody>
          <a:bodyPr/>
          <a:lstStyle/>
          <a:p>
            <a:r>
              <a:rPr lang="en-US" smtClean="0"/>
              <a:t>Data Structures</a:t>
            </a:r>
            <a:endParaRPr lang="en-US" dirty="0"/>
          </a:p>
        </p:txBody>
      </p:sp>
      <p:sp>
        <p:nvSpPr>
          <p:cNvPr id="6" name="Slide Number Placeholder 5"/>
          <p:cNvSpPr>
            <a:spLocks noGrp="1"/>
          </p:cNvSpPr>
          <p:nvPr>
            <p:ph type="sldNum" sz="quarter" idx="12"/>
          </p:nvPr>
        </p:nvSpPr>
        <p:spPr/>
        <p:txBody>
          <a:body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18</a:t>
            </a:fld>
            <a:endParaRPr lang="en-US" dirty="0"/>
          </a:p>
        </p:txBody>
      </p:sp>
    </p:spTree>
    <p:extLst>
      <p:ext uri="{BB962C8B-B14F-4D97-AF65-F5344CB8AC3E}">
        <p14:creationId xmlns:p14="http://schemas.microsoft.com/office/powerpoint/2010/main" val="3043452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9330" y="124570"/>
            <a:ext cx="4578236" cy="596415"/>
          </a:xfrm>
        </p:spPr>
        <p:txBody>
          <a:bodyPr/>
          <a:lstStyle/>
          <a:p>
            <a:r>
              <a:rPr lang="en-US" dirty="0"/>
              <a:t>Linear/Sequential Search</a:t>
            </a:r>
          </a:p>
        </p:txBody>
      </p:sp>
      <p:sp>
        <p:nvSpPr>
          <p:cNvPr id="11" name="Content Placeholder 10"/>
          <p:cNvSpPr>
            <a:spLocks noGrp="1"/>
          </p:cNvSpPr>
          <p:nvPr>
            <p:ph idx="1"/>
          </p:nvPr>
        </p:nvSpPr>
        <p:spPr>
          <a:xfrm>
            <a:off x="5215944" y="124570"/>
            <a:ext cx="6856786" cy="4330889"/>
          </a:xfrm>
          <a:ln w="3175">
            <a:solidFill>
              <a:schemeClr val="tx1"/>
            </a:solidFill>
          </a:ln>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Algorithm:</a:t>
            </a:r>
          </a:p>
          <a:p>
            <a:pPr marL="0" indent="0" algn="just">
              <a:buNone/>
            </a:pPr>
            <a:r>
              <a:rPr lang="en-US" sz="2000" dirty="0">
                <a:latin typeface="Times New Roman" panose="02020603050405020304" pitchFamily="18" charset="0"/>
                <a:cs typeface="Times New Roman" panose="02020603050405020304" pitchFamily="18" charset="0"/>
              </a:rPr>
              <a:t>Input: Array, #elements, item (to search)</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Start with the element at index = 0</a:t>
            </a:r>
          </a:p>
          <a:p>
            <a:pPr marL="0" indent="0" algn="just">
              <a:buNone/>
            </a:pPr>
            <a:r>
              <a:rPr lang="en-US" sz="2000" b="1" dirty="0">
                <a:latin typeface="Times New Roman" panose="02020603050405020304" pitchFamily="18" charset="0"/>
                <a:cs typeface="Times New Roman" panose="02020603050405020304" pitchFamily="18" charset="0"/>
              </a:rPr>
              <a:t>Step 1: </a:t>
            </a:r>
            <a:r>
              <a:rPr lang="en-US" sz="2000" dirty="0">
                <a:latin typeface="Times New Roman" panose="02020603050405020304" pitchFamily="18" charset="0"/>
                <a:cs typeface="Times New Roman" panose="02020603050405020304" pitchFamily="18" charset="0"/>
              </a:rPr>
              <a:t>Compare the element at </a:t>
            </a:r>
            <a:r>
              <a:rPr lang="en-US" sz="2000" i="1" dirty="0">
                <a:latin typeface="Times New Roman" panose="02020603050405020304" pitchFamily="18" charset="0"/>
                <a:cs typeface="Times New Roman" panose="02020603050405020304" pitchFamily="18" charset="0"/>
              </a:rPr>
              <a:t>index </a:t>
            </a:r>
            <a:r>
              <a:rPr lang="en-US" sz="2000" dirty="0">
                <a:latin typeface="Times New Roman" panose="02020603050405020304" pitchFamily="18" charset="0"/>
                <a:cs typeface="Times New Roman" panose="02020603050405020304" pitchFamily="18" charset="0"/>
              </a:rPr>
              <a:t>with item. If its equal to item then return </a:t>
            </a:r>
            <a:r>
              <a:rPr lang="en-US" sz="2000" i="1" dirty="0">
                <a:latin typeface="Times New Roman" panose="02020603050405020304" pitchFamily="18" charset="0"/>
                <a:cs typeface="Times New Roman" panose="02020603050405020304" pitchFamily="18" charset="0"/>
              </a:rPr>
              <a:t>index</a:t>
            </a:r>
            <a:r>
              <a:rPr lang="en-US" sz="2000" dirty="0">
                <a:latin typeface="Times New Roman" panose="02020603050405020304" pitchFamily="18" charset="0"/>
                <a:cs typeface="Times New Roman" panose="02020603050405020304" pitchFamily="18" charset="0"/>
              </a:rPr>
              <a:t> with status “</a:t>
            </a:r>
            <a:r>
              <a:rPr lang="en-US" sz="2000" b="1" dirty="0">
                <a:latin typeface="Times New Roman" panose="02020603050405020304" pitchFamily="18" charset="0"/>
                <a:cs typeface="Times New Roman" panose="02020603050405020304" pitchFamily="18" charset="0"/>
              </a:rPr>
              <a:t>Found</a:t>
            </a:r>
            <a:r>
              <a:rPr lang="en-US" sz="2000" dirty="0">
                <a:latin typeface="Times New Roman" panose="02020603050405020304" pitchFamily="18" charset="0"/>
                <a:cs typeface="Times New Roman" panose="02020603050405020304" pitchFamily="18" charset="0"/>
              </a:rPr>
              <a:t>” otherwise go to step 2.</a:t>
            </a:r>
          </a:p>
          <a:p>
            <a:pPr marL="0" indent="0" algn="just">
              <a:buNone/>
            </a:pPr>
            <a:r>
              <a:rPr lang="en-US" sz="2000" b="1" dirty="0">
                <a:latin typeface="Times New Roman" panose="02020603050405020304" pitchFamily="18" charset="0"/>
                <a:cs typeface="Times New Roman" panose="02020603050405020304" pitchFamily="18" charset="0"/>
              </a:rPr>
              <a:t>Step 2: </a:t>
            </a:r>
            <a:r>
              <a:rPr lang="en-US" sz="2000" dirty="0">
                <a:latin typeface="Times New Roman" panose="02020603050405020304" pitchFamily="18" charset="0"/>
                <a:cs typeface="Times New Roman" panose="02020603050405020304" pitchFamily="18" charset="0"/>
              </a:rPr>
              <a:t>Increase index by 1. If index is less than #elements go to step 1 otherwise return -1 with status “</a:t>
            </a:r>
            <a:r>
              <a:rPr lang="en-US" sz="2000" b="1" dirty="0">
                <a:latin typeface="Times New Roman" panose="02020603050405020304" pitchFamily="18" charset="0"/>
                <a:cs typeface="Times New Roman" panose="02020603050405020304" pitchFamily="18" charset="0"/>
              </a:rPr>
              <a:t>Not found</a:t>
            </a:r>
            <a:r>
              <a:rPr lang="en-US" sz="20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endParaRPr lang="en-US" sz="2000" dirty="0"/>
          </a:p>
        </p:txBody>
      </p:sp>
      <p:sp>
        <p:nvSpPr>
          <p:cNvPr id="12" name="Text Placeholder 11"/>
          <p:cNvSpPr>
            <a:spLocks noGrp="1"/>
          </p:cNvSpPr>
          <p:nvPr>
            <p:ph type="body" sz="half" idx="2"/>
          </p:nvPr>
        </p:nvSpPr>
        <p:spPr>
          <a:xfrm>
            <a:off x="109329" y="783775"/>
            <a:ext cx="4794267" cy="3734473"/>
          </a:xfrm>
        </p:spPr>
        <p:txBody>
          <a:bodyPr>
            <a:normAutofit lnSpcReduction="10000"/>
          </a:bodyPr>
          <a:lstStyle/>
          <a:p>
            <a:pPr marL="457200" indent="-457200" algn="just">
              <a:buFont typeface="Wingdings" panose="05000000000000000000" pitchFamily="2" charset="2"/>
              <a:buChar char="v"/>
            </a:pPr>
            <a:r>
              <a:rPr lang="en-US" sz="2800" b="1" dirty="0" smtClean="0"/>
              <a:t>Concept</a:t>
            </a:r>
          </a:p>
          <a:p>
            <a:pPr marL="574675" lvl="1" indent="-342900" algn="just">
              <a:buFont typeface="Wingdings" panose="05000000000000000000" pitchFamily="2" charset="2"/>
              <a:buChar char="v"/>
            </a:pPr>
            <a:r>
              <a:rPr lang="en-US" sz="2400" u="sng" dirty="0" smtClean="0"/>
              <a:t>Starts</a:t>
            </a:r>
            <a:r>
              <a:rPr lang="en-US" sz="2400" dirty="0" smtClean="0"/>
              <a:t> </a:t>
            </a:r>
            <a:r>
              <a:rPr lang="en-US" sz="2400" dirty="0"/>
              <a:t>with the </a:t>
            </a:r>
            <a:r>
              <a:rPr lang="en-US" sz="2400" u="sng" dirty="0"/>
              <a:t>first</a:t>
            </a:r>
            <a:r>
              <a:rPr lang="en-US" sz="2400" dirty="0"/>
              <a:t> element, </a:t>
            </a:r>
          </a:p>
          <a:p>
            <a:pPr marL="574675" lvl="1" indent="-342900" algn="just">
              <a:buFont typeface="Wingdings" panose="05000000000000000000" pitchFamily="2" charset="2"/>
              <a:buChar char="v"/>
            </a:pPr>
            <a:r>
              <a:rPr lang="en-US" sz="2400" u="sng" dirty="0"/>
              <a:t>Sequentially</a:t>
            </a:r>
            <a:r>
              <a:rPr lang="en-US" sz="2400" dirty="0"/>
              <a:t> goes through a list of elements,</a:t>
            </a:r>
          </a:p>
          <a:p>
            <a:pPr marL="574675" lvl="1" indent="-342900" algn="just">
              <a:buFont typeface="Wingdings" panose="05000000000000000000" pitchFamily="2" charset="2"/>
              <a:buChar char="v"/>
            </a:pPr>
            <a:r>
              <a:rPr lang="en-US" sz="2400" u="sng" dirty="0" smtClean="0"/>
              <a:t>Compare</a:t>
            </a:r>
            <a:r>
              <a:rPr lang="en-US" sz="2400" dirty="0" smtClean="0"/>
              <a:t> each </a:t>
            </a:r>
            <a:r>
              <a:rPr lang="en-US" sz="2400" dirty="0"/>
              <a:t>element with the value to be </a:t>
            </a:r>
            <a:r>
              <a:rPr lang="en-US" sz="2400" dirty="0" smtClean="0"/>
              <a:t>searched,</a:t>
            </a:r>
            <a:endParaRPr lang="en-US" sz="2400" dirty="0"/>
          </a:p>
          <a:p>
            <a:pPr marL="574675" lvl="1" indent="-342900" algn="just">
              <a:buFont typeface="Wingdings" panose="05000000000000000000" pitchFamily="2" charset="2"/>
              <a:buChar char="v"/>
            </a:pPr>
            <a:r>
              <a:rPr lang="en-US" sz="2400" u="sng" dirty="0"/>
              <a:t>Stops</a:t>
            </a:r>
            <a:r>
              <a:rPr lang="en-US" sz="2400" dirty="0"/>
              <a:t> when – </a:t>
            </a:r>
          </a:p>
          <a:p>
            <a:pPr marL="744537" lvl="2" indent="-342900" algn="just">
              <a:buFont typeface="Wingdings" panose="05000000000000000000" pitchFamily="2" charset="2"/>
              <a:buChar char="v"/>
            </a:pPr>
            <a:r>
              <a:rPr lang="en-US" sz="2000" dirty="0"/>
              <a:t>It locates the value it is searching for (</a:t>
            </a:r>
            <a:r>
              <a:rPr lang="en-US" sz="2000" u="sng" dirty="0"/>
              <a:t>found</a:t>
            </a:r>
            <a:r>
              <a:rPr lang="en-US" sz="2000" dirty="0"/>
              <a:t>).</a:t>
            </a:r>
          </a:p>
          <a:p>
            <a:pPr marL="744537" lvl="2" indent="-342900" algn="just">
              <a:buFont typeface="Wingdings" panose="05000000000000000000" pitchFamily="2" charset="2"/>
              <a:buChar char="v"/>
            </a:pPr>
            <a:r>
              <a:rPr lang="en-US" sz="2000" dirty="0"/>
              <a:t>No more elements to </a:t>
            </a:r>
            <a:r>
              <a:rPr lang="en-US" sz="2000" dirty="0" smtClean="0"/>
              <a:t>search (</a:t>
            </a:r>
            <a:r>
              <a:rPr lang="en-US" sz="2000" u="sng" dirty="0" smtClean="0"/>
              <a:t>not </a:t>
            </a:r>
            <a:r>
              <a:rPr lang="en-US" sz="2000" u="sng" dirty="0"/>
              <a:t>found</a:t>
            </a:r>
            <a:r>
              <a:rPr lang="en-US" sz="2000" dirty="0" smtClean="0"/>
              <a:t>).</a:t>
            </a:r>
            <a:endParaRPr lang="en-US" sz="2000" dirty="0"/>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5" name="Footer Placeholder 4"/>
          <p:cNvSpPr>
            <a:spLocks noGrp="1"/>
          </p:cNvSpPr>
          <p:nvPr>
            <p:ph type="ftr" sz="quarter" idx="11"/>
          </p:nvPr>
        </p:nvSpPr>
        <p:spPr/>
        <p:txBody>
          <a:bodyPr/>
          <a:lstStyle/>
          <a:p>
            <a:r>
              <a:rPr lang="en-US" smtClean="0"/>
              <a:t>Data Structures</a:t>
            </a:r>
            <a:endParaRPr lang="en-US" dirty="0"/>
          </a:p>
        </p:txBody>
      </p:sp>
      <p:sp>
        <p:nvSpPr>
          <p:cNvPr id="6" name="Slide Number Placeholder 5"/>
          <p:cNvSpPr>
            <a:spLocks noGrp="1"/>
          </p:cNvSpPr>
          <p:nvPr>
            <p:ph type="sldNum" sz="quarter" idx="12"/>
          </p:nvPr>
        </p:nvSpPr>
        <p:spPr/>
        <p:txBody>
          <a:body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2</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385337386"/>
              </p:ext>
            </p:extLst>
          </p:nvPr>
        </p:nvGraphicFramePr>
        <p:xfrm>
          <a:off x="6122896" y="5494045"/>
          <a:ext cx="5839010" cy="741680"/>
        </p:xfrm>
        <a:graphic>
          <a:graphicData uri="http://schemas.openxmlformats.org/drawingml/2006/table">
            <a:tbl>
              <a:tblPr firstRow="1" bandRow="1">
                <a:tableStyleId>{2D5ABB26-0587-4C30-8999-92F81FD0307C}</a:tableStyleId>
              </a:tblPr>
              <a:tblGrid>
                <a:gridCol w="583901"/>
                <a:gridCol w="583901"/>
                <a:gridCol w="583901"/>
                <a:gridCol w="583901"/>
                <a:gridCol w="583901"/>
                <a:gridCol w="583901"/>
                <a:gridCol w="583901"/>
                <a:gridCol w="583901"/>
                <a:gridCol w="583901"/>
                <a:gridCol w="583901"/>
              </a:tblGrid>
              <a:tr h="370840">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33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111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Group 15"/>
          <p:cNvGrpSpPr/>
          <p:nvPr/>
        </p:nvGrpSpPr>
        <p:grpSpPr>
          <a:xfrm>
            <a:off x="5943600" y="4648873"/>
            <a:ext cx="914400" cy="914401"/>
            <a:chOff x="5943600" y="4240306"/>
            <a:chExt cx="914400" cy="914401"/>
          </a:xfrm>
        </p:grpSpPr>
        <p:sp>
          <p:nvSpPr>
            <p:cNvPr id="14" name="Down Arrow 1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17" name="Group 16"/>
          <p:cNvGrpSpPr/>
          <p:nvPr/>
        </p:nvGrpSpPr>
        <p:grpSpPr>
          <a:xfrm>
            <a:off x="6525262" y="4648872"/>
            <a:ext cx="914400" cy="914401"/>
            <a:chOff x="5943600" y="4240306"/>
            <a:chExt cx="914400" cy="914401"/>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20" name="Group 19"/>
          <p:cNvGrpSpPr/>
          <p:nvPr/>
        </p:nvGrpSpPr>
        <p:grpSpPr>
          <a:xfrm>
            <a:off x="7107960" y="4648872"/>
            <a:ext cx="914400" cy="914401"/>
            <a:chOff x="5943600" y="4240306"/>
            <a:chExt cx="914400" cy="914401"/>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23" name="Group 22"/>
          <p:cNvGrpSpPr/>
          <p:nvPr/>
        </p:nvGrpSpPr>
        <p:grpSpPr>
          <a:xfrm>
            <a:off x="7690658" y="4648872"/>
            <a:ext cx="914400" cy="914401"/>
            <a:chOff x="5943600" y="4240306"/>
            <a:chExt cx="914400" cy="914401"/>
          </a:xfrm>
        </p:grpSpPr>
        <p:sp>
          <p:nvSpPr>
            <p:cNvPr id="24" name="Down Arrow 2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26" name="Group 25"/>
          <p:cNvGrpSpPr/>
          <p:nvPr/>
        </p:nvGrpSpPr>
        <p:grpSpPr>
          <a:xfrm>
            <a:off x="8853427" y="4648872"/>
            <a:ext cx="914400" cy="914401"/>
            <a:chOff x="5943600" y="4240306"/>
            <a:chExt cx="914400" cy="914401"/>
          </a:xfrm>
        </p:grpSpPr>
        <p:sp>
          <p:nvSpPr>
            <p:cNvPr id="27" name="Down Arrow 2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grpSp>
        <p:nvGrpSpPr>
          <p:cNvPr id="29" name="Group 28"/>
          <p:cNvGrpSpPr/>
          <p:nvPr/>
        </p:nvGrpSpPr>
        <p:grpSpPr>
          <a:xfrm>
            <a:off x="8261759" y="4648872"/>
            <a:ext cx="914400" cy="914401"/>
            <a:chOff x="5943600" y="4240306"/>
            <a:chExt cx="914400" cy="914401"/>
          </a:xfrm>
        </p:grpSpPr>
        <p:sp>
          <p:nvSpPr>
            <p:cNvPr id="30" name="Down Arrow 2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index</a:t>
              </a:r>
              <a:endParaRPr lang="en-US" i="1" dirty="0">
                <a:latin typeface="Courier New" panose="02070309020205020404" pitchFamily="49" charset="0"/>
                <a:cs typeface="Courier New" panose="02070309020205020404" pitchFamily="49" charset="0"/>
              </a:endParaRPr>
            </a:p>
          </p:txBody>
        </p:sp>
      </p:grpSp>
      <p:sp>
        <p:nvSpPr>
          <p:cNvPr id="32" name="Rectangle 31"/>
          <p:cNvSpPr/>
          <p:nvPr/>
        </p:nvSpPr>
        <p:spPr>
          <a:xfrm>
            <a:off x="277906" y="4518212"/>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value</a:t>
            </a:r>
            <a:endParaRPr lang="en-US" i="1" dirty="0">
              <a:latin typeface="Courier New" panose="02070309020205020404" pitchFamily="49" charset="0"/>
              <a:cs typeface="Courier New" panose="02070309020205020404" pitchFamily="49" charset="0"/>
            </a:endParaRPr>
          </a:p>
        </p:txBody>
      </p:sp>
      <p:sp>
        <p:nvSpPr>
          <p:cNvPr id="34" name="Rectangle 33"/>
          <p:cNvSpPr/>
          <p:nvPr/>
        </p:nvSpPr>
        <p:spPr>
          <a:xfrm>
            <a:off x="277906" y="5658630"/>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position</a:t>
            </a:r>
            <a:endParaRPr lang="en-US" i="1" dirty="0">
              <a:latin typeface="Courier New" panose="02070309020205020404" pitchFamily="49" charset="0"/>
              <a:cs typeface="Courier New" panose="02070309020205020404" pitchFamily="49" charset="0"/>
            </a:endParaRPr>
          </a:p>
        </p:txBody>
      </p:sp>
      <p:sp>
        <p:nvSpPr>
          <p:cNvPr id="35" name="Rectangle 34"/>
          <p:cNvSpPr/>
          <p:nvPr/>
        </p:nvSpPr>
        <p:spPr>
          <a:xfrm>
            <a:off x="277906" y="5083557"/>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found</a:t>
            </a:r>
            <a:endParaRPr lang="en-US" i="1" dirty="0">
              <a:latin typeface="Courier New" panose="02070309020205020404" pitchFamily="49" charset="0"/>
              <a:cs typeface="Courier New" panose="02070309020205020404" pitchFamily="49" charset="0"/>
            </a:endParaRPr>
          </a:p>
        </p:txBody>
      </p:sp>
      <p:sp>
        <p:nvSpPr>
          <p:cNvPr id="36" name="Rectangle 35"/>
          <p:cNvSpPr/>
          <p:nvPr/>
        </p:nvSpPr>
        <p:spPr>
          <a:xfrm>
            <a:off x="1595717" y="4518212"/>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37" name="Rectangle 36"/>
          <p:cNvSpPr/>
          <p:nvPr/>
        </p:nvSpPr>
        <p:spPr>
          <a:xfrm>
            <a:off x="1595717" y="5083556"/>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false</a:t>
            </a:r>
            <a:endParaRPr lang="en-US" b="1" dirty="0">
              <a:latin typeface="Courier New" panose="02070309020205020404" pitchFamily="49" charset="0"/>
              <a:cs typeface="Courier New" panose="02070309020205020404" pitchFamily="49" charset="0"/>
            </a:endParaRPr>
          </a:p>
        </p:txBody>
      </p:sp>
      <p:sp>
        <p:nvSpPr>
          <p:cNvPr id="38" name="Rectangle 37"/>
          <p:cNvSpPr/>
          <p:nvPr/>
        </p:nvSpPr>
        <p:spPr>
          <a:xfrm>
            <a:off x="1595717" y="5658629"/>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39" name="Rectangle 38"/>
          <p:cNvSpPr/>
          <p:nvPr/>
        </p:nvSpPr>
        <p:spPr>
          <a:xfrm>
            <a:off x="1596475" y="5083556"/>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latin typeface="Courier New" panose="02070309020205020404" pitchFamily="49" charset="0"/>
                <a:cs typeface="Courier New" panose="02070309020205020404" pitchFamily="49" charset="0"/>
              </a:rPr>
              <a:t>true</a:t>
            </a:r>
            <a:endParaRPr lang="en-US" b="1" dirty="0">
              <a:solidFill>
                <a:srgbClr val="FF0000"/>
              </a:solidFill>
              <a:latin typeface="Courier New" panose="02070309020205020404" pitchFamily="49" charset="0"/>
              <a:cs typeface="Courier New" panose="02070309020205020404" pitchFamily="49" charset="0"/>
            </a:endParaRPr>
          </a:p>
        </p:txBody>
      </p:sp>
      <p:sp>
        <p:nvSpPr>
          <p:cNvPr id="40" name="Rectangle 39"/>
          <p:cNvSpPr/>
          <p:nvPr/>
        </p:nvSpPr>
        <p:spPr>
          <a:xfrm>
            <a:off x="1596475" y="5658628"/>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latin typeface="Courier New" panose="02070309020205020404" pitchFamily="49" charset="0"/>
                <a:cs typeface="Courier New" panose="02070309020205020404" pitchFamily="49" charset="0"/>
              </a:rPr>
              <a:t>5</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048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6"/>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20"/>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23"/>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29"/>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par>
                          <p:cTn id="75" fill="hold">
                            <p:stCondLst>
                              <p:cond delay="0"/>
                            </p:stCondLst>
                            <p:childTnLst>
                              <p:par>
                                <p:cTn id="76" presetID="1" presetClass="exit" presetSubtype="0" fill="hold" nodeType="afterEffect">
                                  <p:stCondLst>
                                    <p:cond delay="0"/>
                                  </p:stCondLst>
                                  <p:childTnLst>
                                    <p:set>
                                      <p:cBhvr>
                                        <p:cTn id="77"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5" grpId="0" animBg="1"/>
      <p:bldP spid="36" grpId="0" animBg="1"/>
      <p:bldP spid="37"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Linear/Sequential </a:t>
            </a:r>
            <a:r>
              <a:rPr lang="en-US" dirty="0" smtClean="0"/>
              <a:t>Search</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Benefits:</a:t>
            </a:r>
          </a:p>
          <a:p>
            <a:pPr lvl="1">
              <a:buFont typeface="Wingdings" panose="05000000000000000000" pitchFamily="2" charset="2"/>
              <a:buChar char="v"/>
            </a:pPr>
            <a:r>
              <a:rPr lang="en-US" dirty="0"/>
              <a:t>Easy </a:t>
            </a:r>
            <a:r>
              <a:rPr lang="en-US" dirty="0" smtClean="0"/>
              <a:t>to </a:t>
            </a:r>
            <a:r>
              <a:rPr lang="en-US" dirty="0"/>
              <a:t>understand</a:t>
            </a:r>
          </a:p>
          <a:p>
            <a:pPr lvl="1">
              <a:buFont typeface="Wingdings" panose="05000000000000000000" pitchFamily="2" charset="2"/>
              <a:buChar char="v"/>
            </a:pPr>
            <a:r>
              <a:rPr lang="en-US" dirty="0"/>
              <a:t>Array can be in any </a:t>
            </a:r>
            <a:r>
              <a:rPr lang="en-US" dirty="0" smtClean="0"/>
              <a:t>order</a:t>
            </a:r>
            <a:endParaRPr lang="en-US" dirty="0"/>
          </a:p>
          <a:p>
            <a:pPr>
              <a:buFont typeface="Wingdings" panose="05000000000000000000" pitchFamily="2" charset="2"/>
              <a:buChar char="v"/>
            </a:pPr>
            <a:r>
              <a:rPr lang="en-US" dirty="0"/>
              <a:t>Disadvantages:</a:t>
            </a:r>
          </a:p>
          <a:p>
            <a:pPr lvl="1">
              <a:buFont typeface="Wingdings" panose="05000000000000000000" pitchFamily="2" charset="2"/>
              <a:buChar char="v"/>
            </a:pPr>
            <a:r>
              <a:rPr lang="en-US" dirty="0"/>
              <a:t>Inefficient (slow): for array of N </a:t>
            </a:r>
            <a:r>
              <a:rPr lang="en-US" dirty="0" smtClean="0"/>
              <a:t>elements – </a:t>
            </a:r>
          </a:p>
          <a:p>
            <a:pPr lvl="2">
              <a:buFont typeface="Wingdings" panose="05000000000000000000" pitchFamily="2" charset="2"/>
              <a:buChar char="v"/>
            </a:pPr>
            <a:r>
              <a:rPr lang="en-US" dirty="0" smtClean="0"/>
              <a:t>Compares N elements in the worst case</a:t>
            </a:r>
          </a:p>
          <a:p>
            <a:pPr lvl="2">
              <a:buFont typeface="Wingdings" panose="05000000000000000000" pitchFamily="2" charset="2"/>
              <a:buChar char="v"/>
            </a:pPr>
            <a:r>
              <a:rPr lang="en-US" dirty="0" smtClean="0"/>
              <a:t>Compares 1 element in the best case</a:t>
            </a:r>
          </a:p>
          <a:p>
            <a:pPr lvl="2">
              <a:buFont typeface="Wingdings" panose="05000000000000000000" pitchFamily="2" charset="2"/>
              <a:buChar char="v"/>
            </a:pPr>
            <a:r>
              <a:rPr lang="en-US" dirty="0" smtClean="0"/>
              <a:t>Compares N/2 </a:t>
            </a:r>
            <a:r>
              <a:rPr lang="en-US" dirty="0"/>
              <a:t>elements on </a:t>
            </a:r>
            <a:r>
              <a:rPr lang="en-US" dirty="0" smtClean="0"/>
              <a:t>average.</a:t>
            </a:r>
          </a:p>
          <a:p>
            <a:pPr lvl="1">
              <a:buFont typeface="Wingdings" panose="05000000000000000000" pitchFamily="2" charset="2"/>
              <a:buChar char="v"/>
            </a:pPr>
            <a:r>
              <a:rPr lang="en-US" dirty="0" smtClean="0"/>
              <a:t>So for an array with N = 10000 element it will take N/2 = 5000 comparison on average to find an element</a:t>
            </a:r>
            <a:endParaRPr lang="en-US" dirty="0"/>
          </a:p>
          <a:p>
            <a:pPr>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5" name="Footer Placeholder 4"/>
          <p:cNvSpPr>
            <a:spLocks noGrp="1"/>
          </p:cNvSpPr>
          <p:nvPr>
            <p:ph type="ftr" sz="quarter" idx="11"/>
          </p:nvPr>
        </p:nvSpPr>
        <p:spPr/>
        <p:txBody>
          <a:bodyPr/>
          <a:lstStyle/>
          <a:p>
            <a:r>
              <a:rPr lang="en-US" smtClean="0"/>
              <a:t>Data Structures</a:t>
            </a:r>
            <a:endParaRPr lang="en-US" dirty="0"/>
          </a:p>
        </p:txBody>
      </p:sp>
      <p:sp>
        <p:nvSpPr>
          <p:cNvPr id="6" name="Slide Number Placeholder 5"/>
          <p:cNvSpPr>
            <a:spLocks noGrp="1"/>
          </p:cNvSpPr>
          <p:nvPr>
            <p:ph type="sldNum" sz="quarter" idx="12"/>
          </p:nvPr>
        </p:nvSpPr>
        <p:spPr/>
        <p:txBody>
          <a:body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3</a:t>
            </a:fld>
            <a:endParaRPr lang="en-US" dirty="0"/>
          </a:p>
        </p:txBody>
      </p:sp>
    </p:spTree>
    <p:extLst>
      <p:ext uri="{BB962C8B-B14F-4D97-AF65-F5344CB8AC3E}">
        <p14:creationId xmlns:p14="http://schemas.microsoft.com/office/powerpoint/2010/main" val="3400586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9330" y="124570"/>
            <a:ext cx="5163060" cy="646393"/>
          </a:xfrm>
        </p:spPr>
        <p:txBody>
          <a:bodyPr/>
          <a:lstStyle/>
          <a:p>
            <a:r>
              <a:rPr lang="en-US" dirty="0" smtClean="0"/>
              <a:t>Binary Search</a:t>
            </a:r>
            <a:endParaRPr lang="en-US" dirty="0"/>
          </a:p>
        </p:txBody>
      </p:sp>
      <p:sp>
        <p:nvSpPr>
          <p:cNvPr id="12" name="Text Placeholder 11"/>
          <p:cNvSpPr>
            <a:spLocks noGrp="1"/>
          </p:cNvSpPr>
          <p:nvPr>
            <p:ph type="body" sz="half" idx="2"/>
          </p:nvPr>
        </p:nvSpPr>
        <p:spPr>
          <a:xfrm>
            <a:off x="109330" y="770962"/>
            <a:ext cx="10644529" cy="5624591"/>
          </a:xfrm>
        </p:spPr>
        <p:txBody>
          <a:bodyPr>
            <a:normAutofit/>
          </a:bodyPr>
          <a:lstStyle/>
          <a:p>
            <a:pPr marL="0" lvl="1" algn="just">
              <a:spcBef>
                <a:spcPts val="1000"/>
              </a:spcBef>
            </a:pPr>
            <a:r>
              <a:rPr lang="en-US" sz="2400" dirty="0"/>
              <a:t>Requires array elements to be sorted.</a:t>
            </a:r>
          </a:p>
          <a:p>
            <a:pPr algn="just"/>
            <a:endParaRPr lang="en-US" sz="2800" b="1" dirty="0" smtClean="0"/>
          </a:p>
          <a:p>
            <a:pPr algn="just"/>
            <a:r>
              <a:rPr lang="en-US" sz="2800" b="1" dirty="0" smtClean="0"/>
              <a:t>Algorithm</a:t>
            </a:r>
            <a:endParaRPr lang="en-US" sz="2800" b="1" dirty="0"/>
          </a:p>
          <a:p>
            <a:pPr marL="574675" lvl="1" indent="-342900" algn="just">
              <a:buFont typeface="Wingdings" pitchFamily="2" charset="2"/>
              <a:buChar char="v"/>
            </a:pPr>
            <a:r>
              <a:rPr lang="en-US" sz="2400" dirty="0" smtClean="0"/>
              <a:t>Divides the array elements into three sections:</a:t>
            </a:r>
          </a:p>
          <a:p>
            <a:pPr marL="1031875" lvl="2" indent="-342900" algn="just">
              <a:buFont typeface="Wingdings" pitchFamily="2" charset="2"/>
              <a:buChar char="v"/>
            </a:pPr>
            <a:r>
              <a:rPr lang="en-US" sz="2200" dirty="0" smtClean="0"/>
              <a:t>The middle element.</a:t>
            </a:r>
          </a:p>
          <a:p>
            <a:pPr marL="1031875" lvl="2" indent="-342900" algn="just">
              <a:buFont typeface="Wingdings" pitchFamily="2" charset="2"/>
              <a:buChar char="v"/>
            </a:pPr>
            <a:r>
              <a:rPr lang="en-US" sz="2200" dirty="0" smtClean="0"/>
              <a:t>Elements on the left side of the middle element.</a:t>
            </a:r>
          </a:p>
          <a:p>
            <a:pPr marL="1031875" lvl="2" indent="-342900" algn="just">
              <a:buFont typeface="Wingdings" pitchFamily="2" charset="2"/>
              <a:buChar char="v"/>
            </a:pPr>
            <a:r>
              <a:rPr lang="en-US" sz="2200" dirty="0"/>
              <a:t>Elements on the </a:t>
            </a:r>
            <a:r>
              <a:rPr lang="en-US" sz="2200" dirty="0" smtClean="0"/>
              <a:t>right </a:t>
            </a:r>
            <a:r>
              <a:rPr lang="en-US" sz="2200" dirty="0"/>
              <a:t>side of the middle element.</a:t>
            </a:r>
            <a:endParaRPr lang="en-US" sz="2200" dirty="0" smtClean="0"/>
          </a:p>
          <a:p>
            <a:pPr marL="574675" lvl="1" indent="-342900" algn="just">
              <a:buFont typeface="Wingdings" pitchFamily="2" charset="2"/>
              <a:buChar char="v"/>
            </a:pPr>
            <a:r>
              <a:rPr lang="en-US" sz="2400" dirty="0" smtClean="0"/>
              <a:t>If the middle element is the searched value, returns the position.</a:t>
            </a:r>
          </a:p>
          <a:p>
            <a:pPr marL="574675" lvl="1" indent="-342900" algn="just">
              <a:buFont typeface="Wingdings" pitchFamily="2" charset="2"/>
              <a:buChar char="v"/>
            </a:pPr>
            <a:r>
              <a:rPr lang="en-US" sz="2400" dirty="0" smtClean="0"/>
              <a:t>Otherwise, </a:t>
            </a:r>
            <a:r>
              <a:rPr lang="en-US" sz="2400" b="1" dirty="0" smtClean="0">
                <a:solidFill>
                  <a:srgbClr val="FF0000"/>
                </a:solidFill>
              </a:rPr>
              <a:t>any one side </a:t>
            </a:r>
            <a:r>
              <a:rPr lang="en-US" sz="2400" dirty="0" smtClean="0"/>
              <a:t>of the middle element is considered which might contain the searched element.</a:t>
            </a:r>
          </a:p>
          <a:p>
            <a:pPr marL="574675" lvl="1" indent="-342900" algn="just">
              <a:buFont typeface="Wingdings" pitchFamily="2" charset="2"/>
              <a:buChar char="v"/>
            </a:pPr>
            <a:r>
              <a:rPr lang="en-US" sz="2400" dirty="0" smtClean="0">
                <a:solidFill>
                  <a:srgbClr val="FF0000"/>
                </a:solidFill>
              </a:rPr>
              <a:t>Divide</a:t>
            </a:r>
            <a:r>
              <a:rPr lang="en-US" sz="2400" dirty="0" smtClean="0"/>
              <a:t> this side of the array as above and </a:t>
            </a:r>
            <a:r>
              <a:rPr lang="en-US" sz="2400" b="1" dirty="0" smtClean="0">
                <a:solidFill>
                  <a:srgbClr val="FF0000"/>
                </a:solidFill>
              </a:rPr>
              <a:t>continue the previous step</a:t>
            </a:r>
            <a:r>
              <a:rPr lang="en-US" sz="2400" dirty="0" smtClean="0"/>
              <a:t>s until value is found or no more elements to be divided (not found).</a:t>
            </a:r>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5" name="Footer Placeholder 4"/>
          <p:cNvSpPr>
            <a:spLocks noGrp="1"/>
          </p:cNvSpPr>
          <p:nvPr>
            <p:ph type="ftr" sz="quarter" idx="11"/>
          </p:nvPr>
        </p:nvSpPr>
        <p:spPr/>
        <p:txBody>
          <a:bodyPr/>
          <a:lstStyle/>
          <a:p>
            <a:r>
              <a:rPr lang="en-US" smtClean="0"/>
              <a:t>Data Structures</a:t>
            </a:r>
            <a:endParaRPr lang="en-US" dirty="0"/>
          </a:p>
        </p:txBody>
      </p:sp>
      <p:sp>
        <p:nvSpPr>
          <p:cNvPr id="6" name="Slide Number Placeholder 5"/>
          <p:cNvSpPr>
            <a:spLocks noGrp="1"/>
          </p:cNvSpPr>
          <p:nvPr>
            <p:ph type="sldNum" sz="quarter" idx="12"/>
          </p:nvPr>
        </p:nvSpPr>
        <p:spPr/>
        <p:txBody>
          <a:body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4</a:t>
            </a:fld>
            <a:endParaRPr lang="en-US" dirty="0"/>
          </a:p>
        </p:txBody>
      </p:sp>
    </p:spTree>
    <p:extLst>
      <p:ext uri="{BB962C8B-B14F-4D97-AF65-F5344CB8AC3E}">
        <p14:creationId xmlns:p14="http://schemas.microsoft.com/office/powerpoint/2010/main" val="2249983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Binary Search</a:t>
            </a:r>
          </a:p>
        </p:txBody>
      </p:sp>
      <mc:AlternateContent xmlns:mc="http://schemas.openxmlformats.org/markup-compatibility/2006">
        <mc:Choice xmlns:a14="http://schemas.microsoft.com/office/drawing/2010/main" Requires="a14">
          <p:sp>
            <p:nvSpPr>
              <p:cNvPr id="7" name="Content Placeholder 6"/>
              <p:cNvSpPr>
                <a:spLocks noGrp="1"/>
              </p:cNvSpPr>
              <p:nvPr>
                <p:ph idx="1"/>
              </p:nvPr>
            </p:nvSpPr>
            <p:spPr>
              <a:xfrm>
                <a:off x="102754" y="4253345"/>
                <a:ext cx="11976100" cy="2064328"/>
              </a:xfrm>
            </p:spPr>
            <p:txBody>
              <a:bodyPr>
                <a:normAutofit/>
              </a:bodyPr>
              <a:lstStyle/>
              <a:p>
                <a:pPr>
                  <a:buFont typeface="Wingdings" panose="05000000000000000000" pitchFamily="2" charset="2"/>
                  <a:buChar char="v"/>
                </a:pPr>
                <a:r>
                  <a:rPr lang="en-US" b="1" dirty="0" smtClean="0"/>
                  <a:t>Benefits</a:t>
                </a:r>
                <a:r>
                  <a:rPr lang="en-US" dirty="0" smtClean="0"/>
                  <a:t>: Much </a:t>
                </a:r>
                <a:r>
                  <a:rPr lang="en-US" dirty="0"/>
                  <a:t>more efficient than linear search.  For array of </a:t>
                </a:r>
                <a:r>
                  <a:rPr lang="en-US" dirty="0">
                    <a:latin typeface="Courier New" panose="02070309020205020404" pitchFamily="49" charset="0"/>
                    <a:cs typeface="Courier New" panose="02070309020205020404" pitchFamily="49" charset="0"/>
                  </a:rPr>
                  <a:t>N</a:t>
                </a:r>
                <a:r>
                  <a:rPr lang="en-US" dirty="0"/>
                  <a:t> elements, performs at most </a:t>
                </a:r>
                <a14:m>
                  <m:oMath xmlns:m="http://schemas.openxmlformats.org/officeDocument/2006/math">
                    <m:r>
                      <a:rPr lang="en-US" i="1">
                        <a:latin typeface="Cambria Math"/>
                      </a:rPr>
                      <m:t>1+</m:t>
                    </m:r>
                    <m:d>
                      <m:dPr>
                        <m:begChr m:val="⌊"/>
                        <m:endChr m:val="⌋"/>
                        <m:ctrlPr>
                          <a:rPr lang="en-US" i="1" smtClean="0">
                            <a:latin typeface="Cambria Math"/>
                          </a:rPr>
                        </m:ctrlPr>
                      </m:dPr>
                      <m:e>
                        <m:sSub>
                          <m:sSubPr>
                            <m:ctrlPr>
                              <a:rPr lang="en-US" i="1" smtClean="0">
                                <a:latin typeface="Cambria Math"/>
                              </a:rPr>
                            </m:ctrlPr>
                          </m:sSubPr>
                          <m:e>
                            <m:r>
                              <a:rPr lang="en-US" b="0" i="1" smtClean="0">
                                <a:latin typeface="Cambria Math"/>
                              </a:rPr>
                              <m:t>𝑙𝑜𝑔</m:t>
                            </m:r>
                          </m:e>
                          <m:sub>
                            <m:r>
                              <a:rPr lang="en-US" b="0" i="1" smtClean="0">
                                <a:latin typeface="Cambria Math"/>
                              </a:rPr>
                              <m:t>2</m:t>
                            </m:r>
                          </m:sub>
                        </m:sSub>
                        <m:r>
                          <a:rPr lang="en-US" b="0" i="1" smtClean="0">
                            <a:latin typeface="Cambria Math"/>
                          </a:rPr>
                          <m:t>𝑁</m:t>
                        </m:r>
                      </m:e>
                    </m:d>
                  </m:oMath>
                </a14:m>
                <a:r>
                  <a:rPr lang="en-US" dirty="0" smtClean="0"/>
                  <a:t> comparisons</a:t>
                </a:r>
                <a:r>
                  <a:rPr lang="en-US" dirty="0" smtClean="0"/>
                  <a:t>.</a:t>
                </a:r>
              </a:p>
              <a:p>
                <a:pPr>
                  <a:buFont typeface="Wingdings" panose="05000000000000000000" pitchFamily="2" charset="2"/>
                  <a:buChar char="v"/>
                </a:pPr>
                <a:r>
                  <a:rPr lang="en-US" b="1" dirty="0" smtClean="0"/>
                  <a:t>Disadvantages</a:t>
                </a:r>
                <a:r>
                  <a:rPr lang="en-US" dirty="0" smtClean="0"/>
                  <a:t>: Requires </a:t>
                </a:r>
                <a:r>
                  <a:rPr lang="en-US" dirty="0"/>
                  <a:t>that array elements be </a:t>
                </a:r>
                <a:r>
                  <a:rPr lang="en-US" dirty="0" smtClean="0"/>
                  <a:t>sorted.</a:t>
                </a:r>
                <a:endParaRPr lang="en-US" dirty="0"/>
              </a:p>
              <a:p>
                <a:pPr>
                  <a:buFont typeface="Wingdings" panose="05000000000000000000" pitchFamily="2" charset="2"/>
                  <a:buChar char="v"/>
                </a:pPr>
                <a:endParaRPr lang="en-US" dirty="0"/>
              </a:p>
            </p:txBody>
          </p:sp>
        </mc:Choice>
        <mc:Fallback>
          <p:sp>
            <p:nvSpPr>
              <p:cNvPr id="7" name="Content Placeholder 6"/>
              <p:cNvSpPr>
                <a:spLocks noGrp="1" noRot="1" noChangeAspect="1" noMove="1" noResize="1" noEditPoints="1" noAdjustHandles="1" noChangeArrowheads="1" noChangeShapeType="1" noTextEdit="1"/>
              </p:cNvSpPr>
              <p:nvPr>
                <p:ph idx="1"/>
              </p:nvPr>
            </p:nvSpPr>
            <p:spPr>
              <a:xfrm>
                <a:off x="102754" y="4253345"/>
                <a:ext cx="11976100" cy="2064328"/>
              </a:xfrm>
              <a:blipFill rotWithShape="1">
                <a:blip r:embed="rId2"/>
                <a:stretch>
                  <a:fillRect l="-916" t="-3550" r="-1731" b="-5621"/>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Dr. Ashraf Uddin</a:t>
            </a:r>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5</a:t>
            </a:fld>
            <a:endParaRPr lang="en-US" dirty="0"/>
          </a:p>
        </p:txBody>
      </p:sp>
      <p:sp>
        <p:nvSpPr>
          <p:cNvPr id="8" name="Rectangle 7"/>
          <p:cNvSpPr/>
          <p:nvPr/>
        </p:nvSpPr>
        <p:spPr>
          <a:xfrm>
            <a:off x="5767672" y="2077650"/>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9" name="Rectangle 8"/>
          <p:cNvSpPr/>
          <p:nvPr/>
        </p:nvSpPr>
        <p:spPr>
          <a:xfrm>
            <a:off x="6298024" y="2077650"/>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10" name="Rectangle 9"/>
          <p:cNvSpPr/>
          <p:nvPr/>
        </p:nvSpPr>
        <p:spPr>
          <a:xfrm>
            <a:off x="7358728" y="2077650"/>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11" name="Rectangle 10"/>
          <p:cNvSpPr/>
          <p:nvPr/>
        </p:nvSpPr>
        <p:spPr>
          <a:xfrm>
            <a:off x="7898224" y="2077650"/>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2" name="Rectangle 11"/>
          <p:cNvSpPr/>
          <p:nvPr/>
        </p:nvSpPr>
        <p:spPr>
          <a:xfrm>
            <a:off x="8428576" y="2077650"/>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13" name="Rectangle 12"/>
          <p:cNvSpPr/>
          <p:nvPr/>
        </p:nvSpPr>
        <p:spPr>
          <a:xfrm>
            <a:off x="8958928" y="2077650"/>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14" name="Rectangle 13"/>
          <p:cNvSpPr/>
          <p:nvPr/>
        </p:nvSpPr>
        <p:spPr>
          <a:xfrm>
            <a:off x="4697822" y="2077650"/>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15" name="Rectangle 14"/>
          <p:cNvSpPr/>
          <p:nvPr/>
        </p:nvSpPr>
        <p:spPr>
          <a:xfrm>
            <a:off x="5228176" y="2077650"/>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16" name="Rectangle 15"/>
          <p:cNvSpPr/>
          <p:nvPr/>
        </p:nvSpPr>
        <p:spPr>
          <a:xfrm>
            <a:off x="6828376" y="2077650"/>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17" name="Rectangle 16"/>
          <p:cNvSpPr/>
          <p:nvPr/>
        </p:nvSpPr>
        <p:spPr>
          <a:xfrm>
            <a:off x="9489280" y="2077650"/>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grpSp>
        <p:nvGrpSpPr>
          <p:cNvPr id="18" name="Group 17"/>
          <p:cNvGrpSpPr/>
          <p:nvPr/>
        </p:nvGrpSpPr>
        <p:grpSpPr>
          <a:xfrm>
            <a:off x="4451480" y="1293929"/>
            <a:ext cx="980044" cy="780017"/>
            <a:chOff x="5420754" y="4472223"/>
            <a:chExt cx="1960092" cy="682484"/>
          </a:xfrm>
        </p:grpSpPr>
        <p:sp>
          <p:nvSpPr>
            <p:cNvPr id="19" name="Down Arrow 1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5420754" y="4472223"/>
              <a:ext cx="1960092" cy="262539"/>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first</a:t>
              </a:r>
              <a:endParaRPr lang="en-US" i="1" dirty="0">
                <a:latin typeface="Courier New" panose="02070309020205020404" pitchFamily="49" charset="0"/>
                <a:cs typeface="Courier New" panose="02070309020205020404" pitchFamily="49" charset="0"/>
              </a:endParaRPr>
            </a:p>
          </p:txBody>
        </p:sp>
      </p:grpSp>
      <p:grpSp>
        <p:nvGrpSpPr>
          <p:cNvPr id="21" name="Group 20"/>
          <p:cNvGrpSpPr/>
          <p:nvPr/>
        </p:nvGrpSpPr>
        <p:grpSpPr>
          <a:xfrm>
            <a:off x="9310094" y="817673"/>
            <a:ext cx="890949" cy="1259977"/>
            <a:chOff x="5509850" y="4472223"/>
            <a:chExt cx="1781902" cy="682484"/>
          </a:xfrm>
        </p:grpSpPr>
        <p:sp>
          <p:nvSpPr>
            <p:cNvPr id="22" name="Down Arrow 2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last</a:t>
              </a:r>
              <a:endParaRPr lang="en-US" i="1" dirty="0">
                <a:latin typeface="Courier New" panose="02070309020205020404" pitchFamily="49" charset="0"/>
                <a:cs typeface="Courier New" panose="02070309020205020404" pitchFamily="49" charset="0"/>
              </a:endParaRPr>
            </a:p>
          </p:txBody>
        </p:sp>
      </p:grpSp>
      <p:sp>
        <p:nvSpPr>
          <p:cNvPr id="24" name="Rectangle 23"/>
          <p:cNvSpPr/>
          <p:nvPr/>
        </p:nvSpPr>
        <p:spPr>
          <a:xfrm>
            <a:off x="4694247" y="252280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25" name="Rectangle 24"/>
          <p:cNvSpPr/>
          <p:nvPr/>
        </p:nvSpPr>
        <p:spPr>
          <a:xfrm>
            <a:off x="5247145" y="252280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26" name="Rectangle 25"/>
          <p:cNvSpPr/>
          <p:nvPr/>
        </p:nvSpPr>
        <p:spPr>
          <a:xfrm>
            <a:off x="5762251" y="252358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a:t>
            </a:r>
            <a:endParaRPr lang="en-US" sz="1600" dirty="0"/>
          </a:p>
        </p:txBody>
      </p:sp>
      <p:sp>
        <p:nvSpPr>
          <p:cNvPr id="27" name="Rectangle 26"/>
          <p:cNvSpPr/>
          <p:nvPr/>
        </p:nvSpPr>
        <p:spPr>
          <a:xfrm>
            <a:off x="8937223" y="2523582"/>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8</a:t>
            </a:r>
            <a:endParaRPr lang="en-US" sz="1600" dirty="0"/>
          </a:p>
        </p:txBody>
      </p:sp>
      <p:sp>
        <p:nvSpPr>
          <p:cNvPr id="28" name="Rectangle 27"/>
          <p:cNvSpPr/>
          <p:nvPr/>
        </p:nvSpPr>
        <p:spPr>
          <a:xfrm>
            <a:off x="6301381" y="2521232"/>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3</a:t>
            </a:r>
            <a:endParaRPr lang="en-US" sz="1600" dirty="0"/>
          </a:p>
        </p:txBody>
      </p:sp>
      <p:sp>
        <p:nvSpPr>
          <p:cNvPr id="29" name="Rectangle 28"/>
          <p:cNvSpPr/>
          <p:nvPr/>
        </p:nvSpPr>
        <p:spPr>
          <a:xfrm>
            <a:off x="6837424" y="252358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4</a:t>
            </a:r>
            <a:endParaRPr lang="en-US" sz="1600" dirty="0"/>
          </a:p>
        </p:txBody>
      </p:sp>
      <p:sp>
        <p:nvSpPr>
          <p:cNvPr id="30" name="Rectangle 29"/>
          <p:cNvSpPr/>
          <p:nvPr/>
        </p:nvSpPr>
        <p:spPr>
          <a:xfrm>
            <a:off x="7371405" y="2521231"/>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5</a:t>
            </a:r>
            <a:endParaRPr lang="en-US" sz="1600" dirty="0"/>
          </a:p>
        </p:txBody>
      </p:sp>
      <p:sp>
        <p:nvSpPr>
          <p:cNvPr id="31" name="Rectangle 30"/>
          <p:cNvSpPr/>
          <p:nvPr/>
        </p:nvSpPr>
        <p:spPr>
          <a:xfrm>
            <a:off x="7919544" y="252358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6</a:t>
            </a:r>
            <a:endParaRPr lang="en-US" sz="1600" dirty="0"/>
          </a:p>
        </p:txBody>
      </p:sp>
      <p:sp>
        <p:nvSpPr>
          <p:cNvPr id="32" name="Rectangle 31"/>
          <p:cNvSpPr/>
          <p:nvPr/>
        </p:nvSpPr>
        <p:spPr>
          <a:xfrm>
            <a:off x="8448911" y="252280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7</a:t>
            </a:r>
            <a:endParaRPr lang="en-US" sz="1600" dirty="0"/>
          </a:p>
        </p:txBody>
      </p:sp>
      <p:sp>
        <p:nvSpPr>
          <p:cNvPr id="33" name="Rectangle 32"/>
          <p:cNvSpPr/>
          <p:nvPr/>
        </p:nvSpPr>
        <p:spPr>
          <a:xfrm>
            <a:off x="9490679" y="2520450"/>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9</a:t>
            </a:r>
            <a:endParaRPr lang="en-US" sz="1600" dirty="0"/>
          </a:p>
        </p:txBody>
      </p:sp>
      <p:sp>
        <p:nvSpPr>
          <p:cNvPr id="34" name="TextBox 33"/>
          <p:cNvSpPr txBox="1"/>
          <p:nvPr/>
        </p:nvSpPr>
        <p:spPr>
          <a:xfrm>
            <a:off x="1772082" y="2451709"/>
            <a:ext cx="1136073" cy="369332"/>
          </a:xfrm>
          <a:prstGeom prst="rect">
            <a:avLst/>
          </a:prstGeom>
          <a:solidFill>
            <a:srgbClr val="FFFF00"/>
          </a:solidFill>
          <a:ln>
            <a:solidFill>
              <a:srgbClr val="FFC000"/>
            </a:solidFill>
          </a:ln>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middle</a:t>
            </a:r>
            <a:endParaRPr lang="en-US" b="1" dirty="0">
              <a:latin typeface="Courier New" panose="02070309020205020404" pitchFamily="49" charset="0"/>
              <a:cs typeface="Courier New" panose="02070309020205020404" pitchFamily="49" charset="0"/>
            </a:endParaRPr>
          </a:p>
        </p:txBody>
      </p:sp>
      <p:sp>
        <p:nvSpPr>
          <p:cNvPr id="35" name="TextBox 34"/>
          <p:cNvSpPr txBox="1"/>
          <p:nvPr/>
        </p:nvSpPr>
        <p:spPr>
          <a:xfrm>
            <a:off x="1772082" y="1707499"/>
            <a:ext cx="1136073" cy="369332"/>
          </a:xfrm>
          <a:prstGeom prst="rect">
            <a:avLst/>
          </a:prstGeom>
          <a:solidFill>
            <a:srgbClr val="FFFF00"/>
          </a:solidFill>
          <a:ln>
            <a:solidFill>
              <a:srgbClr val="FFC000"/>
            </a:solidFill>
          </a:ln>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first</a:t>
            </a:r>
            <a:endParaRPr lang="en-US" b="1" dirty="0">
              <a:latin typeface="Courier New" panose="02070309020205020404" pitchFamily="49" charset="0"/>
              <a:cs typeface="Courier New" panose="02070309020205020404" pitchFamily="49" charset="0"/>
            </a:endParaRPr>
          </a:p>
        </p:txBody>
      </p:sp>
      <p:sp>
        <p:nvSpPr>
          <p:cNvPr id="36" name="TextBox 35"/>
          <p:cNvSpPr txBox="1"/>
          <p:nvPr/>
        </p:nvSpPr>
        <p:spPr>
          <a:xfrm>
            <a:off x="1772081" y="2082377"/>
            <a:ext cx="1136073" cy="369332"/>
          </a:xfrm>
          <a:prstGeom prst="rect">
            <a:avLst/>
          </a:prstGeom>
          <a:solidFill>
            <a:srgbClr val="FFFF00"/>
          </a:solidFill>
          <a:ln>
            <a:solidFill>
              <a:srgbClr val="FFC000"/>
            </a:solidFill>
          </a:ln>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last</a:t>
            </a:r>
            <a:endParaRPr lang="en-US" b="1" dirty="0">
              <a:latin typeface="Courier New" panose="02070309020205020404" pitchFamily="49" charset="0"/>
              <a:cs typeface="Courier New" panose="02070309020205020404" pitchFamily="49" charset="0"/>
            </a:endParaRPr>
          </a:p>
        </p:txBody>
      </p:sp>
      <p:sp>
        <p:nvSpPr>
          <p:cNvPr id="37" name="Rectangle 36"/>
          <p:cNvSpPr/>
          <p:nvPr/>
        </p:nvSpPr>
        <p:spPr>
          <a:xfrm>
            <a:off x="2908155" y="2451709"/>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a:t>
            </a:r>
            <a:endParaRPr lang="en-US" b="1" dirty="0">
              <a:latin typeface="Courier New" panose="02070309020205020404" pitchFamily="49" charset="0"/>
              <a:cs typeface="Courier New" panose="02070309020205020404" pitchFamily="49" charset="0"/>
            </a:endParaRPr>
          </a:p>
        </p:txBody>
      </p:sp>
      <p:sp>
        <p:nvSpPr>
          <p:cNvPr id="38" name="Rectangle 37"/>
          <p:cNvSpPr/>
          <p:nvPr/>
        </p:nvSpPr>
        <p:spPr>
          <a:xfrm>
            <a:off x="2908154" y="1707316"/>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39" name="Rectangle 38"/>
          <p:cNvSpPr/>
          <p:nvPr/>
        </p:nvSpPr>
        <p:spPr>
          <a:xfrm>
            <a:off x="2908154" y="2082377"/>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0" name="Rectangle 39"/>
          <p:cNvSpPr/>
          <p:nvPr/>
        </p:nvSpPr>
        <p:spPr>
          <a:xfrm>
            <a:off x="2909815" y="2448448"/>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a:t>
            </a:r>
          </a:p>
        </p:txBody>
      </p:sp>
      <p:sp>
        <p:nvSpPr>
          <p:cNvPr id="41" name="Rectangle 40"/>
          <p:cNvSpPr/>
          <p:nvPr/>
        </p:nvSpPr>
        <p:spPr>
          <a:xfrm>
            <a:off x="2909815" y="1707784"/>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2" name="Rectangle 41"/>
          <p:cNvSpPr/>
          <p:nvPr/>
        </p:nvSpPr>
        <p:spPr>
          <a:xfrm>
            <a:off x="2909815" y="2082688"/>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3" name="Rectangle 42"/>
          <p:cNvSpPr/>
          <p:nvPr/>
        </p:nvSpPr>
        <p:spPr>
          <a:xfrm>
            <a:off x="2909815" y="2448448"/>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4" name="Rectangle 43"/>
          <p:cNvSpPr/>
          <p:nvPr/>
        </p:nvSpPr>
        <p:spPr>
          <a:xfrm>
            <a:off x="2909815" y="1707784"/>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
        <p:nvSpPr>
          <p:cNvPr id="45" name="Rectangle 44"/>
          <p:cNvSpPr/>
          <p:nvPr/>
        </p:nvSpPr>
        <p:spPr>
          <a:xfrm>
            <a:off x="2909815" y="2082688"/>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6" name="Rectangle 45"/>
          <p:cNvSpPr/>
          <p:nvPr/>
        </p:nvSpPr>
        <p:spPr>
          <a:xfrm>
            <a:off x="2909815" y="2448448"/>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7" name="Rectangle 46"/>
          <p:cNvSpPr/>
          <p:nvPr/>
        </p:nvSpPr>
        <p:spPr>
          <a:xfrm>
            <a:off x="2909815" y="1707784"/>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8" name="Rectangle 47"/>
          <p:cNvSpPr/>
          <p:nvPr/>
        </p:nvSpPr>
        <p:spPr>
          <a:xfrm>
            <a:off x="2909815" y="2082688"/>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grpSp>
        <p:nvGrpSpPr>
          <p:cNvPr id="49" name="Group 48"/>
          <p:cNvGrpSpPr/>
          <p:nvPr/>
        </p:nvGrpSpPr>
        <p:grpSpPr>
          <a:xfrm>
            <a:off x="7627671" y="813969"/>
            <a:ext cx="890949" cy="1259977"/>
            <a:chOff x="5509850" y="4472223"/>
            <a:chExt cx="1781902"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last</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7713859" y="1293929"/>
            <a:ext cx="980044" cy="780017"/>
            <a:chOff x="5420754" y="4472223"/>
            <a:chExt cx="1960092" cy="422507"/>
          </a:xfrm>
        </p:grpSpPr>
        <p:sp>
          <p:nvSpPr>
            <p:cNvPr id="53" name="Down Arrow 52"/>
            <p:cNvSpPr/>
            <p:nvPr/>
          </p:nvSpPr>
          <p:spPr>
            <a:xfrm>
              <a:off x="6353908" y="4634754"/>
              <a:ext cx="222880" cy="259976"/>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420754" y="4472223"/>
              <a:ext cx="196009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first</a:t>
              </a:r>
              <a:endParaRPr lang="en-US" i="1" dirty="0">
                <a:latin typeface="Courier New" panose="02070309020205020404" pitchFamily="49" charset="0"/>
                <a:cs typeface="Courier New" panose="02070309020205020404" pitchFamily="49" charset="0"/>
              </a:endParaRPr>
            </a:p>
          </p:txBody>
        </p:sp>
      </p:grpSp>
      <p:sp>
        <p:nvSpPr>
          <p:cNvPr id="55" name="Rectangle 54"/>
          <p:cNvSpPr/>
          <p:nvPr/>
        </p:nvSpPr>
        <p:spPr>
          <a:xfrm>
            <a:off x="1772082" y="1063484"/>
            <a:ext cx="1136073"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value</a:t>
            </a:r>
            <a:endParaRPr lang="en-US" b="1" dirty="0">
              <a:latin typeface="Courier New" panose="02070309020205020404" pitchFamily="49" charset="0"/>
              <a:cs typeface="Courier New" panose="02070309020205020404" pitchFamily="49" charset="0"/>
            </a:endParaRPr>
          </a:p>
        </p:txBody>
      </p:sp>
      <p:sp>
        <p:nvSpPr>
          <p:cNvPr id="56" name="Rectangle 55"/>
          <p:cNvSpPr/>
          <p:nvPr/>
        </p:nvSpPr>
        <p:spPr>
          <a:xfrm>
            <a:off x="2908155" y="1061187"/>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grpSp>
        <p:nvGrpSpPr>
          <p:cNvPr id="57" name="Group 56"/>
          <p:cNvGrpSpPr/>
          <p:nvPr/>
        </p:nvGrpSpPr>
        <p:grpSpPr>
          <a:xfrm>
            <a:off x="7146393" y="1293929"/>
            <a:ext cx="980044" cy="780017"/>
            <a:chOff x="5420754" y="4472223"/>
            <a:chExt cx="1960092" cy="682484"/>
          </a:xfrm>
        </p:grpSpPr>
        <p:sp>
          <p:nvSpPr>
            <p:cNvPr id="58" name="Down Arrow 5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p:cNvSpPr/>
            <p:nvPr/>
          </p:nvSpPr>
          <p:spPr>
            <a:xfrm>
              <a:off x="5420754" y="4472223"/>
              <a:ext cx="1960092" cy="27702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first</a:t>
              </a:r>
              <a:endParaRPr lang="en-US" i="1" dirty="0">
                <a:latin typeface="Courier New" panose="02070309020205020404" pitchFamily="49" charset="0"/>
                <a:cs typeface="Courier New" panose="02070309020205020404" pitchFamily="49" charset="0"/>
              </a:endParaRPr>
            </a:p>
          </p:txBody>
        </p:sp>
      </p:grpSp>
      <p:grpSp>
        <p:nvGrpSpPr>
          <p:cNvPr id="60" name="Group 59"/>
          <p:cNvGrpSpPr/>
          <p:nvPr/>
        </p:nvGrpSpPr>
        <p:grpSpPr>
          <a:xfrm rot="10800000">
            <a:off x="6565823" y="2734744"/>
            <a:ext cx="1078048" cy="766403"/>
            <a:chOff x="5322750" y="4472223"/>
            <a:chExt cx="2156100" cy="415133"/>
          </a:xfrm>
        </p:grpSpPr>
        <p:sp>
          <p:nvSpPr>
            <p:cNvPr id="61" name="Down Arrow 60"/>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middle</a:t>
              </a:r>
              <a:endParaRPr lang="en-US" i="1" dirty="0">
                <a:latin typeface="Courier New" panose="02070309020205020404" pitchFamily="49" charset="0"/>
                <a:cs typeface="Courier New" panose="02070309020205020404" pitchFamily="49" charset="0"/>
              </a:endParaRPr>
            </a:p>
          </p:txBody>
        </p:sp>
      </p:grpSp>
      <p:grpSp>
        <p:nvGrpSpPr>
          <p:cNvPr id="63" name="Group 62"/>
          <p:cNvGrpSpPr/>
          <p:nvPr/>
        </p:nvGrpSpPr>
        <p:grpSpPr>
          <a:xfrm rot="10800000">
            <a:off x="8164505" y="2721128"/>
            <a:ext cx="1078048" cy="761581"/>
            <a:chOff x="5322750" y="4472223"/>
            <a:chExt cx="2156100" cy="412521"/>
          </a:xfrm>
        </p:grpSpPr>
        <p:sp>
          <p:nvSpPr>
            <p:cNvPr id="64" name="Down Arrow 63"/>
            <p:cNvSpPr/>
            <p:nvPr/>
          </p:nvSpPr>
          <p:spPr>
            <a:xfrm>
              <a:off x="6302190" y="4634754"/>
              <a:ext cx="206190" cy="249990"/>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middle</a:t>
              </a:r>
              <a:endParaRPr lang="en-US" i="1" dirty="0">
                <a:latin typeface="Courier New" panose="02070309020205020404" pitchFamily="49" charset="0"/>
                <a:cs typeface="Courier New" panose="02070309020205020404" pitchFamily="49" charset="0"/>
              </a:endParaRPr>
            </a:p>
          </p:txBody>
        </p:sp>
      </p:grpSp>
      <p:grpSp>
        <p:nvGrpSpPr>
          <p:cNvPr id="66" name="Group 65"/>
          <p:cNvGrpSpPr/>
          <p:nvPr/>
        </p:nvGrpSpPr>
        <p:grpSpPr>
          <a:xfrm rot="10800000">
            <a:off x="7616809" y="2734745"/>
            <a:ext cx="1078048" cy="766403"/>
            <a:chOff x="5322750" y="4472223"/>
            <a:chExt cx="2156100" cy="415133"/>
          </a:xfrm>
        </p:grpSpPr>
        <p:sp>
          <p:nvSpPr>
            <p:cNvPr id="67" name="Down Arrow 66"/>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middle</a:t>
              </a:r>
              <a:endParaRPr lang="en-US" i="1" dirty="0">
                <a:latin typeface="Courier New" panose="02070309020205020404" pitchFamily="49" charset="0"/>
                <a:cs typeface="Courier New" panose="02070309020205020404" pitchFamily="49" charset="0"/>
              </a:endParaRPr>
            </a:p>
          </p:txBody>
        </p:sp>
      </p:grpSp>
      <p:grpSp>
        <p:nvGrpSpPr>
          <p:cNvPr id="69" name="Group 68"/>
          <p:cNvGrpSpPr/>
          <p:nvPr/>
        </p:nvGrpSpPr>
        <p:grpSpPr>
          <a:xfrm rot="10800000">
            <a:off x="7085985" y="2731610"/>
            <a:ext cx="1078048" cy="766403"/>
            <a:chOff x="5322752" y="4472223"/>
            <a:chExt cx="2156100" cy="415133"/>
          </a:xfrm>
        </p:grpSpPr>
        <p:sp>
          <p:nvSpPr>
            <p:cNvPr id="70" name="Down Arrow 69"/>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p:cNvSpPr/>
            <p:nvPr/>
          </p:nvSpPr>
          <p:spPr>
            <a:xfrm rot="10800000">
              <a:off x="5322752"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middle</a:t>
              </a:r>
              <a:endParaRPr lang="en-US" i="1" dirty="0">
                <a:latin typeface="Courier New" panose="02070309020205020404" pitchFamily="49" charset="0"/>
                <a:cs typeface="Courier New" panose="02070309020205020404" pitchFamily="49" charset="0"/>
              </a:endParaRPr>
            </a:p>
          </p:txBody>
        </p:sp>
      </p:grpSp>
      <p:sp>
        <p:nvSpPr>
          <p:cNvPr id="72" name="Rectangle 71"/>
          <p:cNvSpPr/>
          <p:nvPr/>
        </p:nvSpPr>
        <p:spPr>
          <a:xfrm>
            <a:off x="1817424" y="3132253"/>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found</a:t>
            </a:r>
            <a:endParaRPr lang="en-US" b="1" dirty="0">
              <a:latin typeface="Courier New" panose="02070309020205020404" pitchFamily="49" charset="0"/>
              <a:cs typeface="Courier New" panose="02070309020205020404" pitchFamily="49" charset="0"/>
            </a:endParaRPr>
          </a:p>
        </p:txBody>
      </p:sp>
      <p:sp>
        <p:nvSpPr>
          <p:cNvPr id="73" name="Rectangle 72"/>
          <p:cNvSpPr/>
          <p:nvPr/>
        </p:nvSpPr>
        <p:spPr>
          <a:xfrm>
            <a:off x="1817424" y="3134248"/>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not found</a:t>
            </a:r>
            <a:endParaRPr lang="en-US" b="1" dirty="0">
              <a:latin typeface="Courier New" panose="02070309020205020404" pitchFamily="49" charset="0"/>
              <a:cs typeface="Courier New" panose="02070309020205020404" pitchFamily="49" charset="0"/>
            </a:endParaRPr>
          </a:p>
        </p:txBody>
      </p:sp>
      <p:sp>
        <p:nvSpPr>
          <p:cNvPr id="74" name="Rectangle 73"/>
          <p:cNvSpPr/>
          <p:nvPr/>
        </p:nvSpPr>
        <p:spPr>
          <a:xfrm>
            <a:off x="2908150" y="1061182"/>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60</a:t>
            </a:r>
            <a:endParaRPr lang="en-US" b="1" dirty="0">
              <a:latin typeface="Courier New" panose="02070309020205020404" pitchFamily="49" charset="0"/>
              <a:cs typeface="Courier New" panose="02070309020205020404" pitchFamily="49" charset="0"/>
            </a:endParaRPr>
          </a:p>
        </p:txBody>
      </p:sp>
      <p:sp>
        <p:nvSpPr>
          <p:cNvPr id="75" name="Rectangle 74"/>
          <p:cNvSpPr/>
          <p:nvPr/>
        </p:nvSpPr>
        <p:spPr>
          <a:xfrm>
            <a:off x="2909815" y="1707784"/>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
        <p:nvSpPr>
          <p:cNvPr id="76" name="Rectangle 75"/>
          <p:cNvSpPr/>
          <p:nvPr/>
        </p:nvSpPr>
        <p:spPr>
          <a:xfrm>
            <a:off x="2909815" y="2082688"/>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a:t>
            </a:r>
            <a:endParaRPr lang="en-US" b="1" dirty="0">
              <a:latin typeface="Courier New" panose="02070309020205020404" pitchFamily="49" charset="0"/>
              <a:cs typeface="Courier New" panose="02070309020205020404" pitchFamily="49" charset="0"/>
            </a:endParaRPr>
          </a:p>
        </p:txBody>
      </p:sp>
      <p:grpSp>
        <p:nvGrpSpPr>
          <p:cNvPr id="77" name="Group 76"/>
          <p:cNvGrpSpPr/>
          <p:nvPr/>
        </p:nvGrpSpPr>
        <p:grpSpPr>
          <a:xfrm>
            <a:off x="6657129" y="813969"/>
            <a:ext cx="890949" cy="1259977"/>
            <a:chOff x="5509850" y="4472223"/>
            <a:chExt cx="1781902" cy="682484"/>
          </a:xfrm>
        </p:grpSpPr>
        <p:sp>
          <p:nvSpPr>
            <p:cNvPr id="78" name="Down Arrow 7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Rectangle 78"/>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last</a:t>
              </a:r>
              <a:endParaRPr lang="en-US" i="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3818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xit" presetSubtype="0" fill="hold" grpId="2" nodeType="withEffect">
                                  <p:stCondLst>
                                    <p:cond delay="0"/>
                                  </p:stCondLst>
                                  <p:childTnLst>
                                    <p:set>
                                      <p:cBhvr>
                                        <p:cTn id="36" dur="1" fill="hold">
                                          <p:stCondLst>
                                            <p:cond delay="0"/>
                                          </p:stCondLst>
                                        </p:cTn>
                                        <p:tgtEl>
                                          <p:spTgt spid="38"/>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nodeType="afterEffect">
                                  <p:stCondLst>
                                    <p:cond delay="0"/>
                                  </p:stCondLst>
                                  <p:childTnLst>
                                    <p:set>
                                      <p:cBhvr>
                                        <p:cTn id="39" dur="1" fill="hold">
                                          <p:stCondLst>
                                            <p:cond delay="0"/>
                                          </p:stCondLst>
                                        </p:cTn>
                                        <p:tgtEl>
                                          <p:spTgt spid="18"/>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xit" presetSubtype="0" fill="hold" grpId="2" nodeType="withEffect">
                                  <p:stCondLst>
                                    <p:cond delay="0"/>
                                  </p:stCondLst>
                                  <p:childTnLst>
                                    <p:set>
                                      <p:cBhvr>
                                        <p:cTn id="48" dur="1" fill="hold">
                                          <p:stCondLst>
                                            <p:cond delay="0"/>
                                          </p:stCondLst>
                                        </p:cTn>
                                        <p:tgtEl>
                                          <p:spTgt spid="3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xit" presetSubtype="0" fill="hold" grpId="2" nodeType="withEffect">
                                  <p:stCondLst>
                                    <p:cond delay="0"/>
                                  </p:stCondLst>
                                  <p:childTnLst>
                                    <p:set>
                                      <p:cBhvr>
                                        <p:cTn id="54" dur="1" fill="hold">
                                          <p:stCondLst>
                                            <p:cond delay="0"/>
                                          </p:stCondLst>
                                        </p:cTn>
                                        <p:tgtEl>
                                          <p:spTgt spid="37"/>
                                        </p:tgtEl>
                                        <p:attrNameLst>
                                          <p:attrName>style.visibility</p:attrName>
                                        </p:attrNameLst>
                                      </p:cBhvr>
                                      <p:to>
                                        <p:strVal val="hidden"/>
                                      </p:to>
                                    </p:set>
                                  </p:childTnLst>
                                </p:cTn>
                              </p:par>
                            </p:childTnLst>
                          </p:cTn>
                        </p:par>
                        <p:par>
                          <p:cTn id="55" fill="hold">
                            <p:stCondLst>
                              <p:cond delay="0"/>
                            </p:stCondLst>
                            <p:childTnLst>
                              <p:par>
                                <p:cTn id="56" presetID="1" presetClass="exit" presetSubtype="0" fill="hold" nodeType="afterEffect">
                                  <p:stCondLst>
                                    <p:cond delay="0"/>
                                  </p:stCondLst>
                                  <p:childTnLst>
                                    <p:set>
                                      <p:cBhvr>
                                        <p:cTn id="57" dur="1" fill="hold">
                                          <p:stCondLst>
                                            <p:cond delay="0"/>
                                          </p:stCondLst>
                                        </p:cTn>
                                        <p:tgtEl>
                                          <p:spTgt spid="60"/>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xit" presetSubtype="0" fill="hold" grpId="2" nodeType="withEffect">
                                  <p:stCondLst>
                                    <p:cond delay="0"/>
                                  </p:stCondLst>
                                  <p:childTnLst>
                                    <p:set>
                                      <p:cBhvr>
                                        <p:cTn id="66" dur="1" fill="hold">
                                          <p:stCondLst>
                                            <p:cond delay="0"/>
                                          </p:stCondLst>
                                        </p:cTn>
                                        <p:tgtEl>
                                          <p:spTgt spid="4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xit" presetSubtype="0" fill="hold" grpId="2" nodeType="withEffect">
                                  <p:stCondLst>
                                    <p:cond delay="0"/>
                                  </p:stCondLst>
                                  <p:childTnLst>
                                    <p:set>
                                      <p:cBhvr>
                                        <p:cTn id="72" dur="1" fill="hold">
                                          <p:stCondLst>
                                            <p:cond delay="0"/>
                                          </p:stCondLst>
                                        </p:cTn>
                                        <p:tgtEl>
                                          <p:spTgt spid="42"/>
                                        </p:tgtEl>
                                        <p:attrNameLst>
                                          <p:attrName>style.visibility</p:attrName>
                                        </p:attrNameLst>
                                      </p:cBhvr>
                                      <p:to>
                                        <p:strVal val="hidden"/>
                                      </p:to>
                                    </p:set>
                                  </p:childTnLst>
                                </p:cTn>
                              </p:par>
                            </p:childTnLst>
                          </p:cTn>
                        </p:par>
                        <p:par>
                          <p:cTn id="73" fill="hold">
                            <p:stCondLst>
                              <p:cond delay="0"/>
                            </p:stCondLst>
                            <p:childTnLst>
                              <p:par>
                                <p:cTn id="74" presetID="1" presetClass="exit" presetSubtype="0" fill="hold" nodeType="afterEffect">
                                  <p:stCondLst>
                                    <p:cond delay="0"/>
                                  </p:stCondLst>
                                  <p:childTnLst>
                                    <p:set>
                                      <p:cBhvr>
                                        <p:cTn id="75" dur="1" fill="hold">
                                          <p:stCondLst>
                                            <p:cond delay="0"/>
                                          </p:stCondLst>
                                        </p:cTn>
                                        <p:tgtEl>
                                          <p:spTgt spid="21"/>
                                        </p:tgtEl>
                                        <p:attrNameLst>
                                          <p:attrName>style.visibility</p:attrName>
                                        </p:attrNameLst>
                                      </p:cBhvr>
                                      <p:to>
                                        <p:strVal val="hidden"/>
                                      </p:to>
                                    </p:set>
                                  </p:childTnLst>
                                </p:cTn>
                              </p:par>
                            </p:childTnLst>
                          </p:cTn>
                        </p:par>
                        <p:par>
                          <p:cTn id="76" fill="hold">
                            <p:stCondLst>
                              <p:cond delay="0"/>
                            </p:stCondLst>
                            <p:childTnLst>
                              <p:par>
                                <p:cTn id="77" presetID="1" presetClass="entr" presetSubtype="0" fill="hold" nodeType="after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xit" presetSubtype="0" fill="hold" grpId="2" nodeType="withEffect">
                                  <p:stCondLst>
                                    <p:cond delay="0"/>
                                  </p:stCondLst>
                                  <p:childTnLst>
                                    <p:set>
                                      <p:cBhvr>
                                        <p:cTn id="84" dur="1" fill="hold">
                                          <p:stCondLst>
                                            <p:cond delay="0"/>
                                          </p:stCondLst>
                                        </p:cTn>
                                        <p:tgtEl>
                                          <p:spTgt spid="40"/>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nodeType="afterEffect">
                                  <p:stCondLst>
                                    <p:cond delay="0"/>
                                  </p:stCondLst>
                                  <p:childTnLst>
                                    <p:set>
                                      <p:cBhvr>
                                        <p:cTn id="87" dur="1" fill="hold">
                                          <p:stCondLst>
                                            <p:cond delay="0"/>
                                          </p:stCondLst>
                                        </p:cTn>
                                        <p:tgtEl>
                                          <p:spTgt spid="63"/>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nodeType="afterEffect">
                                  <p:stCondLst>
                                    <p:cond delay="0"/>
                                  </p:stCondLst>
                                  <p:childTnLst>
                                    <p:set>
                                      <p:cBhvr>
                                        <p:cTn id="90" dur="1" fill="hold">
                                          <p:stCondLst>
                                            <p:cond delay="0"/>
                                          </p:stCondLst>
                                        </p:cTn>
                                        <p:tgtEl>
                                          <p:spTgt spid="6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childTnLst>
                                </p:cTn>
                              </p:par>
                              <p:par>
                                <p:cTn id="95" presetID="1" presetClass="exit" presetSubtype="0" fill="hold" grpId="2" nodeType="withEffect">
                                  <p:stCondLst>
                                    <p:cond delay="0"/>
                                  </p:stCondLst>
                                  <p:childTnLst>
                                    <p:set>
                                      <p:cBhvr>
                                        <p:cTn id="96" dur="1" fill="hold">
                                          <p:stCondLst>
                                            <p:cond delay="0"/>
                                          </p:stCondLst>
                                        </p:cTn>
                                        <p:tgtEl>
                                          <p:spTgt spid="44"/>
                                        </p:tgtEl>
                                        <p:attrNameLst>
                                          <p:attrName>style.visibility</p:attrName>
                                        </p:attrNameLst>
                                      </p:cBhvr>
                                      <p:to>
                                        <p:strVal val="hidden"/>
                                      </p:to>
                                    </p:set>
                                  </p:childTnLst>
                                </p:cTn>
                              </p:par>
                            </p:childTnLst>
                          </p:cTn>
                        </p:par>
                        <p:par>
                          <p:cTn id="97" fill="hold">
                            <p:stCondLst>
                              <p:cond delay="0"/>
                            </p:stCondLst>
                            <p:childTnLst>
                              <p:par>
                                <p:cTn id="98" presetID="1" presetClass="exit" presetSubtype="0" fill="hold" nodeType="afterEffect">
                                  <p:stCondLst>
                                    <p:cond delay="0"/>
                                  </p:stCondLst>
                                  <p:childTnLst>
                                    <p:set>
                                      <p:cBhvr>
                                        <p:cTn id="99" dur="1" fill="hold">
                                          <p:stCondLst>
                                            <p:cond delay="0"/>
                                          </p:stCondLst>
                                        </p:cTn>
                                        <p:tgtEl>
                                          <p:spTgt spid="57"/>
                                        </p:tgtEl>
                                        <p:attrNameLst>
                                          <p:attrName>style.visibility</p:attrName>
                                        </p:attrNameLst>
                                      </p:cBhvr>
                                      <p:to>
                                        <p:strVal val="hidden"/>
                                      </p:to>
                                    </p:set>
                                  </p:childTnLst>
                                </p:cTn>
                              </p:par>
                            </p:childTnLst>
                          </p:cTn>
                        </p:par>
                        <p:par>
                          <p:cTn id="100" fill="hold">
                            <p:stCondLst>
                              <p:cond delay="0"/>
                            </p:stCondLst>
                            <p:childTnLst>
                              <p:par>
                                <p:cTn id="101" presetID="1" presetClass="entr" presetSubtype="0"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par>
                                <p:cTn id="107" presetID="1" presetClass="exit" presetSubtype="0" fill="hold" grpId="2" nodeType="withEffect">
                                  <p:stCondLst>
                                    <p:cond delay="0"/>
                                  </p:stCondLst>
                                  <p:childTnLst>
                                    <p:set>
                                      <p:cBhvr>
                                        <p:cTn id="108" dur="1" fill="hold">
                                          <p:stCondLst>
                                            <p:cond delay="0"/>
                                          </p:stCondLst>
                                        </p:cTn>
                                        <p:tgtEl>
                                          <p:spTgt spid="45"/>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xit" presetSubtype="0" fill="hold" grpId="2" nodeType="withEffect">
                                  <p:stCondLst>
                                    <p:cond delay="0"/>
                                  </p:stCondLst>
                                  <p:childTnLst>
                                    <p:set>
                                      <p:cBhvr>
                                        <p:cTn id="114" dur="1" fill="hold">
                                          <p:stCondLst>
                                            <p:cond delay="0"/>
                                          </p:stCondLst>
                                        </p:cTn>
                                        <p:tgtEl>
                                          <p:spTgt spid="43"/>
                                        </p:tgtEl>
                                        <p:attrNameLst>
                                          <p:attrName>style.visibility</p:attrName>
                                        </p:attrNameLst>
                                      </p:cBhvr>
                                      <p:to>
                                        <p:strVal val="hidden"/>
                                      </p:to>
                                    </p:set>
                                  </p:childTnLst>
                                </p:cTn>
                              </p:par>
                            </p:childTnLst>
                          </p:cTn>
                        </p:par>
                        <p:par>
                          <p:cTn id="115" fill="hold">
                            <p:stCondLst>
                              <p:cond delay="0"/>
                            </p:stCondLst>
                            <p:childTnLst>
                              <p:par>
                                <p:cTn id="116" presetID="1" presetClass="exit" presetSubtype="0" fill="hold" nodeType="afterEffect">
                                  <p:stCondLst>
                                    <p:cond delay="0"/>
                                  </p:stCondLst>
                                  <p:childTnLst>
                                    <p:set>
                                      <p:cBhvr>
                                        <p:cTn id="117" dur="1" fill="hold">
                                          <p:stCondLst>
                                            <p:cond delay="0"/>
                                          </p:stCondLst>
                                        </p:cTn>
                                        <p:tgtEl>
                                          <p:spTgt spid="69"/>
                                        </p:tgtEl>
                                        <p:attrNameLst>
                                          <p:attrName>style.visibility</p:attrName>
                                        </p:attrNameLst>
                                      </p:cBhvr>
                                      <p:to>
                                        <p:strVal val="hidden"/>
                                      </p:to>
                                    </p:set>
                                  </p:childTnLst>
                                </p:cTn>
                              </p:par>
                            </p:childTnLst>
                          </p:cTn>
                        </p:par>
                        <p:par>
                          <p:cTn id="118" fill="hold">
                            <p:stCondLst>
                              <p:cond delay="0"/>
                            </p:stCondLst>
                            <p:childTnLst>
                              <p:par>
                                <p:cTn id="119" presetID="1" presetClass="entr" presetSubtype="0" fill="hold" nodeType="afterEffect">
                                  <p:stCondLst>
                                    <p:cond delay="0"/>
                                  </p:stCondLst>
                                  <p:childTnLst>
                                    <p:set>
                                      <p:cBhvr>
                                        <p:cTn id="120" dur="1" fill="hold">
                                          <p:stCondLst>
                                            <p:cond delay="0"/>
                                          </p:stCondLst>
                                        </p:cTn>
                                        <p:tgtEl>
                                          <p:spTgt spid="6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4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52"/>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66"/>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4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46"/>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72"/>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1" nodeType="clickEffect">
                                  <p:stCondLst>
                                    <p:cond delay="0"/>
                                  </p:stCondLst>
                                  <p:childTnLst>
                                    <p:set>
                                      <p:cBhvr>
                                        <p:cTn id="150" dur="1" fill="hold">
                                          <p:stCondLst>
                                            <p:cond delay="0"/>
                                          </p:stCondLst>
                                        </p:cTn>
                                        <p:tgtEl>
                                          <p:spTgt spid="3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1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1" nodeType="clickEffect">
                                  <p:stCondLst>
                                    <p:cond delay="0"/>
                                  </p:stCondLst>
                                  <p:childTnLst>
                                    <p:set>
                                      <p:cBhvr>
                                        <p:cTn id="158" dur="1" fill="hold">
                                          <p:stCondLst>
                                            <p:cond delay="0"/>
                                          </p:stCondLst>
                                        </p:cTn>
                                        <p:tgtEl>
                                          <p:spTgt spid="3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1"/>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1" nodeType="clickEffect">
                                  <p:stCondLst>
                                    <p:cond delay="0"/>
                                  </p:stCondLst>
                                  <p:childTnLst>
                                    <p:set>
                                      <p:cBhvr>
                                        <p:cTn id="166" dur="1" fill="hold">
                                          <p:stCondLst>
                                            <p:cond delay="0"/>
                                          </p:stCondLst>
                                        </p:cTn>
                                        <p:tgtEl>
                                          <p:spTgt spid="37"/>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0"/>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1" nodeType="clickEffect">
                                  <p:stCondLst>
                                    <p:cond delay="0"/>
                                  </p:stCondLst>
                                  <p:childTnLst>
                                    <p:set>
                                      <p:cBhvr>
                                        <p:cTn id="174" dur="1" fill="hold">
                                          <p:stCondLst>
                                            <p:cond delay="0"/>
                                          </p:stCondLst>
                                        </p:cTn>
                                        <p:tgtEl>
                                          <p:spTgt spid="41"/>
                                        </p:tgtEl>
                                        <p:attrNameLst>
                                          <p:attrName>style.visibility</p:attrName>
                                        </p:attrNameLst>
                                      </p:cBhvr>
                                      <p:to>
                                        <p:strVal val="visible"/>
                                      </p:to>
                                    </p:set>
                                  </p:childTnLst>
                                </p:cTn>
                              </p:par>
                              <p:par>
                                <p:cTn id="175" presetID="1" presetClass="exit" presetSubtype="0" fill="hold" grpId="3" nodeType="withEffect">
                                  <p:stCondLst>
                                    <p:cond delay="0"/>
                                  </p:stCondLst>
                                  <p:childTnLst>
                                    <p:set>
                                      <p:cBhvr>
                                        <p:cTn id="176" dur="1" fill="hold">
                                          <p:stCondLst>
                                            <p:cond delay="0"/>
                                          </p:stCondLst>
                                        </p:cTn>
                                        <p:tgtEl>
                                          <p:spTgt spid="38"/>
                                        </p:tgtEl>
                                        <p:attrNameLst>
                                          <p:attrName>style.visibility</p:attrName>
                                        </p:attrNameLst>
                                      </p:cBhvr>
                                      <p:to>
                                        <p:strVal val="hidden"/>
                                      </p:to>
                                    </p:set>
                                  </p:childTnLst>
                                </p:cTn>
                              </p:par>
                            </p:childTnLst>
                          </p:cTn>
                        </p:par>
                        <p:par>
                          <p:cTn id="177" fill="hold">
                            <p:stCondLst>
                              <p:cond delay="0"/>
                            </p:stCondLst>
                            <p:childTnLst>
                              <p:par>
                                <p:cTn id="178" presetID="1" presetClass="exit" presetSubtype="0" fill="hold" nodeType="afterEffect">
                                  <p:stCondLst>
                                    <p:cond delay="0"/>
                                  </p:stCondLst>
                                  <p:childTnLst>
                                    <p:set>
                                      <p:cBhvr>
                                        <p:cTn id="179" dur="1" fill="hold">
                                          <p:stCondLst>
                                            <p:cond delay="0"/>
                                          </p:stCondLst>
                                        </p:cTn>
                                        <p:tgtEl>
                                          <p:spTgt spid="18"/>
                                        </p:tgtEl>
                                        <p:attrNameLst>
                                          <p:attrName>style.visibility</p:attrName>
                                        </p:attrNameLst>
                                      </p:cBhvr>
                                      <p:to>
                                        <p:strVal val="hidden"/>
                                      </p:to>
                                    </p:set>
                                  </p:childTnLst>
                                </p:cTn>
                              </p:par>
                            </p:childTnLst>
                          </p:cTn>
                        </p:par>
                        <p:par>
                          <p:cTn id="180" fill="hold">
                            <p:stCondLst>
                              <p:cond delay="0"/>
                            </p:stCondLst>
                            <p:childTnLst>
                              <p:par>
                                <p:cTn id="181" presetID="1" presetClass="entr" presetSubtype="0" fill="hold" nodeType="afterEffect">
                                  <p:stCondLst>
                                    <p:cond delay="0"/>
                                  </p:stCondLst>
                                  <p:childTnLst>
                                    <p:set>
                                      <p:cBhvr>
                                        <p:cTn id="182" dur="1" fill="hold">
                                          <p:stCondLst>
                                            <p:cond delay="0"/>
                                          </p:stCondLst>
                                        </p:cTn>
                                        <p:tgtEl>
                                          <p:spTgt spid="57"/>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1" nodeType="clickEffect">
                                  <p:stCondLst>
                                    <p:cond delay="0"/>
                                  </p:stCondLst>
                                  <p:childTnLst>
                                    <p:set>
                                      <p:cBhvr>
                                        <p:cTn id="186" dur="1" fill="hold">
                                          <p:stCondLst>
                                            <p:cond delay="0"/>
                                          </p:stCondLst>
                                        </p:cTn>
                                        <p:tgtEl>
                                          <p:spTgt spid="42"/>
                                        </p:tgtEl>
                                        <p:attrNameLst>
                                          <p:attrName>style.visibility</p:attrName>
                                        </p:attrNameLst>
                                      </p:cBhvr>
                                      <p:to>
                                        <p:strVal val="visible"/>
                                      </p:to>
                                    </p:set>
                                  </p:childTnLst>
                                </p:cTn>
                              </p:par>
                              <p:par>
                                <p:cTn id="187" presetID="1" presetClass="exit" presetSubtype="0" fill="hold" grpId="3" nodeType="withEffect">
                                  <p:stCondLst>
                                    <p:cond delay="0"/>
                                  </p:stCondLst>
                                  <p:childTnLst>
                                    <p:set>
                                      <p:cBhvr>
                                        <p:cTn id="188" dur="1" fill="hold">
                                          <p:stCondLst>
                                            <p:cond delay="0"/>
                                          </p:stCondLst>
                                        </p:cTn>
                                        <p:tgtEl>
                                          <p:spTgt spid="39"/>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1" nodeType="clickEffect">
                                  <p:stCondLst>
                                    <p:cond delay="0"/>
                                  </p:stCondLst>
                                  <p:childTnLst>
                                    <p:set>
                                      <p:cBhvr>
                                        <p:cTn id="192" dur="1" fill="hold">
                                          <p:stCondLst>
                                            <p:cond delay="0"/>
                                          </p:stCondLst>
                                        </p:cTn>
                                        <p:tgtEl>
                                          <p:spTgt spid="40"/>
                                        </p:tgtEl>
                                        <p:attrNameLst>
                                          <p:attrName>style.visibility</p:attrName>
                                        </p:attrNameLst>
                                      </p:cBhvr>
                                      <p:to>
                                        <p:strVal val="visible"/>
                                      </p:to>
                                    </p:set>
                                  </p:childTnLst>
                                </p:cTn>
                              </p:par>
                              <p:par>
                                <p:cTn id="193" presetID="1" presetClass="exit" presetSubtype="0" fill="hold" grpId="3" nodeType="withEffect">
                                  <p:stCondLst>
                                    <p:cond delay="0"/>
                                  </p:stCondLst>
                                  <p:childTnLst>
                                    <p:set>
                                      <p:cBhvr>
                                        <p:cTn id="194" dur="1" fill="hold">
                                          <p:stCondLst>
                                            <p:cond delay="0"/>
                                          </p:stCondLst>
                                        </p:cTn>
                                        <p:tgtEl>
                                          <p:spTgt spid="37"/>
                                        </p:tgtEl>
                                        <p:attrNameLst>
                                          <p:attrName>style.visibility</p:attrName>
                                        </p:attrNameLst>
                                      </p:cBhvr>
                                      <p:to>
                                        <p:strVal val="hidden"/>
                                      </p:to>
                                    </p:set>
                                  </p:childTnLst>
                                </p:cTn>
                              </p:par>
                            </p:childTnLst>
                          </p:cTn>
                        </p:par>
                        <p:par>
                          <p:cTn id="195" fill="hold">
                            <p:stCondLst>
                              <p:cond delay="0"/>
                            </p:stCondLst>
                            <p:childTnLst>
                              <p:par>
                                <p:cTn id="196" presetID="1" presetClass="exit" presetSubtype="0" fill="hold" nodeType="afterEffect">
                                  <p:stCondLst>
                                    <p:cond delay="0"/>
                                  </p:stCondLst>
                                  <p:childTnLst>
                                    <p:set>
                                      <p:cBhvr>
                                        <p:cTn id="197" dur="1" fill="hold">
                                          <p:stCondLst>
                                            <p:cond delay="0"/>
                                          </p:stCondLst>
                                        </p:cTn>
                                        <p:tgtEl>
                                          <p:spTgt spid="60"/>
                                        </p:tgtEl>
                                        <p:attrNameLst>
                                          <p:attrName>style.visibility</p:attrName>
                                        </p:attrNameLst>
                                      </p:cBhvr>
                                      <p:to>
                                        <p:strVal val="hidden"/>
                                      </p:to>
                                    </p:set>
                                  </p:childTnLst>
                                </p:cTn>
                              </p:par>
                            </p:childTnLst>
                          </p:cTn>
                        </p:par>
                        <p:par>
                          <p:cTn id="198" fill="hold">
                            <p:stCondLst>
                              <p:cond delay="0"/>
                            </p:stCondLst>
                            <p:childTnLst>
                              <p:par>
                                <p:cTn id="199" presetID="1" presetClass="entr" presetSubtype="0" fill="hold" nodeType="afterEffect">
                                  <p:stCondLst>
                                    <p:cond delay="0"/>
                                  </p:stCondLst>
                                  <p:childTnLst>
                                    <p:set>
                                      <p:cBhvr>
                                        <p:cTn id="200" dur="1" fill="hold">
                                          <p:stCondLst>
                                            <p:cond delay="0"/>
                                          </p:stCondLst>
                                        </p:cTn>
                                        <p:tgtEl>
                                          <p:spTgt spid="63"/>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1" nodeType="click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par>
                                <p:cTn id="205" presetID="1" presetClass="exit" presetSubtype="0" fill="hold" grpId="3" nodeType="withEffect">
                                  <p:stCondLst>
                                    <p:cond delay="0"/>
                                  </p:stCondLst>
                                  <p:childTnLst>
                                    <p:set>
                                      <p:cBhvr>
                                        <p:cTn id="206" dur="1" fill="hold">
                                          <p:stCondLst>
                                            <p:cond delay="0"/>
                                          </p:stCondLst>
                                        </p:cTn>
                                        <p:tgtEl>
                                          <p:spTgt spid="41"/>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1" nodeType="clickEffect">
                                  <p:stCondLst>
                                    <p:cond delay="0"/>
                                  </p:stCondLst>
                                  <p:childTnLst>
                                    <p:set>
                                      <p:cBhvr>
                                        <p:cTn id="210" dur="1" fill="hold">
                                          <p:stCondLst>
                                            <p:cond delay="0"/>
                                          </p:stCondLst>
                                        </p:cTn>
                                        <p:tgtEl>
                                          <p:spTgt spid="45"/>
                                        </p:tgtEl>
                                        <p:attrNameLst>
                                          <p:attrName>style.visibility</p:attrName>
                                        </p:attrNameLst>
                                      </p:cBhvr>
                                      <p:to>
                                        <p:strVal val="visible"/>
                                      </p:to>
                                    </p:set>
                                  </p:childTnLst>
                                </p:cTn>
                              </p:par>
                              <p:par>
                                <p:cTn id="211" presetID="1" presetClass="exit" presetSubtype="0" fill="hold" grpId="3" nodeType="withEffect">
                                  <p:stCondLst>
                                    <p:cond delay="0"/>
                                  </p:stCondLst>
                                  <p:childTnLst>
                                    <p:set>
                                      <p:cBhvr>
                                        <p:cTn id="212" dur="1" fill="hold">
                                          <p:stCondLst>
                                            <p:cond delay="0"/>
                                          </p:stCondLst>
                                        </p:cTn>
                                        <p:tgtEl>
                                          <p:spTgt spid="42"/>
                                        </p:tgtEl>
                                        <p:attrNameLst>
                                          <p:attrName>style.visibility</p:attrName>
                                        </p:attrNameLst>
                                      </p:cBhvr>
                                      <p:to>
                                        <p:strVal val="hidden"/>
                                      </p:to>
                                    </p:set>
                                  </p:childTnLst>
                                </p:cTn>
                              </p:par>
                            </p:childTnLst>
                          </p:cTn>
                        </p:par>
                        <p:par>
                          <p:cTn id="213" fill="hold">
                            <p:stCondLst>
                              <p:cond delay="0"/>
                            </p:stCondLst>
                            <p:childTnLst>
                              <p:par>
                                <p:cTn id="214" presetID="1" presetClass="exit" presetSubtype="0" fill="hold" nodeType="afterEffect">
                                  <p:stCondLst>
                                    <p:cond delay="0"/>
                                  </p:stCondLst>
                                  <p:childTnLst>
                                    <p:set>
                                      <p:cBhvr>
                                        <p:cTn id="215" dur="1" fill="hold">
                                          <p:stCondLst>
                                            <p:cond delay="0"/>
                                          </p:stCondLst>
                                        </p:cTn>
                                        <p:tgtEl>
                                          <p:spTgt spid="21"/>
                                        </p:tgtEl>
                                        <p:attrNameLst>
                                          <p:attrName>style.visibility</p:attrName>
                                        </p:attrNameLst>
                                      </p:cBhvr>
                                      <p:to>
                                        <p:strVal val="hidden"/>
                                      </p:to>
                                    </p:set>
                                  </p:childTnLst>
                                </p:cTn>
                              </p:par>
                            </p:childTnLst>
                          </p:cTn>
                        </p:par>
                        <p:par>
                          <p:cTn id="216" fill="hold">
                            <p:stCondLst>
                              <p:cond delay="0"/>
                            </p:stCondLst>
                            <p:childTnLst>
                              <p:par>
                                <p:cTn id="217" presetID="1" presetClass="entr" presetSubtype="0" fill="hold" nodeType="afterEffect">
                                  <p:stCondLst>
                                    <p:cond delay="0"/>
                                  </p:stCondLst>
                                  <p:childTnLst>
                                    <p:set>
                                      <p:cBhvr>
                                        <p:cTn id="218" dur="1" fill="hold">
                                          <p:stCondLst>
                                            <p:cond delay="0"/>
                                          </p:stCondLst>
                                        </p:cTn>
                                        <p:tgtEl>
                                          <p:spTgt spid="49"/>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1" nodeType="clickEffect">
                                  <p:stCondLst>
                                    <p:cond delay="0"/>
                                  </p:stCondLst>
                                  <p:childTnLst>
                                    <p:set>
                                      <p:cBhvr>
                                        <p:cTn id="222" dur="1" fill="hold">
                                          <p:stCondLst>
                                            <p:cond delay="0"/>
                                          </p:stCondLst>
                                        </p:cTn>
                                        <p:tgtEl>
                                          <p:spTgt spid="43"/>
                                        </p:tgtEl>
                                        <p:attrNameLst>
                                          <p:attrName>style.visibility</p:attrName>
                                        </p:attrNameLst>
                                      </p:cBhvr>
                                      <p:to>
                                        <p:strVal val="visible"/>
                                      </p:to>
                                    </p:set>
                                  </p:childTnLst>
                                </p:cTn>
                              </p:par>
                              <p:par>
                                <p:cTn id="223" presetID="1" presetClass="exit" presetSubtype="0" fill="hold" grpId="3" nodeType="withEffect">
                                  <p:stCondLst>
                                    <p:cond delay="0"/>
                                  </p:stCondLst>
                                  <p:childTnLst>
                                    <p:set>
                                      <p:cBhvr>
                                        <p:cTn id="224" dur="1" fill="hold">
                                          <p:stCondLst>
                                            <p:cond delay="0"/>
                                          </p:stCondLst>
                                        </p:cTn>
                                        <p:tgtEl>
                                          <p:spTgt spid="40"/>
                                        </p:tgtEl>
                                        <p:attrNameLst>
                                          <p:attrName>style.visibility</p:attrName>
                                        </p:attrNameLst>
                                      </p:cBhvr>
                                      <p:to>
                                        <p:strVal val="hidden"/>
                                      </p:to>
                                    </p:set>
                                  </p:childTnLst>
                                </p:cTn>
                              </p:par>
                            </p:childTnLst>
                          </p:cTn>
                        </p:par>
                        <p:par>
                          <p:cTn id="225" fill="hold">
                            <p:stCondLst>
                              <p:cond delay="0"/>
                            </p:stCondLst>
                            <p:childTnLst>
                              <p:par>
                                <p:cTn id="226" presetID="1" presetClass="exit" presetSubtype="0" fill="hold" nodeType="afterEffect">
                                  <p:stCondLst>
                                    <p:cond delay="0"/>
                                  </p:stCondLst>
                                  <p:childTnLst>
                                    <p:set>
                                      <p:cBhvr>
                                        <p:cTn id="227" dur="1" fill="hold">
                                          <p:stCondLst>
                                            <p:cond delay="0"/>
                                          </p:stCondLst>
                                        </p:cTn>
                                        <p:tgtEl>
                                          <p:spTgt spid="63"/>
                                        </p:tgtEl>
                                        <p:attrNameLst>
                                          <p:attrName>style.visibility</p:attrName>
                                        </p:attrNameLst>
                                      </p:cBhvr>
                                      <p:to>
                                        <p:strVal val="hidden"/>
                                      </p:to>
                                    </p:set>
                                  </p:childTnLst>
                                </p:cTn>
                              </p:par>
                            </p:childTnLst>
                          </p:cTn>
                        </p:par>
                        <p:par>
                          <p:cTn id="228" fill="hold">
                            <p:stCondLst>
                              <p:cond delay="0"/>
                            </p:stCondLst>
                            <p:childTnLst>
                              <p:par>
                                <p:cTn id="229" presetID="1" presetClass="entr" presetSubtype="0" fill="hold" nodeType="afterEffect">
                                  <p:stCondLst>
                                    <p:cond delay="0"/>
                                  </p:stCondLst>
                                  <p:childTnLst>
                                    <p:set>
                                      <p:cBhvr>
                                        <p:cTn id="230" dur="1" fill="hold">
                                          <p:stCondLst>
                                            <p:cond delay="0"/>
                                          </p:stCondLst>
                                        </p:cTn>
                                        <p:tgtEl>
                                          <p:spTgt spid="69"/>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75"/>
                                        </p:tgtEl>
                                        <p:attrNameLst>
                                          <p:attrName>style.visibility</p:attrName>
                                        </p:attrNameLst>
                                      </p:cBhvr>
                                      <p:to>
                                        <p:strVal val="visible"/>
                                      </p:to>
                                    </p:set>
                                  </p:childTnLst>
                                </p:cTn>
                              </p:par>
                              <p:par>
                                <p:cTn id="235" presetID="1" presetClass="exit" presetSubtype="0" fill="hold" grpId="3" nodeType="withEffect">
                                  <p:stCondLst>
                                    <p:cond delay="0"/>
                                  </p:stCondLst>
                                  <p:childTnLst>
                                    <p:set>
                                      <p:cBhvr>
                                        <p:cTn id="236" dur="1" fill="hold">
                                          <p:stCondLst>
                                            <p:cond delay="0"/>
                                          </p:stCondLst>
                                        </p:cTn>
                                        <p:tgtEl>
                                          <p:spTgt spid="44"/>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76"/>
                                        </p:tgtEl>
                                        <p:attrNameLst>
                                          <p:attrName>style.visibility</p:attrName>
                                        </p:attrNameLst>
                                      </p:cBhvr>
                                      <p:to>
                                        <p:strVal val="visible"/>
                                      </p:to>
                                    </p:set>
                                  </p:childTnLst>
                                </p:cTn>
                              </p:par>
                              <p:par>
                                <p:cTn id="241" presetID="1" presetClass="exit" presetSubtype="0" fill="hold" grpId="3" nodeType="withEffect">
                                  <p:stCondLst>
                                    <p:cond delay="0"/>
                                  </p:stCondLst>
                                  <p:childTnLst>
                                    <p:set>
                                      <p:cBhvr>
                                        <p:cTn id="242" dur="1" fill="hold">
                                          <p:stCondLst>
                                            <p:cond delay="0"/>
                                          </p:stCondLst>
                                        </p:cTn>
                                        <p:tgtEl>
                                          <p:spTgt spid="45"/>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9"/>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77"/>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73"/>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grpId="0" nodeType="clickEffect">
                                  <p:stCondLst>
                                    <p:cond delay="0"/>
                                  </p:stCondLst>
                                  <p:childTnLst>
                                    <p:set>
                                      <p:cBhvr>
                                        <p:cTn id="257"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7" grpId="0" animBg="1"/>
      <p:bldP spid="37" grpId="1" animBg="1"/>
      <p:bldP spid="37" grpId="2" animBg="1"/>
      <p:bldP spid="37" grpId="3"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2" grpId="2" animBg="1"/>
      <p:bldP spid="42" grpId="3" animBg="1"/>
      <p:bldP spid="43" grpId="0" animBg="1"/>
      <p:bldP spid="43" grpId="1" animBg="1"/>
      <p:bldP spid="43" grpId="2" animBg="1"/>
      <p:bldP spid="44" grpId="0" animBg="1"/>
      <p:bldP spid="44" grpId="1" animBg="1"/>
      <p:bldP spid="44" grpId="2" animBg="1"/>
      <p:bldP spid="44" grpId="3" animBg="1"/>
      <p:bldP spid="45" grpId="0" animBg="1"/>
      <p:bldP spid="45" grpId="1" animBg="1"/>
      <p:bldP spid="45" grpId="2" animBg="1"/>
      <p:bldP spid="45" grpId="3" animBg="1"/>
      <p:bldP spid="46" grpId="0" animBg="1"/>
      <p:bldP spid="46" grpId="1" animBg="1"/>
      <p:bldP spid="47" grpId="0" animBg="1"/>
      <p:bldP spid="47" grpId="1" animBg="1"/>
      <p:bldP spid="48" grpId="0" animBg="1"/>
      <p:bldP spid="48" grpId="1" animBg="1"/>
      <p:bldP spid="56" grpId="0" animBg="1"/>
      <p:bldP spid="56" grpId="1" animBg="1"/>
      <p:bldP spid="72" grpId="0" animBg="1"/>
      <p:bldP spid="72" grpId="1" animBg="1"/>
      <p:bldP spid="73" grpId="0" animBg="1"/>
      <p:bldP spid="74" grpId="0" animBg="1"/>
      <p:bldP spid="75" grpId="0" animBg="1"/>
      <p:bldP spid="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smtClean="0"/>
              <a:t>Sort</a:t>
            </a:r>
            <a:r>
              <a:rPr lang="en-US" dirty="0"/>
              <a:t>: arrange </a:t>
            </a:r>
            <a:r>
              <a:rPr lang="en-US" dirty="0" smtClean="0"/>
              <a:t>values in a list in </a:t>
            </a:r>
            <a:r>
              <a:rPr lang="en-US" dirty="0"/>
              <a:t>an order:</a:t>
            </a:r>
          </a:p>
          <a:p>
            <a:pPr lvl="1">
              <a:buFont typeface="Wingdings" panose="05000000000000000000" pitchFamily="2" charset="2"/>
              <a:buChar char="v"/>
            </a:pPr>
            <a:r>
              <a:rPr lang="en-US" dirty="0"/>
              <a:t>Alphabetical</a:t>
            </a:r>
          </a:p>
          <a:p>
            <a:pPr lvl="1">
              <a:buFont typeface="Wingdings" panose="05000000000000000000" pitchFamily="2" charset="2"/>
              <a:buChar char="v"/>
            </a:pPr>
            <a:r>
              <a:rPr lang="en-US" dirty="0"/>
              <a:t>Ascending numeric</a:t>
            </a:r>
          </a:p>
          <a:p>
            <a:pPr lvl="1">
              <a:buFont typeface="Wingdings" panose="05000000000000000000" pitchFamily="2" charset="2"/>
              <a:buChar char="v"/>
            </a:pPr>
            <a:r>
              <a:rPr lang="en-US" dirty="0"/>
              <a:t>Descending </a:t>
            </a:r>
            <a:r>
              <a:rPr lang="en-US" dirty="0" smtClean="0"/>
              <a:t>numeric</a:t>
            </a:r>
          </a:p>
          <a:p>
            <a:pPr>
              <a:buFont typeface="Wingdings" panose="05000000000000000000" pitchFamily="2" charset="2"/>
              <a:buChar char="v"/>
            </a:pPr>
            <a:r>
              <a:rPr lang="en-US" dirty="0" smtClean="0"/>
              <a:t>Three algorithms will be discussed </a:t>
            </a:r>
          </a:p>
          <a:p>
            <a:pPr lvl="1">
              <a:buFont typeface="Wingdings" panose="05000000000000000000" pitchFamily="2" charset="2"/>
              <a:buChar char="v"/>
            </a:pPr>
            <a:r>
              <a:rPr lang="en-US" dirty="0" smtClean="0"/>
              <a:t>Bubble </a:t>
            </a:r>
            <a:r>
              <a:rPr lang="en-US" dirty="0"/>
              <a:t>sort</a:t>
            </a:r>
          </a:p>
          <a:p>
            <a:pPr lvl="1">
              <a:buFont typeface="Wingdings" panose="05000000000000000000" pitchFamily="2" charset="2"/>
              <a:buChar char="v"/>
            </a:pPr>
            <a:r>
              <a:rPr lang="en-US" dirty="0"/>
              <a:t>Selection sort</a:t>
            </a:r>
          </a:p>
          <a:p>
            <a:pPr lvl="1">
              <a:buFont typeface="Wingdings" panose="05000000000000000000" pitchFamily="2" charset="2"/>
              <a:buChar char="v"/>
            </a:pPr>
            <a:r>
              <a:rPr lang="en-US" dirty="0"/>
              <a:t>Insertion sort</a:t>
            </a:r>
          </a:p>
          <a:p>
            <a:pPr>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5" name="Footer Placeholder 4"/>
          <p:cNvSpPr>
            <a:spLocks noGrp="1"/>
          </p:cNvSpPr>
          <p:nvPr>
            <p:ph type="ftr" sz="quarter" idx="11"/>
          </p:nvPr>
        </p:nvSpPr>
        <p:spPr/>
        <p:txBody>
          <a:bodyPr/>
          <a:lstStyle/>
          <a:p>
            <a:r>
              <a:rPr lang="en-US" smtClean="0"/>
              <a:t>Data Structures</a:t>
            </a:r>
            <a:endParaRPr lang="en-US" dirty="0"/>
          </a:p>
        </p:txBody>
      </p:sp>
      <p:sp>
        <p:nvSpPr>
          <p:cNvPr id="6" name="Slide Number Placeholder 5"/>
          <p:cNvSpPr>
            <a:spLocks noGrp="1"/>
          </p:cNvSpPr>
          <p:nvPr>
            <p:ph type="sldNum" sz="quarter" idx="12"/>
          </p:nvPr>
        </p:nvSpPr>
        <p:spPr/>
        <p:txBody>
          <a:body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6</a:t>
            </a:fld>
            <a:endParaRPr lang="en-US" dirty="0"/>
          </a:p>
        </p:txBody>
      </p:sp>
    </p:spTree>
    <p:extLst>
      <p:ext uri="{BB962C8B-B14F-4D97-AF65-F5344CB8AC3E}">
        <p14:creationId xmlns:p14="http://schemas.microsoft.com/office/powerpoint/2010/main" val="1414587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9330" y="124570"/>
            <a:ext cx="5163060" cy="646393"/>
          </a:xfrm>
        </p:spPr>
        <p:txBody>
          <a:bodyPr/>
          <a:lstStyle/>
          <a:p>
            <a:r>
              <a:rPr lang="en-US" dirty="0" smtClean="0"/>
              <a:t>Bubble Sort</a:t>
            </a:r>
            <a:endParaRPr lang="en-US" dirty="0"/>
          </a:p>
        </p:txBody>
      </p:sp>
      <p:sp>
        <p:nvSpPr>
          <p:cNvPr id="11" name="Content Placeholder 10"/>
          <p:cNvSpPr>
            <a:spLocks noGrp="1"/>
          </p:cNvSpPr>
          <p:nvPr>
            <p:ph idx="1"/>
          </p:nvPr>
        </p:nvSpPr>
        <p:spPr>
          <a:xfrm>
            <a:off x="6400798" y="119743"/>
            <a:ext cx="5660573" cy="5443929"/>
          </a:xfrm>
        </p:spPr>
        <p:txBody>
          <a:bodyPr>
            <a:normAutofit/>
          </a:bodyPr>
          <a:lstStyle/>
          <a:p>
            <a:pPr>
              <a:lnSpc>
                <a:spcPct val="120000"/>
              </a:lnSpc>
              <a:spcBef>
                <a:spcPts val="0"/>
              </a:spcBef>
              <a:buFontTx/>
              <a:buNone/>
              <a:defRPr/>
            </a:pPr>
            <a:r>
              <a:rPr lang="en-US" altLang="ja-JP" sz="2000" b="1" dirty="0" smtClean="0">
                <a:latin typeface="Times New Roman" pitchFamily="18" charset="0"/>
                <a:ea typeface="MS PGothic" charset="0"/>
                <a:cs typeface="Times New Roman" pitchFamily="18" charset="0"/>
              </a:rPr>
              <a:t>Algorithm:</a:t>
            </a:r>
          </a:p>
          <a:p>
            <a:pPr>
              <a:lnSpc>
                <a:spcPct val="120000"/>
              </a:lnSpc>
              <a:spcBef>
                <a:spcPts val="0"/>
              </a:spcBef>
              <a:buFontTx/>
              <a:buNone/>
              <a:defRPr/>
            </a:pPr>
            <a:r>
              <a:rPr lang="en-US" altLang="ja-JP" sz="2000" b="1" dirty="0" smtClean="0">
                <a:latin typeface="Times New Roman" pitchFamily="18" charset="0"/>
                <a:ea typeface="MS PGothic" charset="0"/>
                <a:cs typeface="Times New Roman" pitchFamily="18" charset="0"/>
              </a:rPr>
              <a:t>Input: </a:t>
            </a:r>
            <a:r>
              <a:rPr lang="en-US" altLang="ja-JP" sz="2000" dirty="0" smtClean="0">
                <a:latin typeface="Times New Roman" pitchFamily="18" charset="0"/>
                <a:ea typeface="MS PGothic" charset="0"/>
                <a:cs typeface="Times New Roman" pitchFamily="18" charset="0"/>
              </a:rPr>
              <a:t>A (array), N (#elements)</a:t>
            </a:r>
          </a:p>
          <a:p>
            <a:pPr>
              <a:lnSpc>
                <a:spcPct val="120000"/>
              </a:lnSpc>
              <a:spcBef>
                <a:spcPts val="0"/>
              </a:spcBef>
              <a:buFontTx/>
              <a:buNone/>
              <a:defRPr/>
            </a:pPr>
            <a:endParaRPr lang="en-US" altLang="ja-JP" sz="2000" b="1" dirty="0" smtClean="0">
              <a:latin typeface="Times New Roman" pitchFamily="18" charset="0"/>
              <a:ea typeface="MS PGothic" charset="0"/>
              <a:cs typeface="Times New Roman" pitchFamily="18" charset="0"/>
            </a:endParaRPr>
          </a:p>
          <a:p>
            <a:pPr>
              <a:lnSpc>
                <a:spcPct val="120000"/>
              </a:lnSpc>
              <a:spcBef>
                <a:spcPts val="0"/>
              </a:spcBef>
              <a:buFontTx/>
              <a:buNone/>
              <a:defRPr/>
            </a:pPr>
            <a:r>
              <a:rPr lang="en-US" altLang="ja-JP" sz="2000" i="1" dirty="0">
                <a:latin typeface="Times New Roman" pitchFamily="18" charset="0"/>
                <a:ea typeface="MS PGothic" charset="0"/>
                <a:cs typeface="Times New Roman" pitchFamily="18" charset="0"/>
              </a:rPr>
              <a:t>p</a:t>
            </a:r>
            <a:r>
              <a:rPr lang="en-US" altLang="ja-JP" sz="2000" i="1" dirty="0" smtClean="0">
                <a:latin typeface="Times New Roman" pitchFamily="18" charset="0"/>
                <a:ea typeface="MS PGothic" charset="0"/>
                <a:cs typeface="Times New Roman" pitchFamily="18" charset="0"/>
              </a:rPr>
              <a:t>ass</a:t>
            </a:r>
            <a:r>
              <a:rPr lang="en-US" altLang="ja-JP" sz="2000" dirty="0" smtClean="0">
                <a:latin typeface="Times New Roman" pitchFamily="18" charset="0"/>
                <a:ea typeface="MS PGothic" charset="0"/>
                <a:cs typeface="Times New Roman" pitchFamily="18" charset="0"/>
              </a:rPr>
              <a:t> =1</a:t>
            </a:r>
          </a:p>
          <a:p>
            <a:pPr marL="0" algn="just">
              <a:lnSpc>
                <a:spcPct val="120000"/>
              </a:lnSpc>
              <a:spcBef>
                <a:spcPts val="0"/>
              </a:spcBef>
              <a:buFontTx/>
              <a:buNone/>
              <a:defRPr/>
            </a:pPr>
            <a:r>
              <a:rPr lang="en-US" altLang="ja-JP" sz="2000" b="1" dirty="0" smtClean="0">
                <a:latin typeface="Times New Roman" pitchFamily="18" charset="0"/>
                <a:ea typeface="MS PGothic" charset="0"/>
                <a:cs typeface="Times New Roman" pitchFamily="18" charset="0"/>
              </a:rPr>
              <a:t>Step 1: </a:t>
            </a:r>
            <a:r>
              <a:rPr lang="en-US" altLang="ja-JP" sz="2000" i="1" dirty="0" smtClean="0">
                <a:latin typeface="Times New Roman" pitchFamily="18" charset="0"/>
                <a:ea typeface="MS PGothic" charset="0"/>
                <a:cs typeface="Times New Roman" pitchFamily="18" charset="0"/>
              </a:rPr>
              <a:t>u = N- pass</a:t>
            </a:r>
          </a:p>
          <a:p>
            <a:pPr marL="0" algn="just">
              <a:lnSpc>
                <a:spcPct val="120000"/>
              </a:lnSpc>
              <a:spcBef>
                <a:spcPts val="0"/>
              </a:spcBef>
              <a:buFontTx/>
              <a:buNone/>
              <a:defRPr/>
            </a:pPr>
            <a:r>
              <a:rPr lang="en-US" altLang="ja-JP" sz="2000" dirty="0" smtClean="0">
                <a:latin typeface="Times New Roman" pitchFamily="18" charset="0"/>
                <a:ea typeface="MS PGothic" charset="0"/>
                <a:cs typeface="Times New Roman" pitchFamily="18" charset="0"/>
              </a:rPr>
              <a:t>Compare the pairs (A[0], A[1]), </a:t>
            </a:r>
            <a:r>
              <a:rPr lang="en-US" altLang="ja-JP" sz="2000" dirty="0">
                <a:latin typeface="Times New Roman" pitchFamily="18" charset="0"/>
                <a:ea typeface="MS PGothic" charset="0"/>
                <a:cs typeface="Times New Roman" pitchFamily="18" charset="0"/>
              </a:rPr>
              <a:t>(</a:t>
            </a:r>
            <a:r>
              <a:rPr lang="en-US" altLang="ja-JP" sz="2000" dirty="0" smtClean="0">
                <a:latin typeface="Times New Roman" pitchFamily="18" charset="0"/>
                <a:ea typeface="MS PGothic" charset="0"/>
                <a:cs typeface="Times New Roman" pitchFamily="18" charset="0"/>
              </a:rPr>
              <a:t>A[1], A[2]), </a:t>
            </a:r>
            <a:r>
              <a:rPr lang="en-US" altLang="ja-JP" sz="2000" dirty="0">
                <a:latin typeface="Times New Roman" pitchFamily="18" charset="0"/>
                <a:ea typeface="MS PGothic" charset="0"/>
                <a:cs typeface="Times New Roman" pitchFamily="18" charset="0"/>
              </a:rPr>
              <a:t>(</a:t>
            </a:r>
            <a:r>
              <a:rPr lang="en-US" altLang="ja-JP" sz="2000" dirty="0" smtClean="0">
                <a:latin typeface="Times New Roman" pitchFamily="18" charset="0"/>
                <a:ea typeface="MS PGothic" charset="0"/>
                <a:cs typeface="Times New Roman" pitchFamily="18" charset="0"/>
              </a:rPr>
              <a:t>A[2], A[3]), … , </a:t>
            </a:r>
            <a:r>
              <a:rPr lang="en-US" altLang="ja-JP" sz="2000" dirty="0">
                <a:latin typeface="Times New Roman" pitchFamily="18" charset="0"/>
                <a:ea typeface="MS PGothic" charset="0"/>
                <a:cs typeface="Times New Roman" pitchFamily="18" charset="0"/>
              </a:rPr>
              <a:t>(</a:t>
            </a:r>
            <a:r>
              <a:rPr lang="en-US" altLang="ja-JP" sz="2000" dirty="0" smtClean="0">
                <a:latin typeface="Times New Roman" pitchFamily="18" charset="0"/>
                <a:ea typeface="MS PGothic" charset="0"/>
                <a:cs typeface="Times New Roman" pitchFamily="18" charset="0"/>
              </a:rPr>
              <a:t>A[u-1], A[u]) and Exchange pair of elements if they are not in order.</a:t>
            </a:r>
            <a:endParaRPr lang="en-US" altLang="ja-JP" sz="2000" dirty="0">
              <a:latin typeface="Times New Roman" pitchFamily="18" charset="0"/>
              <a:ea typeface="MS PGothic" charset="0"/>
              <a:cs typeface="Times New Roman" pitchFamily="18" charset="0"/>
            </a:endParaRPr>
          </a:p>
          <a:p>
            <a:pPr marL="0" algn="just">
              <a:lnSpc>
                <a:spcPct val="120000"/>
              </a:lnSpc>
              <a:spcBef>
                <a:spcPts val="0"/>
              </a:spcBef>
              <a:buFontTx/>
              <a:buNone/>
              <a:defRPr/>
            </a:pPr>
            <a:r>
              <a:rPr lang="en-US" altLang="ja-JP" sz="2000" b="1" dirty="0" smtClean="0">
                <a:latin typeface="Times New Roman" pitchFamily="18" charset="0"/>
                <a:ea typeface="MS PGothic" charset="0"/>
                <a:cs typeface="Times New Roman" pitchFamily="18" charset="0"/>
              </a:rPr>
              <a:t>Step 2: </a:t>
            </a:r>
            <a:r>
              <a:rPr lang="en-US" altLang="ja-JP" sz="2000" dirty="0" smtClean="0">
                <a:latin typeface="Times New Roman" pitchFamily="18" charset="0"/>
                <a:ea typeface="MS PGothic" charset="0"/>
                <a:cs typeface="Times New Roman" pitchFamily="18" charset="0"/>
              </a:rPr>
              <a:t>Increase pass by 1. Go to step 1 if the array is unsorted and pass &lt; N-1</a:t>
            </a:r>
            <a:endParaRPr lang="en-US" altLang="ja-JP" sz="2000" dirty="0">
              <a:latin typeface="Times New Roman" pitchFamily="18" charset="0"/>
              <a:ea typeface="MS PGothic" charset="0"/>
              <a:cs typeface="Times New Roman" pitchFamily="18" charset="0"/>
            </a:endParaRPr>
          </a:p>
        </p:txBody>
      </p:sp>
      <p:sp>
        <p:nvSpPr>
          <p:cNvPr id="12" name="Text Placeholder 11"/>
          <p:cNvSpPr>
            <a:spLocks noGrp="1"/>
          </p:cNvSpPr>
          <p:nvPr>
            <p:ph type="body" sz="half" idx="2"/>
          </p:nvPr>
        </p:nvSpPr>
        <p:spPr>
          <a:xfrm>
            <a:off x="109330" y="770962"/>
            <a:ext cx="6117299" cy="5624591"/>
          </a:xfrm>
        </p:spPr>
        <p:txBody>
          <a:bodyPr>
            <a:normAutofit/>
          </a:bodyPr>
          <a:lstStyle/>
          <a:p>
            <a:pPr marL="457200" indent="-457200" algn="just">
              <a:buFont typeface="Wingdings" panose="05000000000000000000" pitchFamily="2" charset="2"/>
              <a:buChar char="v"/>
            </a:pPr>
            <a:r>
              <a:rPr lang="en-US" sz="2800" b="1" dirty="0"/>
              <a:t>Concept</a:t>
            </a:r>
          </a:p>
          <a:p>
            <a:pPr marL="574675" lvl="1" indent="-342900" algn="just">
              <a:buFont typeface="Wingdings" panose="05000000000000000000" pitchFamily="2" charset="2"/>
              <a:buChar char="v"/>
            </a:pPr>
            <a:r>
              <a:rPr lang="en-US" sz="2400" dirty="0" smtClean="0"/>
              <a:t>Bubble sort </a:t>
            </a:r>
            <a:r>
              <a:rPr lang="en-US" sz="2400" dirty="0"/>
              <a:t>compares the numbers in pairs from left to right exchanging when </a:t>
            </a:r>
            <a:r>
              <a:rPr lang="en-US" sz="2400" dirty="0" smtClean="0"/>
              <a:t>necessary</a:t>
            </a:r>
            <a:endParaRPr lang="en-US" sz="2400" dirty="0"/>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5" name="Footer Placeholder 4"/>
          <p:cNvSpPr>
            <a:spLocks noGrp="1"/>
          </p:cNvSpPr>
          <p:nvPr>
            <p:ph type="ftr" sz="quarter" idx="11"/>
          </p:nvPr>
        </p:nvSpPr>
        <p:spPr/>
        <p:txBody>
          <a:bodyPr/>
          <a:lstStyle/>
          <a:p>
            <a:r>
              <a:rPr lang="en-US" smtClean="0"/>
              <a:t>Data Structures</a:t>
            </a:r>
            <a:endParaRPr lang="en-US" dirty="0"/>
          </a:p>
        </p:txBody>
      </p:sp>
      <p:sp>
        <p:nvSpPr>
          <p:cNvPr id="6" name="Slide Number Placeholder 5"/>
          <p:cNvSpPr>
            <a:spLocks noGrp="1"/>
          </p:cNvSpPr>
          <p:nvPr>
            <p:ph type="sldNum" sz="quarter" idx="12"/>
          </p:nvPr>
        </p:nvSpPr>
        <p:spPr/>
        <p:txBody>
          <a:body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7</a:t>
            </a:fld>
            <a:endParaRPr lang="en-US" dirty="0"/>
          </a:p>
        </p:txBody>
      </p:sp>
      <p:sp>
        <p:nvSpPr>
          <p:cNvPr id="118" name="Title 9"/>
          <p:cNvSpPr txBox="1">
            <a:spLocks/>
          </p:cNvSpPr>
          <p:nvPr/>
        </p:nvSpPr>
        <p:spPr>
          <a:xfrm>
            <a:off x="109330" y="132182"/>
            <a:ext cx="5163060" cy="6463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3200" b="1" kern="1200" cap="small" baseline="0">
                <a:solidFill>
                  <a:schemeClr val="tx1"/>
                </a:solidFill>
                <a:latin typeface="+mj-lt"/>
                <a:ea typeface="+mj-ea"/>
                <a:cs typeface="+mj-cs"/>
              </a:defRPr>
            </a:lvl1pPr>
          </a:lstStyle>
          <a:p>
            <a:r>
              <a:rPr lang="en-US" smtClean="0"/>
              <a:t>Bubble Sort</a:t>
            </a:r>
            <a:endParaRPr lang="en-US" dirty="0"/>
          </a:p>
        </p:txBody>
      </p:sp>
      <p:sp>
        <p:nvSpPr>
          <p:cNvPr id="121" name="Text Placeholder 11"/>
          <p:cNvSpPr txBox="1">
            <a:spLocks/>
          </p:cNvSpPr>
          <p:nvPr/>
        </p:nvSpPr>
        <p:spPr>
          <a:xfrm>
            <a:off x="109330" y="778574"/>
            <a:ext cx="6117299" cy="56245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n-US"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n-US"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n-US"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n-US"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en-US" sz="2800" b="1" dirty="0" smtClean="0"/>
              <a:t>Concept</a:t>
            </a:r>
          </a:p>
          <a:p>
            <a:pPr marL="574675" lvl="1" indent="-342900" algn="just">
              <a:buFont typeface="Wingdings" panose="05000000000000000000" pitchFamily="2" charset="2"/>
              <a:buChar char="v"/>
            </a:pPr>
            <a:r>
              <a:rPr lang="en-US" sz="2400" dirty="0" smtClean="0"/>
              <a:t>Bubble sort compares the numbers in pairs from left to right exchanging when necessary.  </a:t>
            </a:r>
            <a:endParaRPr lang="en-US" sz="2400" dirty="0"/>
          </a:p>
        </p:txBody>
      </p:sp>
      <p:sp>
        <p:nvSpPr>
          <p:cNvPr id="122" name="Date Placeholder 3"/>
          <p:cNvSpPr txBox="1">
            <a:spLocks/>
          </p:cNvSpPr>
          <p:nvPr/>
        </p:nvSpPr>
        <p:spPr>
          <a:xfrm>
            <a:off x="109330" y="6405789"/>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Dr. Ashraf Uddin</a:t>
            </a:r>
            <a:endParaRPr lang="en-US" dirty="0"/>
          </a:p>
        </p:txBody>
      </p:sp>
      <p:sp>
        <p:nvSpPr>
          <p:cNvPr id="123" name="Footer Placeholder 4"/>
          <p:cNvSpPr txBox="1">
            <a:spLocks/>
          </p:cNvSpPr>
          <p:nvPr/>
        </p:nvSpPr>
        <p:spPr>
          <a:xfrm>
            <a:off x="4038600" y="640578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Data Structures</a:t>
            </a:r>
            <a:endParaRPr lang="en-US" dirty="0"/>
          </a:p>
        </p:txBody>
      </p:sp>
      <p:sp>
        <p:nvSpPr>
          <p:cNvPr id="124" name="Slide Number Placeholder 5"/>
          <p:cNvSpPr txBox="1">
            <a:spLocks/>
          </p:cNvSpPr>
          <p:nvPr/>
        </p:nvSpPr>
        <p:spPr>
          <a:xfrm>
            <a:off x="8610600" y="6403166"/>
            <a:ext cx="346213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7</a:t>
            </a:fld>
            <a:endParaRPr lang="en-US" dirty="0"/>
          </a:p>
        </p:txBody>
      </p:sp>
      <p:sp>
        <p:nvSpPr>
          <p:cNvPr id="231" name="Title 9"/>
          <p:cNvSpPr txBox="1">
            <a:spLocks/>
          </p:cNvSpPr>
          <p:nvPr/>
        </p:nvSpPr>
        <p:spPr>
          <a:xfrm>
            <a:off x="109330" y="124569"/>
            <a:ext cx="5163060" cy="6463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3200" b="1" kern="1200" cap="small" baseline="0">
                <a:solidFill>
                  <a:schemeClr val="tx1"/>
                </a:solidFill>
                <a:latin typeface="+mj-lt"/>
                <a:ea typeface="+mj-ea"/>
                <a:cs typeface="+mj-cs"/>
              </a:defRPr>
            </a:lvl1pPr>
          </a:lstStyle>
          <a:p>
            <a:r>
              <a:rPr lang="en-US" smtClean="0"/>
              <a:t>Bubble Sort</a:t>
            </a:r>
            <a:endParaRPr lang="en-US" dirty="0"/>
          </a:p>
        </p:txBody>
      </p:sp>
      <p:sp>
        <p:nvSpPr>
          <p:cNvPr id="232" name="Title 9"/>
          <p:cNvSpPr txBox="1">
            <a:spLocks/>
          </p:cNvSpPr>
          <p:nvPr/>
        </p:nvSpPr>
        <p:spPr>
          <a:xfrm>
            <a:off x="109330" y="132181"/>
            <a:ext cx="5163060" cy="6463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3200" b="1" kern="1200" cap="small" baseline="0">
                <a:solidFill>
                  <a:schemeClr val="tx1"/>
                </a:solidFill>
                <a:latin typeface="+mj-lt"/>
                <a:ea typeface="+mj-ea"/>
                <a:cs typeface="+mj-cs"/>
              </a:defRPr>
            </a:lvl1pPr>
          </a:lstStyle>
          <a:p>
            <a:r>
              <a:rPr lang="en-US" smtClean="0"/>
              <a:t>Bubble Sort</a:t>
            </a:r>
            <a:endParaRPr lang="en-US" dirty="0"/>
          </a:p>
        </p:txBody>
      </p:sp>
      <p:sp>
        <p:nvSpPr>
          <p:cNvPr id="233" name="Text Placeholder 11"/>
          <p:cNvSpPr txBox="1">
            <a:spLocks/>
          </p:cNvSpPr>
          <p:nvPr/>
        </p:nvSpPr>
        <p:spPr>
          <a:xfrm>
            <a:off x="109330" y="778573"/>
            <a:ext cx="6117299" cy="56245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n-US"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n-US"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n-US"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n-US"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en-US" sz="2800" b="1" dirty="0" smtClean="0"/>
              <a:t>Concept</a:t>
            </a:r>
          </a:p>
          <a:p>
            <a:pPr marL="574675" lvl="1" indent="-342900" algn="just">
              <a:buFont typeface="Wingdings" panose="05000000000000000000" pitchFamily="2" charset="2"/>
              <a:buChar char="v"/>
            </a:pPr>
            <a:r>
              <a:rPr lang="en-US" sz="2400" dirty="0" smtClean="0"/>
              <a:t>Bubble sort compares the numbers in pairs from left to right exchanging when necessary.</a:t>
            </a:r>
          </a:p>
          <a:p>
            <a:pPr marL="342900" indent="-342900" algn="just">
              <a:buFont typeface="Wingdings" panose="05000000000000000000" pitchFamily="2" charset="2"/>
              <a:buChar char="v"/>
              <a:defRPr/>
            </a:pPr>
            <a:r>
              <a:rPr lang="en-US" sz="2000" b="1" dirty="0"/>
              <a:t>Benefit: </a:t>
            </a:r>
            <a:r>
              <a:rPr lang="en-US" sz="2000" dirty="0"/>
              <a:t>Easy to understand and implement</a:t>
            </a:r>
          </a:p>
          <a:p>
            <a:pPr marL="342900" indent="-342900" algn="just">
              <a:buFont typeface="Wingdings" panose="05000000000000000000" pitchFamily="2" charset="2"/>
              <a:buChar char="v"/>
              <a:defRPr/>
            </a:pPr>
            <a:r>
              <a:rPr lang="en-US" sz="2000" b="1" dirty="0"/>
              <a:t>Disadvantage: </a:t>
            </a:r>
            <a:r>
              <a:rPr lang="en-US" sz="2000" dirty="0"/>
              <a:t>Inefficient – slow for large arrays</a:t>
            </a:r>
          </a:p>
          <a:p>
            <a:pPr marL="231775" lvl="1" algn="just"/>
            <a:endParaRPr lang="en-US" sz="2400" dirty="0"/>
          </a:p>
        </p:txBody>
      </p:sp>
      <p:sp>
        <p:nvSpPr>
          <p:cNvPr id="234" name="Date Placeholder 3"/>
          <p:cNvSpPr txBox="1">
            <a:spLocks/>
          </p:cNvSpPr>
          <p:nvPr/>
        </p:nvSpPr>
        <p:spPr>
          <a:xfrm>
            <a:off x="109330" y="640578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Dr. Ashraf Uddin</a:t>
            </a:r>
            <a:endParaRPr lang="en-US" dirty="0"/>
          </a:p>
        </p:txBody>
      </p:sp>
      <p:sp>
        <p:nvSpPr>
          <p:cNvPr id="235" name="Footer Placeholder 4"/>
          <p:cNvSpPr txBox="1">
            <a:spLocks/>
          </p:cNvSpPr>
          <p:nvPr/>
        </p:nvSpPr>
        <p:spPr>
          <a:xfrm>
            <a:off x="4038600" y="640578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Data Structures</a:t>
            </a:r>
            <a:endParaRPr lang="en-US" dirty="0"/>
          </a:p>
        </p:txBody>
      </p:sp>
      <p:sp>
        <p:nvSpPr>
          <p:cNvPr id="236" name="Slide Number Placeholder 5"/>
          <p:cNvSpPr txBox="1">
            <a:spLocks/>
          </p:cNvSpPr>
          <p:nvPr/>
        </p:nvSpPr>
        <p:spPr>
          <a:xfrm>
            <a:off x="8610600" y="6403165"/>
            <a:ext cx="346213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Searching - Sorting </a:t>
            </a:r>
            <a:r>
              <a:rPr lang="en-US" smtClean="0">
                <a:sym typeface="Wingdings" panose="05000000000000000000" pitchFamily="2" charset="2"/>
              </a:rPr>
              <a:t></a:t>
            </a:r>
            <a:r>
              <a:rPr lang="en-US" smtClean="0"/>
              <a:t> </a:t>
            </a:r>
            <a:fld id="{4A983969-37C5-4618-A16D-59AABA52C744}" type="slidenum">
              <a:rPr lang="en-US" smtClean="0"/>
              <a:pPr/>
              <a:t>7</a:t>
            </a:fld>
            <a:endParaRPr lang="en-US" dirty="0"/>
          </a:p>
        </p:txBody>
      </p:sp>
    </p:spTree>
    <p:extLst>
      <p:ext uri="{BB962C8B-B14F-4D97-AF65-F5344CB8AC3E}">
        <p14:creationId xmlns:p14="http://schemas.microsoft.com/office/powerpoint/2010/main" val="1611672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09800" y="0"/>
            <a:ext cx="7772400" cy="1143000"/>
          </a:xfrm>
        </p:spPr>
        <p:txBody>
          <a:bodyPr/>
          <a:lstStyle/>
          <a:p>
            <a:pPr eaLnBrk="1" hangingPunct="1"/>
            <a:r>
              <a:rPr lang="en-GB" altLang="zh-TW" smtClean="0"/>
              <a:t>Bubble Sort Example</a:t>
            </a:r>
          </a:p>
        </p:txBody>
      </p:sp>
      <p:sp>
        <p:nvSpPr>
          <p:cNvPr id="3075" name="Text Box 3"/>
          <p:cNvSpPr txBox="1">
            <a:spLocks noChangeArrowheads="1"/>
          </p:cNvSpPr>
          <p:nvPr/>
        </p:nvSpPr>
        <p:spPr bwMode="auto">
          <a:xfrm>
            <a:off x="2895600" y="8382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9,  6,  2,  12,  11,  9,  3,  7</a:t>
            </a:r>
            <a:endParaRPr lang="en-GB" altLang="zh-TW" sz="2400">
              <a:latin typeface="Times New Roman" panose="02020603050405020304" pitchFamily="18" charset="0"/>
            </a:endParaRPr>
          </a:p>
        </p:txBody>
      </p:sp>
      <p:sp>
        <p:nvSpPr>
          <p:cNvPr id="3076" name="Oval 4"/>
          <p:cNvSpPr>
            <a:spLocks noChangeArrowheads="1"/>
          </p:cNvSpPr>
          <p:nvPr/>
        </p:nvSpPr>
        <p:spPr bwMode="auto">
          <a:xfrm>
            <a:off x="2667000" y="914400"/>
            <a:ext cx="16764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3077" name="Text Box 5"/>
          <p:cNvSpPr txBox="1">
            <a:spLocks noChangeArrowheads="1"/>
          </p:cNvSpPr>
          <p:nvPr/>
        </p:nvSpPr>
        <p:spPr bwMode="auto">
          <a:xfrm>
            <a:off x="2895600" y="16764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6,  9,  2,  12,  11,  9,  3,  7</a:t>
            </a:r>
            <a:endParaRPr lang="en-GB" altLang="zh-TW" sz="2400">
              <a:latin typeface="Times New Roman" panose="02020603050405020304" pitchFamily="18" charset="0"/>
            </a:endParaRPr>
          </a:p>
        </p:txBody>
      </p:sp>
      <p:sp>
        <p:nvSpPr>
          <p:cNvPr id="3078" name="Oval 6"/>
          <p:cNvSpPr>
            <a:spLocks noChangeArrowheads="1"/>
          </p:cNvSpPr>
          <p:nvPr/>
        </p:nvSpPr>
        <p:spPr bwMode="auto">
          <a:xfrm>
            <a:off x="3429000" y="1676400"/>
            <a:ext cx="16764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3079" name="Text Box 7"/>
          <p:cNvSpPr txBox="1">
            <a:spLocks noChangeArrowheads="1"/>
          </p:cNvSpPr>
          <p:nvPr/>
        </p:nvSpPr>
        <p:spPr bwMode="auto">
          <a:xfrm>
            <a:off x="2895600" y="24384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6,  2,  9,  12,  11,  9,  3,  7</a:t>
            </a:r>
            <a:endParaRPr lang="en-GB" altLang="zh-TW" sz="2400">
              <a:latin typeface="Times New Roman" panose="02020603050405020304" pitchFamily="18" charset="0"/>
            </a:endParaRPr>
          </a:p>
        </p:txBody>
      </p:sp>
      <p:sp>
        <p:nvSpPr>
          <p:cNvPr id="3080" name="Oval 8"/>
          <p:cNvSpPr>
            <a:spLocks noChangeArrowheads="1"/>
          </p:cNvSpPr>
          <p:nvPr/>
        </p:nvSpPr>
        <p:spPr bwMode="auto">
          <a:xfrm>
            <a:off x="4343400" y="2438400"/>
            <a:ext cx="16764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3081" name="Text Box 9"/>
          <p:cNvSpPr txBox="1">
            <a:spLocks noChangeArrowheads="1"/>
          </p:cNvSpPr>
          <p:nvPr/>
        </p:nvSpPr>
        <p:spPr bwMode="auto">
          <a:xfrm>
            <a:off x="2895600" y="32004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6,  2,  9,  12,  11,  9,  3,  7</a:t>
            </a:r>
            <a:endParaRPr lang="en-GB" altLang="zh-TW" sz="2400">
              <a:latin typeface="Times New Roman" panose="02020603050405020304" pitchFamily="18" charset="0"/>
            </a:endParaRPr>
          </a:p>
        </p:txBody>
      </p:sp>
      <p:sp>
        <p:nvSpPr>
          <p:cNvPr id="3082" name="Oval 10"/>
          <p:cNvSpPr>
            <a:spLocks noChangeArrowheads="1"/>
          </p:cNvSpPr>
          <p:nvPr/>
        </p:nvSpPr>
        <p:spPr bwMode="auto">
          <a:xfrm>
            <a:off x="5257800" y="3200400"/>
            <a:ext cx="16764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3083" name="Text Box 11"/>
          <p:cNvSpPr txBox="1">
            <a:spLocks noChangeArrowheads="1"/>
          </p:cNvSpPr>
          <p:nvPr/>
        </p:nvSpPr>
        <p:spPr bwMode="auto">
          <a:xfrm>
            <a:off x="2895600" y="39624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6,  2,  9,  11,  12,  9,  3,  7</a:t>
            </a:r>
            <a:endParaRPr lang="en-GB" altLang="zh-TW" sz="2400">
              <a:latin typeface="Times New Roman" panose="02020603050405020304" pitchFamily="18" charset="0"/>
            </a:endParaRPr>
          </a:p>
        </p:txBody>
      </p:sp>
      <p:sp>
        <p:nvSpPr>
          <p:cNvPr id="3084" name="Oval 12"/>
          <p:cNvSpPr>
            <a:spLocks noChangeArrowheads="1"/>
          </p:cNvSpPr>
          <p:nvPr/>
        </p:nvSpPr>
        <p:spPr bwMode="auto">
          <a:xfrm>
            <a:off x="6172200" y="3962400"/>
            <a:ext cx="16764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3085" name="Text Box 13"/>
          <p:cNvSpPr txBox="1">
            <a:spLocks noChangeArrowheads="1"/>
          </p:cNvSpPr>
          <p:nvPr/>
        </p:nvSpPr>
        <p:spPr bwMode="auto">
          <a:xfrm>
            <a:off x="2895600" y="47244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6,  2,  9,  11,  9,  12,  3,  7</a:t>
            </a:r>
            <a:endParaRPr lang="en-GB" altLang="zh-TW" sz="2400">
              <a:latin typeface="Times New Roman" panose="02020603050405020304" pitchFamily="18" charset="0"/>
            </a:endParaRPr>
          </a:p>
        </p:txBody>
      </p:sp>
      <p:sp>
        <p:nvSpPr>
          <p:cNvPr id="3086" name="Oval 14"/>
          <p:cNvSpPr>
            <a:spLocks noChangeArrowheads="1"/>
          </p:cNvSpPr>
          <p:nvPr/>
        </p:nvSpPr>
        <p:spPr bwMode="auto">
          <a:xfrm>
            <a:off x="6934200" y="4724400"/>
            <a:ext cx="16764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3087" name="Text Box 15"/>
          <p:cNvSpPr txBox="1">
            <a:spLocks noChangeArrowheads="1"/>
          </p:cNvSpPr>
          <p:nvPr/>
        </p:nvSpPr>
        <p:spPr bwMode="auto">
          <a:xfrm>
            <a:off x="2895600" y="54102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6,  2,  9,  11,  9,  3,  12,  7</a:t>
            </a:r>
            <a:endParaRPr lang="en-GB" altLang="zh-TW" sz="2400">
              <a:latin typeface="Times New Roman" panose="02020603050405020304" pitchFamily="18" charset="0"/>
            </a:endParaRPr>
          </a:p>
        </p:txBody>
      </p:sp>
      <p:sp>
        <p:nvSpPr>
          <p:cNvPr id="3088" name="Oval 16"/>
          <p:cNvSpPr>
            <a:spLocks noChangeArrowheads="1"/>
          </p:cNvSpPr>
          <p:nvPr/>
        </p:nvSpPr>
        <p:spPr bwMode="auto">
          <a:xfrm>
            <a:off x="7772400" y="5486400"/>
            <a:ext cx="1676400" cy="762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3089" name="Text Box 17"/>
          <p:cNvSpPr txBox="1">
            <a:spLocks noChangeArrowheads="1"/>
          </p:cNvSpPr>
          <p:nvPr/>
        </p:nvSpPr>
        <p:spPr bwMode="auto">
          <a:xfrm>
            <a:off x="2895600" y="6034088"/>
            <a:ext cx="67056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6,  2,  9,  11,  9,  3,  7,  12</a:t>
            </a:r>
            <a:endParaRPr lang="en-GB" altLang="zh-TW" sz="2400">
              <a:latin typeface="Times New Roman" panose="02020603050405020304" pitchFamily="18" charset="0"/>
            </a:endParaRPr>
          </a:p>
        </p:txBody>
      </p:sp>
      <p:sp>
        <p:nvSpPr>
          <p:cNvPr id="3100" name="Comment 28"/>
          <p:cNvSpPr>
            <a:spLocks noChangeArrowheads="1"/>
          </p:cNvSpPr>
          <p:nvPr/>
        </p:nvSpPr>
        <p:spPr bwMode="auto">
          <a:xfrm>
            <a:off x="2667000" y="6324601"/>
            <a:ext cx="67818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1600" b="1">
                <a:solidFill>
                  <a:srgbClr val="000000"/>
                </a:solidFill>
                <a:latin typeface="Arial" panose="020B0604020202020204" pitchFamily="34" charset="0"/>
              </a:rPr>
              <a:t>The 12 is greater than the 7 so they are exchanged.</a:t>
            </a:r>
            <a:endParaRPr lang="en-GB" altLang="zh-TW" sz="1600">
              <a:solidFill>
                <a:srgbClr val="000000"/>
              </a:solidFill>
              <a:latin typeface="Arial" panose="020B0604020202020204" pitchFamily="34" charset="0"/>
            </a:endParaRPr>
          </a:p>
        </p:txBody>
      </p:sp>
      <p:sp>
        <p:nvSpPr>
          <p:cNvPr id="3099" name="Comment 27"/>
          <p:cNvSpPr>
            <a:spLocks noChangeArrowheads="1"/>
          </p:cNvSpPr>
          <p:nvPr/>
        </p:nvSpPr>
        <p:spPr bwMode="auto">
          <a:xfrm>
            <a:off x="2667000" y="5715001"/>
            <a:ext cx="67818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1600" b="1">
                <a:solidFill>
                  <a:srgbClr val="000000"/>
                </a:solidFill>
                <a:latin typeface="Arial" panose="020B0604020202020204" pitchFamily="34" charset="0"/>
              </a:rPr>
              <a:t>The 12 is greater than the 3 so they are exchanged.</a:t>
            </a:r>
            <a:endParaRPr lang="en-GB" altLang="zh-TW" sz="1600">
              <a:solidFill>
                <a:srgbClr val="000000"/>
              </a:solidFill>
              <a:latin typeface="Arial" panose="020B0604020202020204" pitchFamily="34" charset="0"/>
            </a:endParaRPr>
          </a:p>
        </p:txBody>
      </p:sp>
      <p:sp>
        <p:nvSpPr>
          <p:cNvPr id="3098" name="Comment 26"/>
          <p:cNvSpPr>
            <a:spLocks noChangeArrowheads="1"/>
          </p:cNvSpPr>
          <p:nvPr/>
        </p:nvSpPr>
        <p:spPr bwMode="auto">
          <a:xfrm>
            <a:off x="2667000" y="4876801"/>
            <a:ext cx="67056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1600" b="1">
                <a:solidFill>
                  <a:srgbClr val="000000"/>
                </a:solidFill>
                <a:latin typeface="Arial" panose="020B0604020202020204" pitchFamily="34" charset="0"/>
              </a:rPr>
              <a:t>The twelve is</a:t>
            </a:r>
            <a:r>
              <a:rPr lang="en-GB" altLang="zh-TW" sz="1600">
                <a:solidFill>
                  <a:srgbClr val="000000"/>
                </a:solidFill>
                <a:latin typeface="Arial" panose="020B0604020202020204" pitchFamily="34" charset="0"/>
              </a:rPr>
              <a:t> </a:t>
            </a:r>
            <a:r>
              <a:rPr lang="en-GB" altLang="zh-TW" sz="1600" b="1">
                <a:solidFill>
                  <a:srgbClr val="000000"/>
                </a:solidFill>
                <a:latin typeface="Arial" panose="020B0604020202020204" pitchFamily="34" charset="0"/>
              </a:rPr>
              <a:t>greater than the 9 so they are exchanged</a:t>
            </a:r>
            <a:endParaRPr lang="en-GB" altLang="zh-TW" sz="1600">
              <a:solidFill>
                <a:srgbClr val="000000"/>
              </a:solidFill>
              <a:latin typeface="Arial" panose="020B0604020202020204" pitchFamily="34" charset="0"/>
            </a:endParaRPr>
          </a:p>
        </p:txBody>
      </p:sp>
      <p:sp>
        <p:nvSpPr>
          <p:cNvPr id="3097" name="Comment 25"/>
          <p:cNvSpPr>
            <a:spLocks noChangeArrowheads="1"/>
          </p:cNvSpPr>
          <p:nvPr/>
        </p:nvSpPr>
        <p:spPr bwMode="auto">
          <a:xfrm>
            <a:off x="2667000" y="4267201"/>
            <a:ext cx="67056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1600" b="1">
                <a:solidFill>
                  <a:srgbClr val="000000"/>
                </a:solidFill>
                <a:latin typeface="Arial" panose="020B0604020202020204" pitchFamily="34" charset="0"/>
              </a:rPr>
              <a:t>The 12 is larger than the 11 so they are exchanged.</a:t>
            </a:r>
            <a:endParaRPr lang="en-GB" altLang="zh-TW" sz="1600">
              <a:solidFill>
                <a:srgbClr val="000000"/>
              </a:solidFill>
              <a:latin typeface="Arial" panose="020B0604020202020204" pitchFamily="34" charset="0"/>
            </a:endParaRPr>
          </a:p>
        </p:txBody>
      </p:sp>
      <p:sp>
        <p:nvSpPr>
          <p:cNvPr id="3095" name="Comment 23"/>
          <p:cNvSpPr>
            <a:spLocks noChangeArrowheads="1"/>
          </p:cNvSpPr>
          <p:nvPr/>
        </p:nvSpPr>
        <p:spPr bwMode="auto">
          <a:xfrm>
            <a:off x="2667000" y="3352801"/>
            <a:ext cx="6781800" cy="83502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1600" b="1">
                <a:solidFill>
                  <a:srgbClr val="000000"/>
                </a:solidFill>
                <a:latin typeface="Arial" panose="020B0604020202020204" pitchFamily="34" charset="0"/>
              </a:rPr>
              <a:t>In the third comparison, the 9 is not larger than the 12 so no exchange is made.  We move on to compare the next pair without any change to the list.</a:t>
            </a:r>
            <a:endParaRPr lang="en-GB" altLang="zh-TW" sz="1600">
              <a:solidFill>
                <a:srgbClr val="000000"/>
              </a:solidFill>
              <a:latin typeface="Arial" panose="020B0604020202020204" pitchFamily="34" charset="0"/>
            </a:endParaRPr>
          </a:p>
        </p:txBody>
      </p:sp>
      <p:sp>
        <p:nvSpPr>
          <p:cNvPr id="3094" name="Comment 22"/>
          <p:cNvSpPr>
            <a:spLocks noChangeArrowheads="1"/>
          </p:cNvSpPr>
          <p:nvPr/>
        </p:nvSpPr>
        <p:spPr bwMode="auto">
          <a:xfrm>
            <a:off x="2667000" y="2590800"/>
            <a:ext cx="6705600" cy="590550"/>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1600" b="1" dirty="0">
                <a:solidFill>
                  <a:srgbClr val="000000"/>
                </a:solidFill>
                <a:latin typeface="Arial" panose="020B0604020202020204" pitchFamily="34" charset="0"/>
              </a:rPr>
              <a:t>Now the next pair of numbers are compared.  Again the 9 is the larger and so this pair is also exchanged.</a:t>
            </a:r>
            <a:endParaRPr lang="en-GB" altLang="zh-TW" sz="1600" dirty="0">
              <a:solidFill>
                <a:srgbClr val="000000"/>
              </a:solidFill>
              <a:latin typeface="Arial" panose="020B0604020202020204" pitchFamily="34" charset="0"/>
            </a:endParaRPr>
          </a:p>
        </p:txBody>
      </p:sp>
      <p:sp>
        <p:nvSpPr>
          <p:cNvPr id="3092" name="Comment 20"/>
          <p:cNvSpPr>
            <a:spLocks noChangeArrowheads="1"/>
          </p:cNvSpPr>
          <p:nvPr/>
        </p:nvSpPr>
        <p:spPr bwMode="auto">
          <a:xfrm>
            <a:off x="2667000" y="1828801"/>
            <a:ext cx="6629400" cy="5847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1600" b="1" dirty="0" smtClean="0">
                <a:solidFill>
                  <a:srgbClr val="000000"/>
                </a:solidFill>
                <a:latin typeface="Arial" panose="020B0604020202020204" pitchFamily="34" charset="0"/>
              </a:rPr>
              <a:t>Here </a:t>
            </a:r>
            <a:r>
              <a:rPr lang="en-GB" altLang="zh-TW" sz="1600" b="1" dirty="0">
                <a:solidFill>
                  <a:srgbClr val="000000"/>
                </a:solidFill>
                <a:latin typeface="Arial" panose="020B0604020202020204" pitchFamily="34" charset="0"/>
              </a:rPr>
              <a:t>the first number is compared to the second and as it is larger they are exchanged.</a:t>
            </a:r>
            <a:endParaRPr lang="en-GB" altLang="zh-TW" sz="1600" dirty="0">
              <a:solidFill>
                <a:srgbClr val="000000"/>
              </a:solidFill>
              <a:latin typeface="Arial" panose="020B0604020202020204" pitchFamily="34" charset="0"/>
            </a:endParaRPr>
          </a:p>
        </p:txBody>
      </p:sp>
      <p:sp>
        <p:nvSpPr>
          <p:cNvPr id="3101" name="Comment 29"/>
          <p:cNvSpPr>
            <a:spLocks noChangeArrowheads="1"/>
          </p:cNvSpPr>
          <p:nvPr/>
        </p:nvSpPr>
        <p:spPr bwMode="auto">
          <a:xfrm>
            <a:off x="1981200" y="5257801"/>
            <a:ext cx="7848600" cy="83502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1600" b="1">
                <a:solidFill>
                  <a:srgbClr val="000000"/>
                </a:solidFill>
                <a:latin typeface="Arial" panose="020B0604020202020204" pitchFamily="34" charset="0"/>
              </a:rPr>
              <a:t>The end of the list has been reached so this is the end of the first pass.  The twelve at the end of the list must be largest number in the list and so is now in the correct position.  We now start a new pass from left to right.</a:t>
            </a:r>
            <a:endParaRPr lang="en-GB" altLang="zh-TW" sz="1600">
              <a:solidFill>
                <a:srgbClr val="000000"/>
              </a:solidFill>
              <a:latin typeface="Arial" panose="020B0604020202020204" pitchFamily="34" charset="0"/>
            </a:endParaRPr>
          </a:p>
        </p:txBody>
      </p:sp>
    </p:spTree>
    <p:extLst>
      <p:ext uri="{BB962C8B-B14F-4D97-AF65-F5344CB8AC3E}">
        <p14:creationId xmlns:p14="http://schemas.microsoft.com/office/powerpoint/2010/main" val="2276153790"/>
      </p:ext>
    </p:extLst>
  </p:cSld>
  <p:clrMapOvr>
    <a:masterClrMapping/>
  </p:clrMapOvr>
  <p:transition advTm="639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7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075"/>
                                        </p:tgtEl>
                                        <p:attrNameLst>
                                          <p:attrName>style.visibility</p:attrName>
                                        </p:attrNameLst>
                                      </p:cBhvr>
                                      <p:to>
                                        <p:strVal val="visible"/>
                                      </p:to>
                                    </p:set>
                                  </p:childTnLst>
                                </p:cTn>
                              </p:par>
                            </p:childTnLst>
                          </p:cTn>
                        </p:par>
                        <p:par>
                          <p:cTn id="10" fill="hold" nodeType="afterGroup">
                            <p:stCondLst>
                              <p:cond delay="1000"/>
                            </p:stCondLst>
                            <p:childTnLst>
                              <p:par>
                                <p:cTn id="11" presetID="17" presetClass="entr" presetSubtype="10" fill="hold" grpId="0" nodeType="after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p:cTn id="13" dur="500" fill="hold"/>
                                        <p:tgtEl>
                                          <p:spTgt spid="3076"/>
                                        </p:tgtEl>
                                        <p:attrNameLst>
                                          <p:attrName>ppt_w</p:attrName>
                                        </p:attrNameLst>
                                      </p:cBhvr>
                                      <p:tavLst>
                                        <p:tav tm="0">
                                          <p:val>
                                            <p:fltVal val="0"/>
                                          </p:val>
                                        </p:tav>
                                        <p:tav tm="100000">
                                          <p:val>
                                            <p:strVal val="#ppt_w"/>
                                          </p:val>
                                        </p:tav>
                                      </p:tavLst>
                                    </p:anim>
                                    <p:anim calcmode="lin" valueType="num">
                                      <p:cBhvr>
                                        <p:cTn id="14" dur="500" fill="hold"/>
                                        <p:tgtEl>
                                          <p:spTgt spid="3076"/>
                                        </p:tgtEl>
                                        <p:attrNameLst>
                                          <p:attrName>ppt_h</p:attrName>
                                        </p:attrNameLst>
                                      </p:cBhvr>
                                      <p:tavLst>
                                        <p:tav tm="0">
                                          <p:val>
                                            <p:strVal val="#ppt_h"/>
                                          </p:val>
                                        </p:tav>
                                        <p:tav tm="100000">
                                          <p:val>
                                            <p:strVal val="#ppt_h"/>
                                          </p:val>
                                        </p:tav>
                                      </p:tavLst>
                                    </p:anim>
                                  </p:childTnLst>
                                </p:cTn>
                              </p:par>
                            </p:childTnLst>
                          </p:cTn>
                        </p:par>
                        <p:par>
                          <p:cTn id="15" fill="hold" nodeType="afterGroup">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3092"/>
                                        </p:tgtEl>
                                        <p:attrNameLst>
                                          <p:attrName>style.visibility</p:attrName>
                                        </p:attrNameLst>
                                      </p:cBhvr>
                                      <p:to>
                                        <p:strVal val="visible"/>
                                      </p:to>
                                    </p:set>
                                  </p:childTnLst>
                                  <p:subTnLst>
                                    <p:set>
                                      <p:cBhvr override="childStyle">
                                        <p:cTn dur="1" fill="hold" display="0" masterRel="nextClick" afterEffect="1"/>
                                        <p:tgtEl>
                                          <p:spTgt spid="3092"/>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grpId="0" nodeType="clickEffect">
                                  <p:stCondLst>
                                    <p:cond delay="0"/>
                                  </p:stCondLst>
                                  <p:childTnLst>
                                    <p:set>
                                      <p:cBhvr>
                                        <p:cTn id="21" dur="1" fill="hold">
                                          <p:stCondLst>
                                            <p:cond delay="0"/>
                                          </p:stCondLst>
                                        </p:cTn>
                                        <p:tgtEl>
                                          <p:spTgt spid="3077"/>
                                        </p:tgtEl>
                                        <p:attrNameLst>
                                          <p:attrName>style.visibility</p:attrName>
                                        </p:attrNameLst>
                                      </p:cBhvr>
                                      <p:to>
                                        <p:strVal val="visible"/>
                                      </p:to>
                                    </p:set>
                                    <p:anim calcmode="lin" valueType="num">
                                      <p:cBhvr>
                                        <p:cTn id="22" dur="500" fill="hold"/>
                                        <p:tgtEl>
                                          <p:spTgt spid="3077"/>
                                        </p:tgtEl>
                                        <p:attrNameLst>
                                          <p:attrName>ppt_x</p:attrName>
                                        </p:attrNameLst>
                                      </p:cBhvr>
                                      <p:tavLst>
                                        <p:tav tm="0">
                                          <p:val>
                                            <p:strVal val="#ppt_x"/>
                                          </p:val>
                                        </p:tav>
                                        <p:tav tm="100000">
                                          <p:val>
                                            <p:strVal val="#ppt_x"/>
                                          </p:val>
                                        </p:tav>
                                      </p:tavLst>
                                    </p:anim>
                                    <p:anim calcmode="lin" valueType="num">
                                      <p:cBhvr>
                                        <p:cTn id="23" dur="500" fill="hold"/>
                                        <p:tgtEl>
                                          <p:spTgt spid="3077"/>
                                        </p:tgtEl>
                                        <p:attrNameLst>
                                          <p:attrName>ppt_y</p:attrName>
                                        </p:attrNameLst>
                                      </p:cBhvr>
                                      <p:tavLst>
                                        <p:tav tm="0">
                                          <p:val>
                                            <p:strVal val="#ppt_y-#ppt_h/2"/>
                                          </p:val>
                                        </p:tav>
                                        <p:tav tm="100000">
                                          <p:val>
                                            <p:strVal val="#ppt_y"/>
                                          </p:val>
                                        </p:tav>
                                      </p:tavLst>
                                    </p:anim>
                                    <p:anim calcmode="lin" valueType="num">
                                      <p:cBhvr>
                                        <p:cTn id="24" dur="500" fill="hold"/>
                                        <p:tgtEl>
                                          <p:spTgt spid="3077"/>
                                        </p:tgtEl>
                                        <p:attrNameLst>
                                          <p:attrName>ppt_w</p:attrName>
                                        </p:attrNameLst>
                                      </p:cBhvr>
                                      <p:tavLst>
                                        <p:tav tm="0">
                                          <p:val>
                                            <p:strVal val="#ppt_w"/>
                                          </p:val>
                                        </p:tav>
                                        <p:tav tm="100000">
                                          <p:val>
                                            <p:strVal val="#ppt_w"/>
                                          </p:val>
                                        </p:tav>
                                      </p:tavLst>
                                    </p:anim>
                                    <p:anim calcmode="lin" valueType="num">
                                      <p:cBhvr>
                                        <p:cTn id="25" dur="500" fill="hold"/>
                                        <p:tgtEl>
                                          <p:spTgt spid="3077"/>
                                        </p:tgtEl>
                                        <p:attrNameLst>
                                          <p:attrName>ppt_h</p:attrName>
                                        </p:attrNameLst>
                                      </p:cBhvr>
                                      <p:tavLst>
                                        <p:tav tm="0">
                                          <p:val>
                                            <p:fltVal val="0"/>
                                          </p:val>
                                        </p:tav>
                                        <p:tav tm="100000">
                                          <p:val>
                                            <p:strVal val="#ppt_h"/>
                                          </p:val>
                                        </p:tav>
                                      </p:tavLst>
                                    </p:anim>
                                  </p:childTnLst>
                                </p:cTn>
                              </p:par>
                            </p:childTnLst>
                          </p:cTn>
                        </p:par>
                        <p:par>
                          <p:cTn id="26" fill="hold" nodeType="afterGroup">
                            <p:stCondLst>
                              <p:cond delay="500"/>
                            </p:stCondLst>
                            <p:childTnLst>
                              <p:par>
                                <p:cTn id="27" presetID="17" presetClass="entr" presetSubtype="10" fill="hold" grpId="0" nodeType="afterEffect">
                                  <p:stCondLst>
                                    <p:cond delay="0"/>
                                  </p:stCondLst>
                                  <p:childTnLst>
                                    <p:set>
                                      <p:cBhvr>
                                        <p:cTn id="28" dur="1" fill="hold">
                                          <p:stCondLst>
                                            <p:cond delay="0"/>
                                          </p:stCondLst>
                                        </p:cTn>
                                        <p:tgtEl>
                                          <p:spTgt spid="3078"/>
                                        </p:tgtEl>
                                        <p:attrNameLst>
                                          <p:attrName>style.visibility</p:attrName>
                                        </p:attrNameLst>
                                      </p:cBhvr>
                                      <p:to>
                                        <p:strVal val="visible"/>
                                      </p:to>
                                    </p:set>
                                    <p:anim calcmode="lin" valueType="num">
                                      <p:cBhvr>
                                        <p:cTn id="29" dur="500" fill="hold"/>
                                        <p:tgtEl>
                                          <p:spTgt spid="3078"/>
                                        </p:tgtEl>
                                        <p:attrNameLst>
                                          <p:attrName>ppt_w</p:attrName>
                                        </p:attrNameLst>
                                      </p:cBhvr>
                                      <p:tavLst>
                                        <p:tav tm="0">
                                          <p:val>
                                            <p:fltVal val="0"/>
                                          </p:val>
                                        </p:tav>
                                        <p:tav tm="100000">
                                          <p:val>
                                            <p:strVal val="#ppt_w"/>
                                          </p:val>
                                        </p:tav>
                                      </p:tavLst>
                                    </p:anim>
                                    <p:anim calcmode="lin" valueType="num">
                                      <p:cBhvr>
                                        <p:cTn id="30" dur="500" fill="hold"/>
                                        <p:tgtEl>
                                          <p:spTgt spid="3078"/>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3094"/>
                                        </p:tgtEl>
                                        <p:attrNameLst>
                                          <p:attrName>style.visibility</p:attrName>
                                        </p:attrNameLst>
                                      </p:cBhvr>
                                      <p:to>
                                        <p:strVal val="visible"/>
                                      </p:to>
                                    </p:set>
                                  </p:childTnLst>
                                  <p:subTnLst>
                                    <p:set>
                                      <p:cBhvr override="childStyle">
                                        <p:cTn dur="1" fill="hold" display="0" masterRel="nextClick" afterEffect="1"/>
                                        <p:tgtEl>
                                          <p:spTgt spid="3094"/>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 fill="hold" grpId="0" nodeType="clickEffect">
                                  <p:stCondLst>
                                    <p:cond delay="0"/>
                                  </p:stCondLst>
                                  <p:childTnLst>
                                    <p:set>
                                      <p:cBhvr>
                                        <p:cTn id="37" dur="1" fill="hold">
                                          <p:stCondLst>
                                            <p:cond delay="0"/>
                                          </p:stCondLst>
                                        </p:cTn>
                                        <p:tgtEl>
                                          <p:spTgt spid="3079"/>
                                        </p:tgtEl>
                                        <p:attrNameLst>
                                          <p:attrName>style.visibility</p:attrName>
                                        </p:attrNameLst>
                                      </p:cBhvr>
                                      <p:to>
                                        <p:strVal val="visible"/>
                                      </p:to>
                                    </p:set>
                                    <p:anim calcmode="lin" valueType="num">
                                      <p:cBhvr>
                                        <p:cTn id="38" dur="500" fill="hold"/>
                                        <p:tgtEl>
                                          <p:spTgt spid="3079"/>
                                        </p:tgtEl>
                                        <p:attrNameLst>
                                          <p:attrName>ppt_x</p:attrName>
                                        </p:attrNameLst>
                                      </p:cBhvr>
                                      <p:tavLst>
                                        <p:tav tm="0">
                                          <p:val>
                                            <p:strVal val="#ppt_x"/>
                                          </p:val>
                                        </p:tav>
                                        <p:tav tm="100000">
                                          <p:val>
                                            <p:strVal val="#ppt_x"/>
                                          </p:val>
                                        </p:tav>
                                      </p:tavLst>
                                    </p:anim>
                                    <p:anim calcmode="lin" valueType="num">
                                      <p:cBhvr>
                                        <p:cTn id="39" dur="500" fill="hold"/>
                                        <p:tgtEl>
                                          <p:spTgt spid="3079"/>
                                        </p:tgtEl>
                                        <p:attrNameLst>
                                          <p:attrName>ppt_y</p:attrName>
                                        </p:attrNameLst>
                                      </p:cBhvr>
                                      <p:tavLst>
                                        <p:tav tm="0">
                                          <p:val>
                                            <p:strVal val="#ppt_y-#ppt_h/2"/>
                                          </p:val>
                                        </p:tav>
                                        <p:tav tm="100000">
                                          <p:val>
                                            <p:strVal val="#ppt_y"/>
                                          </p:val>
                                        </p:tav>
                                      </p:tavLst>
                                    </p:anim>
                                    <p:anim calcmode="lin" valueType="num">
                                      <p:cBhvr>
                                        <p:cTn id="40" dur="500" fill="hold"/>
                                        <p:tgtEl>
                                          <p:spTgt spid="3079"/>
                                        </p:tgtEl>
                                        <p:attrNameLst>
                                          <p:attrName>ppt_w</p:attrName>
                                        </p:attrNameLst>
                                      </p:cBhvr>
                                      <p:tavLst>
                                        <p:tav tm="0">
                                          <p:val>
                                            <p:strVal val="#ppt_w"/>
                                          </p:val>
                                        </p:tav>
                                        <p:tav tm="100000">
                                          <p:val>
                                            <p:strVal val="#ppt_w"/>
                                          </p:val>
                                        </p:tav>
                                      </p:tavLst>
                                    </p:anim>
                                    <p:anim calcmode="lin" valueType="num">
                                      <p:cBhvr>
                                        <p:cTn id="41" dur="500" fill="hold"/>
                                        <p:tgtEl>
                                          <p:spTgt spid="3079"/>
                                        </p:tgtEl>
                                        <p:attrNameLst>
                                          <p:attrName>ppt_h</p:attrName>
                                        </p:attrNameLst>
                                      </p:cBhvr>
                                      <p:tavLst>
                                        <p:tav tm="0">
                                          <p:val>
                                            <p:fltVal val="0"/>
                                          </p:val>
                                        </p:tav>
                                        <p:tav tm="100000">
                                          <p:val>
                                            <p:strVal val="#ppt_h"/>
                                          </p:val>
                                        </p:tav>
                                      </p:tavLst>
                                    </p:anim>
                                  </p:childTnLst>
                                </p:cTn>
                              </p:par>
                            </p:childTnLst>
                          </p:cTn>
                        </p:par>
                        <p:par>
                          <p:cTn id="42" fill="hold" nodeType="afterGroup">
                            <p:stCondLst>
                              <p:cond delay="500"/>
                            </p:stCondLst>
                            <p:childTnLst>
                              <p:par>
                                <p:cTn id="43" presetID="17" presetClass="entr" presetSubtype="10" fill="hold" grpId="0" nodeType="afterEffect">
                                  <p:stCondLst>
                                    <p:cond delay="0"/>
                                  </p:stCondLst>
                                  <p:childTnLst>
                                    <p:set>
                                      <p:cBhvr>
                                        <p:cTn id="44" dur="1" fill="hold">
                                          <p:stCondLst>
                                            <p:cond delay="0"/>
                                          </p:stCondLst>
                                        </p:cTn>
                                        <p:tgtEl>
                                          <p:spTgt spid="3080"/>
                                        </p:tgtEl>
                                        <p:attrNameLst>
                                          <p:attrName>style.visibility</p:attrName>
                                        </p:attrNameLst>
                                      </p:cBhvr>
                                      <p:to>
                                        <p:strVal val="visible"/>
                                      </p:to>
                                    </p:set>
                                    <p:anim calcmode="lin" valueType="num">
                                      <p:cBhvr>
                                        <p:cTn id="45" dur="500" fill="hold"/>
                                        <p:tgtEl>
                                          <p:spTgt spid="3080"/>
                                        </p:tgtEl>
                                        <p:attrNameLst>
                                          <p:attrName>ppt_w</p:attrName>
                                        </p:attrNameLst>
                                      </p:cBhvr>
                                      <p:tavLst>
                                        <p:tav tm="0">
                                          <p:val>
                                            <p:fltVal val="0"/>
                                          </p:val>
                                        </p:tav>
                                        <p:tav tm="100000">
                                          <p:val>
                                            <p:strVal val="#ppt_w"/>
                                          </p:val>
                                        </p:tav>
                                      </p:tavLst>
                                    </p:anim>
                                    <p:anim calcmode="lin" valueType="num">
                                      <p:cBhvr>
                                        <p:cTn id="46" dur="500" fill="hold"/>
                                        <p:tgtEl>
                                          <p:spTgt spid="3080"/>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3095"/>
                                        </p:tgtEl>
                                        <p:attrNameLst>
                                          <p:attrName>style.visibility</p:attrName>
                                        </p:attrNameLst>
                                      </p:cBhvr>
                                      <p:to>
                                        <p:strVal val="visible"/>
                                      </p:to>
                                    </p:set>
                                  </p:childTnLst>
                                  <p:subTnLst>
                                    <p:set>
                                      <p:cBhvr override="childStyle">
                                        <p:cTn dur="1" fill="hold" display="0" masterRel="nextClick" afterEffect="1"/>
                                        <p:tgtEl>
                                          <p:spTgt spid="3095"/>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 fill="hold" grpId="0" nodeType="clickEffect">
                                  <p:stCondLst>
                                    <p:cond delay="0"/>
                                  </p:stCondLst>
                                  <p:childTnLst>
                                    <p:set>
                                      <p:cBhvr>
                                        <p:cTn id="53" dur="1" fill="hold">
                                          <p:stCondLst>
                                            <p:cond delay="0"/>
                                          </p:stCondLst>
                                        </p:cTn>
                                        <p:tgtEl>
                                          <p:spTgt spid="3081"/>
                                        </p:tgtEl>
                                        <p:attrNameLst>
                                          <p:attrName>style.visibility</p:attrName>
                                        </p:attrNameLst>
                                      </p:cBhvr>
                                      <p:to>
                                        <p:strVal val="visible"/>
                                      </p:to>
                                    </p:set>
                                    <p:anim calcmode="lin" valueType="num">
                                      <p:cBhvr>
                                        <p:cTn id="54" dur="500" fill="hold"/>
                                        <p:tgtEl>
                                          <p:spTgt spid="3081"/>
                                        </p:tgtEl>
                                        <p:attrNameLst>
                                          <p:attrName>ppt_x</p:attrName>
                                        </p:attrNameLst>
                                      </p:cBhvr>
                                      <p:tavLst>
                                        <p:tav tm="0">
                                          <p:val>
                                            <p:strVal val="#ppt_x"/>
                                          </p:val>
                                        </p:tav>
                                        <p:tav tm="100000">
                                          <p:val>
                                            <p:strVal val="#ppt_x"/>
                                          </p:val>
                                        </p:tav>
                                      </p:tavLst>
                                    </p:anim>
                                    <p:anim calcmode="lin" valueType="num">
                                      <p:cBhvr>
                                        <p:cTn id="55" dur="500" fill="hold"/>
                                        <p:tgtEl>
                                          <p:spTgt spid="3081"/>
                                        </p:tgtEl>
                                        <p:attrNameLst>
                                          <p:attrName>ppt_y</p:attrName>
                                        </p:attrNameLst>
                                      </p:cBhvr>
                                      <p:tavLst>
                                        <p:tav tm="0">
                                          <p:val>
                                            <p:strVal val="#ppt_y-#ppt_h/2"/>
                                          </p:val>
                                        </p:tav>
                                        <p:tav tm="100000">
                                          <p:val>
                                            <p:strVal val="#ppt_y"/>
                                          </p:val>
                                        </p:tav>
                                      </p:tavLst>
                                    </p:anim>
                                    <p:anim calcmode="lin" valueType="num">
                                      <p:cBhvr>
                                        <p:cTn id="56" dur="500" fill="hold"/>
                                        <p:tgtEl>
                                          <p:spTgt spid="3081"/>
                                        </p:tgtEl>
                                        <p:attrNameLst>
                                          <p:attrName>ppt_w</p:attrName>
                                        </p:attrNameLst>
                                      </p:cBhvr>
                                      <p:tavLst>
                                        <p:tav tm="0">
                                          <p:val>
                                            <p:strVal val="#ppt_w"/>
                                          </p:val>
                                        </p:tav>
                                        <p:tav tm="100000">
                                          <p:val>
                                            <p:strVal val="#ppt_w"/>
                                          </p:val>
                                        </p:tav>
                                      </p:tavLst>
                                    </p:anim>
                                    <p:anim calcmode="lin" valueType="num">
                                      <p:cBhvr>
                                        <p:cTn id="57" dur="500" fill="hold"/>
                                        <p:tgtEl>
                                          <p:spTgt spid="3081"/>
                                        </p:tgtEl>
                                        <p:attrNameLst>
                                          <p:attrName>ppt_h</p:attrName>
                                        </p:attrNameLst>
                                      </p:cBhvr>
                                      <p:tavLst>
                                        <p:tav tm="0">
                                          <p:val>
                                            <p:fltVal val="0"/>
                                          </p:val>
                                        </p:tav>
                                        <p:tav tm="100000">
                                          <p:val>
                                            <p:strVal val="#ppt_h"/>
                                          </p:val>
                                        </p:tav>
                                      </p:tavLst>
                                    </p:anim>
                                  </p:childTnLst>
                                </p:cTn>
                              </p:par>
                            </p:childTnLst>
                          </p:cTn>
                        </p:par>
                        <p:par>
                          <p:cTn id="58" fill="hold" nodeType="afterGroup">
                            <p:stCondLst>
                              <p:cond delay="500"/>
                            </p:stCondLst>
                            <p:childTnLst>
                              <p:par>
                                <p:cTn id="59" presetID="17" presetClass="entr" presetSubtype="10" fill="hold" grpId="0" nodeType="afterEffect">
                                  <p:stCondLst>
                                    <p:cond delay="0"/>
                                  </p:stCondLst>
                                  <p:childTnLst>
                                    <p:set>
                                      <p:cBhvr>
                                        <p:cTn id="60" dur="1" fill="hold">
                                          <p:stCondLst>
                                            <p:cond delay="0"/>
                                          </p:stCondLst>
                                        </p:cTn>
                                        <p:tgtEl>
                                          <p:spTgt spid="3082"/>
                                        </p:tgtEl>
                                        <p:attrNameLst>
                                          <p:attrName>style.visibility</p:attrName>
                                        </p:attrNameLst>
                                      </p:cBhvr>
                                      <p:to>
                                        <p:strVal val="visible"/>
                                      </p:to>
                                    </p:set>
                                    <p:anim calcmode="lin" valueType="num">
                                      <p:cBhvr>
                                        <p:cTn id="61" dur="500" fill="hold"/>
                                        <p:tgtEl>
                                          <p:spTgt spid="3082"/>
                                        </p:tgtEl>
                                        <p:attrNameLst>
                                          <p:attrName>ppt_w</p:attrName>
                                        </p:attrNameLst>
                                      </p:cBhvr>
                                      <p:tavLst>
                                        <p:tav tm="0">
                                          <p:val>
                                            <p:fltVal val="0"/>
                                          </p:val>
                                        </p:tav>
                                        <p:tav tm="100000">
                                          <p:val>
                                            <p:strVal val="#ppt_w"/>
                                          </p:val>
                                        </p:tav>
                                      </p:tavLst>
                                    </p:anim>
                                    <p:anim calcmode="lin" valueType="num">
                                      <p:cBhvr>
                                        <p:cTn id="62" dur="500" fill="hold"/>
                                        <p:tgtEl>
                                          <p:spTgt spid="3082"/>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1000"/>
                            </p:stCondLst>
                            <p:childTnLst>
                              <p:par>
                                <p:cTn id="64" presetID="1" presetClass="entr" presetSubtype="0" fill="hold" grpId="0" nodeType="afterEffect">
                                  <p:stCondLst>
                                    <p:cond delay="0"/>
                                  </p:stCondLst>
                                  <p:childTnLst>
                                    <p:set>
                                      <p:cBhvr>
                                        <p:cTn id="65" dur="1" fill="hold">
                                          <p:stCondLst>
                                            <p:cond delay="499"/>
                                          </p:stCondLst>
                                        </p:cTn>
                                        <p:tgtEl>
                                          <p:spTgt spid="3097"/>
                                        </p:tgtEl>
                                        <p:attrNameLst>
                                          <p:attrName>style.visibility</p:attrName>
                                        </p:attrNameLst>
                                      </p:cBhvr>
                                      <p:to>
                                        <p:strVal val="visible"/>
                                      </p:to>
                                    </p:set>
                                  </p:childTnLst>
                                  <p:subTnLst>
                                    <p:set>
                                      <p:cBhvr override="childStyle">
                                        <p:cTn dur="1" fill="hold" display="0" masterRel="nextClick" afterEffect="1"/>
                                        <p:tgtEl>
                                          <p:spTgt spid="3097"/>
                                        </p:tgtEl>
                                        <p:attrNameLst>
                                          <p:attrName>style.visibility</p:attrName>
                                        </p:attrNameLst>
                                      </p:cBhvr>
                                      <p:to>
                                        <p:strVal val="hidden"/>
                                      </p:to>
                                    </p:set>
                                  </p:subTnLst>
                                </p:cTn>
                              </p:par>
                            </p:childTnLst>
                          </p:cTn>
                        </p:par>
                      </p:childTnLst>
                    </p:cTn>
                  </p:par>
                  <p:par>
                    <p:cTn id="66" fill="hold" nodeType="clickPar">
                      <p:stCondLst>
                        <p:cond delay="indefinite"/>
                      </p:stCondLst>
                      <p:childTnLst>
                        <p:par>
                          <p:cTn id="67" fill="hold" nodeType="withGroup">
                            <p:stCondLst>
                              <p:cond delay="0"/>
                            </p:stCondLst>
                            <p:childTnLst>
                              <p:par>
                                <p:cTn id="68" presetID="17" presetClass="entr" presetSubtype="1" fill="hold" grpId="0" nodeType="clickEffect">
                                  <p:stCondLst>
                                    <p:cond delay="0"/>
                                  </p:stCondLst>
                                  <p:childTnLst>
                                    <p:set>
                                      <p:cBhvr>
                                        <p:cTn id="69" dur="1" fill="hold">
                                          <p:stCondLst>
                                            <p:cond delay="0"/>
                                          </p:stCondLst>
                                        </p:cTn>
                                        <p:tgtEl>
                                          <p:spTgt spid="3083"/>
                                        </p:tgtEl>
                                        <p:attrNameLst>
                                          <p:attrName>style.visibility</p:attrName>
                                        </p:attrNameLst>
                                      </p:cBhvr>
                                      <p:to>
                                        <p:strVal val="visible"/>
                                      </p:to>
                                    </p:set>
                                    <p:anim calcmode="lin" valueType="num">
                                      <p:cBhvr>
                                        <p:cTn id="70" dur="500" fill="hold"/>
                                        <p:tgtEl>
                                          <p:spTgt spid="3083"/>
                                        </p:tgtEl>
                                        <p:attrNameLst>
                                          <p:attrName>ppt_x</p:attrName>
                                        </p:attrNameLst>
                                      </p:cBhvr>
                                      <p:tavLst>
                                        <p:tav tm="0">
                                          <p:val>
                                            <p:strVal val="#ppt_x"/>
                                          </p:val>
                                        </p:tav>
                                        <p:tav tm="100000">
                                          <p:val>
                                            <p:strVal val="#ppt_x"/>
                                          </p:val>
                                        </p:tav>
                                      </p:tavLst>
                                    </p:anim>
                                    <p:anim calcmode="lin" valueType="num">
                                      <p:cBhvr>
                                        <p:cTn id="71" dur="500" fill="hold"/>
                                        <p:tgtEl>
                                          <p:spTgt spid="3083"/>
                                        </p:tgtEl>
                                        <p:attrNameLst>
                                          <p:attrName>ppt_y</p:attrName>
                                        </p:attrNameLst>
                                      </p:cBhvr>
                                      <p:tavLst>
                                        <p:tav tm="0">
                                          <p:val>
                                            <p:strVal val="#ppt_y-#ppt_h/2"/>
                                          </p:val>
                                        </p:tav>
                                        <p:tav tm="100000">
                                          <p:val>
                                            <p:strVal val="#ppt_y"/>
                                          </p:val>
                                        </p:tav>
                                      </p:tavLst>
                                    </p:anim>
                                    <p:anim calcmode="lin" valueType="num">
                                      <p:cBhvr>
                                        <p:cTn id="72" dur="500" fill="hold"/>
                                        <p:tgtEl>
                                          <p:spTgt spid="3083"/>
                                        </p:tgtEl>
                                        <p:attrNameLst>
                                          <p:attrName>ppt_w</p:attrName>
                                        </p:attrNameLst>
                                      </p:cBhvr>
                                      <p:tavLst>
                                        <p:tav tm="0">
                                          <p:val>
                                            <p:strVal val="#ppt_w"/>
                                          </p:val>
                                        </p:tav>
                                        <p:tav tm="100000">
                                          <p:val>
                                            <p:strVal val="#ppt_w"/>
                                          </p:val>
                                        </p:tav>
                                      </p:tavLst>
                                    </p:anim>
                                    <p:anim calcmode="lin" valueType="num">
                                      <p:cBhvr>
                                        <p:cTn id="73" dur="500" fill="hold"/>
                                        <p:tgtEl>
                                          <p:spTgt spid="3083"/>
                                        </p:tgtEl>
                                        <p:attrNameLst>
                                          <p:attrName>ppt_h</p:attrName>
                                        </p:attrNameLst>
                                      </p:cBhvr>
                                      <p:tavLst>
                                        <p:tav tm="0">
                                          <p:val>
                                            <p:fltVal val="0"/>
                                          </p:val>
                                        </p:tav>
                                        <p:tav tm="100000">
                                          <p:val>
                                            <p:strVal val="#ppt_h"/>
                                          </p:val>
                                        </p:tav>
                                      </p:tavLst>
                                    </p:anim>
                                  </p:childTnLst>
                                </p:cTn>
                              </p:par>
                            </p:childTnLst>
                          </p:cTn>
                        </p:par>
                        <p:par>
                          <p:cTn id="74" fill="hold" nodeType="afterGroup">
                            <p:stCondLst>
                              <p:cond delay="500"/>
                            </p:stCondLst>
                            <p:childTnLst>
                              <p:par>
                                <p:cTn id="75" presetID="17" presetClass="entr" presetSubtype="10" fill="hold" grpId="0" nodeType="afterEffect">
                                  <p:stCondLst>
                                    <p:cond delay="0"/>
                                  </p:stCondLst>
                                  <p:childTnLst>
                                    <p:set>
                                      <p:cBhvr>
                                        <p:cTn id="76" dur="1" fill="hold">
                                          <p:stCondLst>
                                            <p:cond delay="0"/>
                                          </p:stCondLst>
                                        </p:cTn>
                                        <p:tgtEl>
                                          <p:spTgt spid="3084"/>
                                        </p:tgtEl>
                                        <p:attrNameLst>
                                          <p:attrName>style.visibility</p:attrName>
                                        </p:attrNameLst>
                                      </p:cBhvr>
                                      <p:to>
                                        <p:strVal val="visible"/>
                                      </p:to>
                                    </p:set>
                                    <p:anim calcmode="lin" valueType="num">
                                      <p:cBhvr>
                                        <p:cTn id="77" dur="500" fill="hold"/>
                                        <p:tgtEl>
                                          <p:spTgt spid="3084"/>
                                        </p:tgtEl>
                                        <p:attrNameLst>
                                          <p:attrName>ppt_w</p:attrName>
                                        </p:attrNameLst>
                                      </p:cBhvr>
                                      <p:tavLst>
                                        <p:tav tm="0">
                                          <p:val>
                                            <p:fltVal val="0"/>
                                          </p:val>
                                        </p:tav>
                                        <p:tav tm="100000">
                                          <p:val>
                                            <p:strVal val="#ppt_w"/>
                                          </p:val>
                                        </p:tav>
                                      </p:tavLst>
                                    </p:anim>
                                    <p:anim calcmode="lin" valueType="num">
                                      <p:cBhvr>
                                        <p:cTn id="78" dur="500" fill="hold"/>
                                        <p:tgtEl>
                                          <p:spTgt spid="3084"/>
                                        </p:tgtEl>
                                        <p:attrNameLst>
                                          <p:attrName>ppt_h</p:attrName>
                                        </p:attrNameLst>
                                      </p:cBhvr>
                                      <p:tavLst>
                                        <p:tav tm="0">
                                          <p:val>
                                            <p:strVal val="#ppt_h"/>
                                          </p:val>
                                        </p:tav>
                                        <p:tav tm="100000">
                                          <p:val>
                                            <p:strVal val="#ppt_h"/>
                                          </p:val>
                                        </p:tav>
                                      </p:tavLst>
                                    </p:anim>
                                  </p:childTnLst>
                                </p:cTn>
                              </p:par>
                            </p:childTnLst>
                          </p:cTn>
                        </p:par>
                        <p:par>
                          <p:cTn id="79" fill="hold" nodeType="afterGroup">
                            <p:stCondLst>
                              <p:cond delay="1000"/>
                            </p:stCondLst>
                            <p:childTnLst>
                              <p:par>
                                <p:cTn id="80" presetID="1" presetClass="entr" presetSubtype="0" fill="hold" grpId="0" nodeType="afterEffect">
                                  <p:stCondLst>
                                    <p:cond delay="0"/>
                                  </p:stCondLst>
                                  <p:childTnLst>
                                    <p:set>
                                      <p:cBhvr>
                                        <p:cTn id="81" dur="1" fill="hold">
                                          <p:stCondLst>
                                            <p:cond delay="499"/>
                                          </p:stCondLst>
                                        </p:cTn>
                                        <p:tgtEl>
                                          <p:spTgt spid="3098"/>
                                        </p:tgtEl>
                                        <p:attrNameLst>
                                          <p:attrName>style.visibility</p:attrName>
                                        </p:attrNameLst>
                                      </p:cBhvr>
                                      <p:to>
                                        <p:strVal val="visible"/>
                                      </p:to>
                                    </p:set>
                                  </p:childTnLst>
                                  <p:subTnLst>
                                    <p:set>
                                      <p:cBhvr override="childStyle">
                                        <p:cTn dur="1" fill="hold" display="0" masterRel="nextClick" afterEffect="1"/>
                                        <p:tgtEl>
                                          <p:spTgt spid="3098"/>
                                        </p:tgtEl>
                                        <p:attrNameLst>
                                          <p:attrName>style.visibility</p:attrName>
                                        </p:attrNameLst>
                                      </p:cBhvr>
                                      <p:to>
                                        <p:strVal val="hidden"/>
                                      </p:to>
                                    </p:set>
                                  </p:sub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1" fill="hold" grpId="0" nodeType="clickEffect">
                                  <p:stCondLst>
                                    <p:cond delay="0"/>
                                  </p:stCondLst>
                                  <p:childTnLst>
                                    <p:set>
                                      <p:cBhvr>
                                        <p:cTn id="85" dur="1" fill="hold">
                                          <p:stCondLst>
                                            <p:cond delay="0"/>
                                          </p:stCondLst>
                                        </p:cTn>
                                        <p:tgtEl>
                                          <p:spTgt spid="3085"/>
                                        </p:tgtEl>
                                        <p:attrNameLst>
                                          <p:attrName>style.visibility</p:attrName>
                                        </p:attrNameLst>
                                      </p:cBhvr>
                                      <p:to>
                                        <p:strVal val="visible"/>
                                      </p:to>
                                    </p:set>
                                    <p:anim calcmode="lin" valueType="num">
                                      <p:cBhvr>
                                        <p:cTn id="86" dur="500" fill="hold"/>
                                        <p:tgtEl>
                                          <p:spTgt spid="3085"/>
                                        </p:tgtEl>
                                        <p:attrNameLst>
                                          <p:attrName>ppt_x</p:attrName>
                                        </p:attrNameLst>
                                      </p:cBhvr>
                                      <p:tavLst>
                                        <p:tav tm="0">
                                          <p:val>
                                            <p:strVal val="#ppt_x"/>
                                          </p:val>
                                        </p:tav>
                                        <p:tav tm="100000">
                                          <p:val>
                                            <p:strVal val="#ppt_x"/>
                                          </p:val>
                                        </p:tav>
                                      </p:tavLst>
                                    </p:anim>
                                    <p:anim calcmode="lin" valueType="num">
                                      <p:cBhvr>
                                        <p:cTn id="87" dur="500" fill="hold"/>
                                        <p:tgtEl>
                                          <p:spTgt spid="3085"/>
                                        </p:tgtEl>
                                        <p:attrNameLst>
                                          <p:attrName>ppt_y</p:attrName>
                                        </p:attrNameLst>
                                      </p:cBhvr>
                                      <p:tavLst>
                                        <p:tav tm="0">
                                          <p:val>
                                            <p:strVal val="#ppt_y-#ppt_h/2"/>
                                          </p:val>
                                        </p:tav>
                                        <p:tav tm="100000">
                                          <p:val>
                                            <p:strVal val="#ppt_y"/>
                                          </p:val>
                                        </p:tav>
                                      </p:tavLst>
                                    </p:anim>
                                    <p:anim calcmode="lin" valueType="num">
                                      <p:cBhvr>
                                        <p:cTn id="88" dur="500" fill="hold"/>
                                        <p:tgtEl>
                                          <p:spTgt spid="3085"/>
                                        </p:tgtEl>
                                        <p:attrNameLst>
                                          <p:attrName>ppt_w</p:attrName>
                                        </p:attrNameLst>
                                      </p:cBhvr>
                                      <p:tavLst>
                                        <p:tav tm="0">
                                          <p:val>
                                            <p:strVal val="#ppt_w"/>
                                          </p:val>
                                        </p:tav>
                                        <p:tav tm="100000">
                                          <p:val>
                                            <p:strVal val="#ppt_w"/>
                                          </p:val>
                                        </p:tav>
                                      </p:tavLst>
                                    </p:anim>
                                    <p:anim calcmode="lin" valueType="num">
                                      <p:cBhvr>
                                        <p:cTn id="89" dur="500" fill="hold"/>
                                        <p:tgtEl>
                                          <p:spTgt spid="3085"/>
                                        </p:tgtEl>
                                        <p:attrNameLst>
                                          <p:attrName>ppt_h</p:attrName>
                                        </p:attrNameLst>
                                      </p:cBhvr>
                                      <p:tavLst>
                                        <p:tav tm="0">
                                          <p:val>
                                            <p:fltVal val="0"/>
                                          </p:val>
                                        </p:tav>
                                        <p:tav tm="100000">
                                          <p:val>
                                            <p:strVal val="#ppt_h"/>
                                          </p:val>
                                        </p:tav>
                                      </p:tavLst>
                                    </p:anim>
                                  </p:childTnLst>
                                </p:cTn>
                              </p:par>
                            </p:childTnLst>
                          </p:cTn>
                        </p:par>
                        <p:par>
                          <p:cTn id="90" fill="hold" nodeType="afterGroup">
                            <p:stCondLst>
                              <p:cond delay="500"/>
                            </p:stCondLst>
                            <p:childTnLst>
                              <p:par>
                                <p:cTn id="91" presetID="17" presetClass="entr" presetSubtype="10" fill="hold" grpId="0" nodeType="afterEffect">
                                  <p:stCondLst>
                                    <p:cond delay="0"/>
                                  </p:stCondLst>
                                  <p:childTnLst>
                                    <p:set>
                                      <p:cBhvr>
                                        <p:cTn id="92" dur="1" fill="hold">
                                          <p:stCondLst>
                                            <p:cond delay="0"/>
                                          </p:stCondLst>
                                        </p:cTn>
                                        <p:tgtEl>
                                          <p:spTgt spid="3086"/>
                                        </p:tgtEl>
                                        <p:attrNameLst>
                                          <p:attrName>style.visibility</p:attrName>
                                        </p:attrNameLst>
                                      </p:cBhvr>
                                      <p:to>
                                        <p:strVal val="visible"/>
                                      </p:to>
                                    </p:set>
                                    <p:anim calcmode="lin" valueType="num">
                                      <p:cBhvr>
                                        <p:cTn id="93" dur="500" fill="hold"/>
                                        <p:tgtEl>
                                          <p:spTgt spid="3086"/>
                                        </p:tgtEl>
                                        <p:attrNameLst>
                                          <p:attrName>ppt_w</p:attrName>
                                        </p:attrNameLst>
                                      </p:cBhvr>
                                      <p:tavLst>
                                        <p:tav tm="0">
                                          <p:val>
                                            <p:fltVal val="0"/>
                                          </p:val>
                                        </p:tav>
                                        <p:tav tm="100000">
                                          <p:val>
                                            <p:strVal val="#ppt_w"/>
                                          </p:val>
                                        </p:tav>
                                      </p:tavLst>
                                    </p:anim>
                                    <p:anim calcmode="lin" valueType="num">
                                      <p:cBhvr>
                                        <p:cTn id="94" dur="500" fill="hold"/>
                                        <p:tgtEl>
                                          <p:spTgt spid="3086"/>
                                        </p:tgtEl>
                                        <p:attrNameLst>
                                          <p:attrName>ppt_h</p:attrName>
                                        </p:attrNameLst>
                                      </p:cBhvr>
                                      <p:tavLst>
                                        <p:tav tm="0">
                                          <p:val>
                                            <p:strVal val="#ppt_h"/>
                                          </p:val>
                                        </p:tav>
                                        <p:tav tm="100000">
                                          <p:val>
                                            <p:strVal val="#ppt_h"/>
                                          </p:val>
                                        </p:tav>
                                      </p:tavLst>
                                    </p:anim>
                                  </p:childTnLst>
                                </p:cTn>
                              </p:par>
                            </p:childTnLst>
                          </p:cTn>
                        </p:par>
                        <p:par>
                          <p:cTn id="95" fill="hold" nodeType="afterGroup">
                            <p:stCondLst>
                              <p:cond delay="1000"/>
                            </p:stCondLst>
                            <p:childTnLst>
                              <p:par>
                                <p:cTn id="96" presetID="1" presetClass="entr" presetSubtype="0" fill="hold" grpId="0" nodeType="afterEffect">
                                  <p:stCondLst>
                                    <p:cond delay="0"/>
                                  </p:stCondLst>
                                  <p:childTnLst>
                                    <p:set>
                                      <p:cBhvr>
                                        <p:cTn id="97" dur="1" fill="hold">
                                          <p:stCondLst>
                                            <p:cond delay="499"/>
                                          </p:stCondLst>
                                        </p:cTn>
                                        <p:tgtEl>
                                          <p:spTgt spid="3099"/>
                                        </p:tgtEl>
                                        <p:attrNameLst>
                                          <p:attrName>style.visibility</p:attrName>
                                        </p:attrNameLst>
                                      </p:cBhvr>
                                      <p:to>
                                        <p:strVal val="visible"/>
                                      </p:to>
                                    </p:set>
                                  </p:childTnLst>
                                  <p:subTnLst>
                                    <p:set>
                                      <p:cBhvr override="childStyle">
                                        <p:cTn dur="1" fill="hold" display="0" masterRel="nextClick" afterEffect="1"/>
                                        <p:tgtEl>
                                          <p:spTgt spid="3099"/>
                                        </p:tgtEl>
                                        <p:attrNameLst>
                                          <p:attrName>style.visibility</p:attrName>
                                        </p:attrNameLst>
                                      </p:cBhvr>
                                      <p:to>
                                        <p:strVal val="hidden"/>
                                      </p:to>
                                    </p:set>
                                  </p:sub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1" fill="hold" grpId="0" nodeType="clickEffect">
                                  <p:stCondLst>
                                    <p:cond delay="0"/>
                                  </p:stCondLst>
                                  <p:childTnLst>
                                    <p:set>
                                      <p:cBhvr>
                                        <p:cTn id="101" dur="1" fill="hold">
                                          <p:stCondLst>
                                            <p:cond delay="0"/>
                                          </p:stCondLst>
                                        </p:cTn>
                                        <p:tgtEl>
                                          <p:spTgt spid="3087"/>
                                        </p:tgtEl>
                                        <p:attrNameLst>
                                          <p:attrName>style.visibility</p:attrName>
                                        </p:attrNameLst>
                                      </p:cBhvr>
                                      <p:to>
                                        <p:strVal val="visible"/>
                                      </p:to>
                                    </p:set>
                                    <p:anim calcmode="lin" valueType="num">
                                      <p:cBhvr>
                                        <p:cTn id="102" dur="500" fill="hold"/>
                                        <p:tgtEl>
                                          <p:spTgt spid="3087"/>
                                        </p:tgtEl>
                                        <p:attrNameLst>
                                          <p:attrName>ppt_x</p:attrName>
                                        </p:attrNameLst>
                                      </p:cBhvr>
                                      <p:tavLst>
                                        <p:tav tm="0">
                                          <p:val>
                                            <p:strVal val="#ppt_x"/>
                                          </p:val>
                                        </p:tav>
                                        <p:tav tm="100000">
                                          <p:val>
                                            <p:strVal val="#ppt_x"/>
                                          </p:val>
                                        </p:tav>
                                      </p:tavLst>
                                    </p:anim>
                                    <p:anim calcmode="lin" valueType="num">
                                      <p:cBhvr>
                                        <p:cTn id="103" dur="500" fill="hold"/>
                                        <p:tgtEl>
                                          <p:spTgt spid="3087"/>
                                        </p:tgtEl>
                                        <p:attrNameLst>
                                          <p:attrName>ppt_y</p:attrName>
                                        </p:attrNameLst>
                                      </p:cBhvr>
                                      <p:tavLst>
                                        <p:tav tm="0">
                                          <p:val>
                                            <p:strVal val="#ppt_y-#ppt_h/2"/>
                                          </p:val>
                                        </p:tav>
                                        <p:tav tm="100000">
                                          <p:val>
                                            <p:strVal val="#ppt_y"/>
                                          </p:val>
                                        </p:tav>
                                      </p:tavLst>
                                    </p:anim>
                                    <p:anim calcmode="lin" valueType="num">
                                      <p:cBhvr>
                                        <p:cTn id="104" dur="500" fill="hold"/>
                                        <p:tgtEl>
                                          <p:spTgt spid="3087"/>
                                        </p:tgtEl>
                                        <p:attrNameLst>
                                          <p:attrName>ppt_w</p:attrName>
                                        </p:attrNameLst>
                                      </p:cBhvr>
                                      <p:tavLst>
                                        <p:tav tm="0">
                                          <p:val>
                                            <p:strVal val="#ppt_w"/>
                                          </p:val>
                                        </p:tav>
                                        <p:tav tm="100000">
                                          <p:val>
                                            <p:strVal val="#ppt_w"/>
                                          </p:val>
                                        </p:tav>
                                      </p:tavLst>
                                    </p:anim>
                                    <p:anim calcmode="lin" valueType="num">
                                      <p:cBhvr>
                                        <p:cTn id="105" dur="500" fill="hold"/>
                                        <p:tgtEl>
                                          <p:spTgt spid="3087"/>
                                        </p:tgtEl>
                                        <p:attrNameLst>
                                          <p:attrName>ppt_h</p:attrName>
                                        </p:attrNameLst>
                                      </p:cBhvr>
                                      <p:tavLst>
                                        <p:tav tm="0">
                                          <p:val>
                                            <p:fltVal val="0"/>
                                          </p:val>
                                        </p:tav>
                                        <p:tav tm="100000">
                                          <p:val>
                                            <p:strVal val="#ppt_h"/>
                                          </p:val>
                                        </p:tav>
                                      </p:tavLst>
                                    </p:anim>
                                  </p:childTnLst>
                                </p:cTn>
                              </p:par>
                            </p:childTnLst>
                          </p:cTn>
                        </p:par>
                        <p:par>
                          <p:cTn id="106" fill="hold" nodeType="afterGroup">
                            <p:stCondLst>
                              <p:cond delay="500"/>
                            </p:stCondLst>
                            <p:childTnLst>
                              <p:par>
                                <p:cTn id="107" presetID="17" presetClass="entr" presetSubtype="10" fill="hold" grpId="0" nodeType="afterEffect">
                                  <p:stCondLst>
                                    <p:cond delay="0"/>
                                  </p:stCondLst>
                                  <p:childTnLst>
                                    <p:set>
                                      <p:cBhvr>
                                        <p:cTn id="108" dur="1" fill="hold">
                                          <p:stCondLst>
                                            <p:cond delay="0"/>
                                          </p:stCondLst>
                                        </p:cTn>
                                        <p:tgtEl>
                                          <p:spTgt spid="3088"/>
                                        </p:tgtEl>
                                        <p:attrNameLst>
                                          <p:attrName>style.visibility</p:attrName>
                                        </p:attrNameLst>
                                      </p:cBhvr>
                                      <p:to>
                                        <p:strVal val="visible"/>
                                      </p:to>
                                    </p:set>
                                    <p:anim calcmode="lin" valueType="num">
                                      <p:cBhvr>
                                        <p:cTn id="109" dur="500" fill="hold"/>
                                        <p:tgtEl>
                                          <p:spTgt spid="3088"/>
                                        </p:tgtEl>
                                        <p:attrNameLst>
                                          <p:attrName>ppt_w</p:attrName>
                                        </p:attrNameLst>
                                      </p:cBhvr>
                                      <p:tavLst>
                                        <p:tav tm="0">
                                          <p:val>
                                            <p:fltVal val="0"/>
                                          </p:val>
                                        </p:tav>
                                        <p:tav tm="100000">
                                          <p:val>
                                            <p:strVal val="#ppt_w"/>
                                          </p:val>
                                        </p:tav>
                                      </p:tavLst>
                                    </p:anim>
                                    <p:anim calcmode="lin" valueType="num">
                                      <p:cBhvr>
                                        <p:cTn id="110" dur="500" fill="hold"/>
                                        <p:tgtEl>
                                          <p:spTgt spid="3088"/>
                                        </p:tgtEl>
                                        <p:attrNameLst>
                                          <p:attrName>ppt_h</p:attrName>
                                        </p:attrNameLst>
                                      </p:cBhvr>
                                      <p:tavLst>
                                        <p:tav tm="0">
                                          <p:val>
                                            <p:strVal val="#ppt_h"/>
                                          </p:val>
                                        </p:tav>
                                        <p:tav tm="100000">
                                          <p:val>
                                            <p:strVal val="#ppt_h"/>
                                          </p:val>
                                        </p:tav>
                                      </p:tavLst>
                                    </p:anim>
                                  </p:childTnLst>
                                </p:cTn>
                              </p:par>
                            </p:childTnLst>
                          </p:cTn>
                        </p:par>
                        <p:par>
                          <p:cTn id="111" fill="hold" nodeType="afterGroup">
                            <p:stCondLst>
                              <p:cond delay="1000"/>
                            </p:stCondLst>
                            <p:childTnLst>
                              <p:par>
                                <p:cTn id="112" presetID="1" presetClass="entr" presetSubtype="0" fill="hold" grpId="0" nodeType="afterEffect">
                                  <p:stCondLst>
                                    <p:cond delay="0"/>
                                  </p:stCondLst>
                                  <p:childTnLst>
                                    <p:set>
                                      <p:cBhvr>
                                        <p:cTn id="113" dur="1" fill="hold">
                                          <p:stCondLst>
                                            <p:cond delay="499"/>
                                          </p:stCondLst>
                                        </p:cTn>
                                        <p:tgtEl>
                                          <p:spTgt spid="3100"/>
                                        </p:tgtEl>
                                        <p:attrNameLst>
                                          <p:attrName>style.visibility</p:attrName>
                                        </p:attrNameLst>
                                      </p:cBhvr>
                                      <p:to>
                                        <p:strVal val="visible"/>
                                      </p:to>
                                    </p:set>
                                  </p:childTnLst>
                                  <p:subTnLst>
                                    <p:set>
                                      <p:cBhvr override="childStyle">
                                        <p:cTn dur="1" fill="hold" display="0" masterRel="nextClick" afterEffect="1"/>
                                        <p:tgtEl>
                                          <p:spTgt spid="3100"/>
                                        </p:tgtEl>
                                        <p:attrNameLst>
                                          <p:attrName>style.visibility</p:attrName>
                                        </p:attrNameLst>
                                      </p:cBhvr>
                                      <p:to>
                                        <p:strVal val="hidden"/>
                                      </p:to>
                                    </p:set>
                                  </p:subTnLst>
                                </p:cTn>
                              </p:par>
                            </p:childTnLst>
                          </p:cTn>
                        </p:par>
                      </p:childTnLst>
                    </p:cTn>
                  </p:par>
                  <p:par>
                    <p:cTn id="114" fill="hold" nodeType="clickPar">
                      <p:stCondLst>
                        <p:cond delay="indefinite"/>
                      </p:stCondLst>
                      <p:childTnLst>
                        <p:par>
                          <p:cTn id="115" fill="hold" nodeType="withGroup">
                            <p:stCondLst>
                              <p:cond delay="0"/>
                            </p:stCondLst>
                            <p:childTnLst>
                              <p:par>
                                <p:cTn id="116" presetID="17" presetClass="entr" presetSubtype="1" fill="hold" grpId="0" nodeType="clickEffect">
                                  <p:stCondLst>
                                    <p:cond delay="0"/>
                                  </p:stCondLst>
                                  <p:childTnLst>
                                    <p:set>
                                      <p:cBhvr>
                                        <p:cTn id="117" dur="1" fill="hold">
                                          <p:stCondLst>
                                            <p:cond delay="0"/>
                                          </p:stCondLst>
                                        </p:cTn>
                                        <p:tgtEl>
                                          <p:spTgt spid="3089"/>
                                        </p:tgtEl>
                                        <p:attrNameLst>
                                          <p:attrName>style.visibility</p:attrName>
                                        </p:attrNameLst>
                                      </p:cBhvr>
                                      <p:to>
                                        <p:strVal val="visible"/>
                                      </p:to>
                                    </p:set>
                                    <p:anim calcmode="lin" valueType="num">
                                      <p:cBhvr>
                                        <p:cTn id="118" dur="500" fill="hold"/>
                                        <p:tgtEl>
                                          <p:spTgt spid="3089"/>
                                        </p:tgtEl>
                                        <p:attrNameLst>
                                          <p:attrName>ppt_x</p:attrName>
                                        </p:attrNameLst>
                                      </p:cBhvr>
                                      <p:tavLst>
                                        <p:tav tm="0">
                                          <p:val>
                                            <p:strVal val="#ppt_x"/>
                                          </p:val>
                                        </p:tav>
                                        <p:tav tm="100000">
                                          <p:val>
                                            <p:strVal val="#ppt_x"/>
                                          </p:val>
                                        </p:tav>
                                      </p:tavLst>
                                    </p:anim>
                                    <p:anim calcmode="lin" valueType="num">
                                      <p:cBhvr>
                                        <p:cTn id="119" dur="500" fill="hold"/>
                                        <p:tgtEl>
                                          <p:spTgt spid="3089"/>
                                        </p:tgtEl>
                                        <p:attrNameLst>
                                          <p:attrName>ppt_y</p:attrName>
                                        </p:attrNameLst>
                                      </p:cBhvr>
                                      <p:tavLst>
                                        <p:tav tm="0">
                                          <p:val>
                                            <p:strVal val="#ppt_y-#ppt_h/2"/>
                                          </p:val>
                                        </p:tav>
                                        <p:tav tm="100000">
                                          <p:val>
                                            <p:strVal val="#ppt_y"/>
                                          </p:val>
                                        </p:tav>
                                      </p:tavLst>
                                    </p:anim>
                                    <p:anim calcmode="lin" valueType="num">
                                      <p:cBhvr>
                                        <p:cTn id="120" dur="500" fill="hold"/>
                                        <p:tgtEl>
                                          <p:spTgt spid="3089"/>
                                        </p:tgtEl>
                                        <p:attrNameLst>
                                          <p:attrName>ppt_w</p:attrName>
                                        </p:attrNameLst>
                                      </p:cBhvr>
                                      <p:tavLst>
                                        <p:tav tm="0">
                                          <p:val>
                                            <p:strVal val="#ppt_w"/>
                                          </p:val>
                                        </p:tav>
                                        <p:tav tm="100000">
                                          <p:val>
                                            <p:strVal val="#ppt_w"/>
                                          </p:val>
                                        </p:tav>
                                      </p:tavLst>
                                    </p:anim>
                                    <p:anim calcmode="lin" valueType="num">
                                      <p:cBhvr>
                                        <p:cTn id="121" dur="500" fill="hold"/>
                                        <p:tgtEl>
                                          <p:spTgt spid="3089"/>
                                        </p:tgtEl>
                                        <p:attrNameLst>
                                          <p:attrName>ppt_h</p:attrName>
                                        </p:attrNameLst>
                                      </p:cBhvr>
                                      <p:tavLst>
                                        <p:tav tm="0">
                                          <p:val>
                                            <p:fltVal val="0"/>
                                          </p:val>
                                        </p:tav>
                                        <p:tav tm="100000">
                                          <p:val>
                                            <p:strVal val="#ppt_h"/>
                                          </p:val>
                                        </p:tav>
                                      </p:tavLst>
                                    </p:anim>
                                  </p:childTnLst>
                                </p:cTn>
                              </p:par>
                            </p:childTnLst>
                          </p:cTn>
                        </p:par>
                        <p:par>
                          <p:cTn id="122" fill="hold" nodeType="afterGroup">
                            <p:stCondLst>
                              <p:cond delay="500"/>
                            </p:stCondLst>
                            <p:childTnLst>
                              <p:par>
                                <p:cTn id="123" presetID="1" presetClass="entr" presetSubtype="0" fill="hold" grpId="0" nodeType="afterEffect">
                                  <p:stCondLst>
                                    <p:cond delay="0"/>
                                  </p:stCondLst>
                                  <p:childTnLst>
                                    <p:set>
                                      <p:cBhvr>
                                        <p:cTn id="124" dur="1" fill="hold">
                                          <p:stCondLst>
                                            <p:cond delay="499"/>
                                          </p:stCondLst>
                                        </p:cTn>
                                        <p:tgtEl>
                                          <p:spTgt spid="3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P spid="3075" grpId="0" autoUpdateAnimBg="0"/>
      <p:bldP spid="3076" grpId="0" animBg="1"/>
      <p:bldP spid="3077" grpId="0" autoUpdateAnimBg="0"/>
      <p:bldP spid="3078" grpId="0" animBg="1"/>
      <p:bldP spid="3079" grpId="0" autoUpdateAnimBg="0"/>
      <p:bldP spid="3080" grpId="0" animBg="1"/>
      <p:bldP spid="3081" grpId="0" autoUpdateAnimBg="0"/>
      <p:bldP spid="3082" grpId="0" animBg="1"/>
      <p:bldP spid="3083" grpId="0" autoUpdateAnimBg="0"/>
      <p:bldP spid="3084" grpId="0" animBg="1"/>
      <p:bldP spid="3085" grpId="0" autoUpdateAnimBg="0"/>
      <p:bldP spid="3086" grpId="0" animBg="1"/>
      <p:bldP spid="3087" grpId="0" autoUpdateAnimBg="0"/>
      <p:bldP spid="3088" grpId="0" animBg="1"/>
      <p:bldP spid="3089" grpId="0" autoUpdateAnimBg="0"/>
      <p:bldP spid="3100" grpId="0" animBg="1" autoUpdateAnimBg="0"/>
      <p:bldP spid="3099" grpId="0" animBg="1" autoUpdateAnimBg="0"/>
      <p:bldP spid="3098" grpId="0" animBg="1" autoUpdateAnimBg="0"/>
      <p:bldP spid="3097" grpId="0" animBg="1" autoUpdateAnimBg="0"/>
      <p:bldP spid="3095" grpId="0" animBg="1" autoUpdateAnimBg="0"/>
      <p:bldP spid="3094" grpId="0" animBg="1" autoUpdateAnimBg="0"/>
      <p:bldP spid="3092" grpId="0" animBg="1" autoUpdateAnimBg="0"/>
      <p:bldP spid="310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09800" y="0"/>
            <a:ext cx="7772400" cy="762000"/>
          </a:xfrm>
        </p:spPr>
        <p:txBody>
          <a:bodyPr/>
          <a:lstStyle/>
          <a:p>
            <a:pPr eaLnBrk="1" hangingPunct="1"/>
            <a:r>
              <a:rPr lang="en-GB" altLang="zh-TW" smtClean="0"/>
              <a:t>Bubble Sort Example</a:t>
            </a:r>
          </a:p>
        </p:txBody>
      </p:sp>
      <p:sp>
        <p:nvSpPr>
          <p:cNvPr id="4099" name="Text Box 3"/>
          <p:cNvSpPr txBox="1">
            <a:spLocks noChangeArrowheads="1"/>
          </p:cNvSpPr>
          <p:nvPr/>
        </p:nvSpPr>
        <p:spPr bwMode="auto">
          <a:xfrm>
            <a:off x="3048000" y="19050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6,  2,  9,  11,  9,  3,  7,  12</a:t>
            </a:r>
            <a:endParaRPr lang="en-GB" altLang="zh-TW" sz="2400">
              <a:latin typeface="Times New Roman" panose="02020603050405020304" pitchFamily="18" charset="0"/>
            </a:endParaRPr>
          </a:p>
        </p:txBody>
      </p:sp>
      <p:sp>
        <p:nvSpPr>
          <p:cNvPr id="26630" name="Text Box 6"/>
          <p:cNvSpPr txBox="1">
            <a:spLocks noChangeArrowheads="1"/>
          </p:cNvSpPr>
          <p:nvPr/>
        </p:nvSpPr>
        <p:spPr bwMode="auto">
          <a:xfrm>
            <a:off x="3048000" y="1905001"/>
            <a:ext cx="67056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2,  6,  9,  11,  9,  3,  7,  12</a:t>
            </a:r>
            <a:endParaRPr lang="en-GB" altLang="zh-TW" sz="2400">
              <a:latin typeface="Times New Roman" panose="02020603050405020304" pitchFamily="18" charset="0"/>
            </a:endParaRPr>
          </a:p>
        </p:txBody>
      </p:sp>
      <p:sp>
        <p:nvSpPr>
          <p:cNvPr id="26631" name="Text Box 7"/>
          <p:cNvSpPr txBox="1">
            <a:spLocks noChangeArrowheads="1"/>
          </p:cNvSpPr>
          <p:nvPr/>
        </p:nvSpPr>
        <p:spPr bwMode="auto">
          <a:xfrm>
            <a:off x="3048000" y="1905001"/>
            <a:ext cx="67056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2,  6,  9,  9,  11,  3,  7,  12</a:t>
            </a:r>
            <a:endParaRPr lang="en-GB" altLang="zh-TW" sz="2400">
              <a:latin typeface="Times New Roman" panose="02020603050405020304" pitchFamily="18" charset="0"/>
            </a:endParaRPr>
          </a:p>
        </p:txBody>
      </p:sp>
      <p:sp>
        <p:nvSpPr>
          <p:cNvPr id="26632" name="Text Box 8"/>
          <p:cNvSpPr txBox="1">
            <a:spLocks noChangeArrowheads="1"/>
          </p:cNvSpPr>
          <p:nvPr/>
        </p:nvSpPr>
        <p:spPr bwMode="auto">
          <a:xfrm>
            <a:off x="3048000" y="1905001"/>
            <a:ext cx="67056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2,  6,  9,  9,  3,  11,  7,  12</a:t>
            </a:r>
            <a:endParaRPr lang="en-GB" altLang="zh-TW" sz="2400">
              <a:latin typeface="Times New Roman" panose="02020603050405020304" pitchFamily="18" charset="0"/>
            </a:endParaRPr>
          </a:p>
        </p:txBody>
      </p:sp>
      <p:sp>
        <p:nvSpPr>
          <p:cNvPr id="26634" name="Text Box 10"/>
          <p:cNvSpPr txBox="1">
            <a:spLocks noChangeArrowheads="1"/>
          </p:cNvSpPr>
          <p:nvPr/>
        </p:nvSpPr>
        <p:spPr bwMode="auto">
          <a:xfrm>
            <a:off x="3048000" y="1905001"/>
            <a:ext cx="67056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2,  6,  9,  9,  3,  7,  11,  12</a:t>
            </a:r>
            <a:endParaRPr lang="en-GB" altLang="zh-TW" sz="2400">
              <a:latin typeface="Times New Roman" panose="02020603050405020304" pitchFamily="18" charset="0"/>
            </a:endParaRPr>
          </a:p>
        </p:txBody>
      </p:sp>
      <p:sp>
        <p:nvSpPr>
          <p:cNvPr id="26628" name="Oval 4"/>
          <p:cNvSpPr>
            <a:spLocks noChangeArrowheads="1"/>
          </p:cNvSpPr>
          <p:nvPr/>
        </p:nvSpPr>
        <p:spPr bwMode="auto">
          <a:xfrm>
            <a:off x="2819400" y="19050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26635" name="Oval 11"/>
          <p:cNvSpPr>
            <a:spLocks noChangeArrowheads="1"/>
          </p:cNvSpPr>
          <p:nvPr/>
        </p:nvSpPr>
        <p:spPr bwMode="auto">
          <a:xfrm>
            <a:off x="3733800" y="19050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26636" name="Oval 12"/>
          <p:cNvSpPr>
            <a:spLocks noChangeArrowheads="1"/>
          </p:cNvSpPr>
          <p:nvPr/>
        </p:nvSpPr>
        <p:spPr bwMode="auto">
          <a:xfrm>
            <a:off x="4495800" y="19050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26637" name="Oval 13"/>
          <p:cNvSpPr>
            <a:spLocks noChangeArrowheads="1"/>
          </p:cNvSpPr>
          <p:nvPr/>
        </p:nvSpPr>
        <p:spPr bwMode="auto">
          <a:xfrm>
            <a:off x="5334000" y="19050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26638" name="Oval 14"/>
          <p:cNvSpPr>
            <a:spLocks noChangeArrowheads="1"/>
          </p:cNvSpPr>
          <p:nvPr/>
        </p:nvSpPr>
        <p:spPr bwMode="auto">
          <a:xfrm>
            <a:off x="6096000" y="19050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26639" name="Oval 15"/>
          <p:cNvSpPr>
            <a:spLocks noChangeArrowheads="1"/>
          </p:cNvSpPr>
          <p:nvPr/>
        </p:nvSpPr>
        <p:spPr bwMode="auto">
          <a:xfrm>
            <a:off x="6858000" y="1905000"/>
            <a:ext cx="1600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endParaRPr lang="zh-TW" altLang="en-US" sz="1800"/>
          </a:p>
        </p:txBody>
      </p:sp>
      <p:sp>
        <p:nvSpPr>
          <p:cNvPr id="4110" name="Text Box 17"/>
          <p:cNvSpPr txBox="1">
            <a:spLocks noChangeArrowheads="1"/>
          </p:cNvSpPr>
          <p:nvPr/>
        </p:nvSpPr>
        <p:spPr bwMode="auto">
          <a:xfrm>
            <a:off x="3048000" y="990601"/>
            <a:ext cx="6705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4800">
                <a:latin typeface="Times New Roman" panose="02020603050405020304" pitchFamily="18" charset="0"/>
              </a:rPr>
              <a:t>6,  2,  9,  11,  9,  3,  7,  12</a:t>
            </a:r>
            <a:endParaRPr lang="en-GB" altLang="zh-TW" sz="2400">
              <a:latin typeface="Times New Roman" panose="02020603050405020304" pitchFamily="18" charset="0"/>
            </a:endParaRPr>
          </a:p>
        </p:txBody>
      </p:sp>
      <p:sp>
        <p:nvSpPr>
          <p:cNvPr id="26642" name="Comment 18"/>
          <p:cNvSpPr>
            <a:spLocks noChangeArrowheads="1"/>
          </p:cNvSpPr>
          <p:nvPr/>
        </p:nvSpPr>
        <p:spPr bwMode="auto">
          <a:xfrm>
            <a:off x="2667000" y="2895601"/>
            <a:ext cx="6781800" cy="83502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50000"/>
              </a:spcBef>
              <a:buFontTx/>
              <a:buNone/>
            </a:pPr>
            <a:r>
              <a:rPr lang="en-GB" altLang="zh-TW" sz="1600" b="1">
                <a:solidFill>
                  <a:srgbClr val="000000"/>
                </a:solidFill>
                <a:latin typeface="Arial" panose="020B0604020202020204" pitchFamily="34" charset="0"/>
              </a:rPr>
              <a:t>Notice that this time we do not have to compare the last two numbers as we know the 12 is in position.  This pass therefore only requires 6 comparisons.</a:t>
            </a:r>
            <a:endParaRPr lang="en-GB" altLang="zh-TW" sz="1600">
              <a:solidFill>
                <a:srgbClr val="000000"/>
              </a:solidFill>
              <a:latin typeface="Arial" panose="020B0604020202020204" pitchFamily="34" charset="0"/>
            </a:endParaRPr>
          </a:p>
        </p:txBody>
      </p:sp>
      <p:sp>
        <p:nvSpPr>
          <p:cNvPr id="4112" name="Rectangle 19"/>
          <p:cNvSpPr>
            <a:spLocks noChangeArrowheads="1"/>
          </p:cNvSpPr>
          <p:nvPr/>
        </p:nvSpPr>
        <p:spPr bwMode="auto">
          <a:xfrm>
            <a:off x="1752600" y="914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eaLnBrk="1" hangingPunct="1">
              <a:spcBef>
                <a:spcPct val="0"/>
              </a:spcBef>
              <a:buFontTx/>
              <a:buNone/>
            </a:pPr>
            <a:r>
              <a:rPr lang="en-GB" altLang="zh-TW" sz="1800">
                <a:solidFill>
                  <a:schemeClr val="tx2"/>
                </a:solidFill>
              </a:rPr>
              <a:t>First Pass</a:t>
            </a:r>
          </a:p>
        </p:txBody>
      </p:sp>
      <p:sp>
        <p:nvSpPr>
          <p:cNvPr id="4113" name="Rectangle 5"/>
          <p:cNvSpPr>
            <a:spLocks noChangeArrowheads="1"/>
          </p:cNvSpPr>
          <p:nvPr/>
        </p:nvSpPr>
        <p:spPr bwMode="auto">
          <a:xfrm>
            <a:off x="1524000" y="16764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itchFamily="18" charset="-120"/>
              </a:defRPr>
            </a:lvl9pPr>
          </a:lstStyle>
          <a:p>
            <a:pPr algn="ctr" eaLnBrk="1" hangingPunct="1">
              <a:spcBef>
                <a:spcPct val="0"/>
              </a:spcBef>
              <a:buFontTx/>
              <a:buNone/>
            </a:pPr>
            <a:r>
              <a:rPr lang="en-GB" altLang="zh-TW" sz="1800">
                <a:solidFill>
                  <a:schemeClr val="tx2"/>
                </a:solidFill>
              </a:rPr>
              <a:t>Second Pass</a:t>
            </a:r>
          </a:p>
        </p:txBody>
      </p:sp>
    </p:spTree>
    <p:extLst>
      <p:ext uri="{BB962C8B-B14F-4D97-AF65-F5344CB8AC3E}">
        <p14:creationId xmlns:p14="http://schemas.microsoft.com/office/powerpoint/2010/main" val="1640112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p:cTn id="7" dur="500" fill="hold"/>
                                        <p:tgtEl>
                                          <p:spTgt spid="26628"/>
                                        </p:tgtEl>
                                        <p:attrNameLst>
                                          <p:attrName>ppt_w</p:attrName>
                                        </p:attrNameLst>
                                      </p:cBhvr>
                                      <p:tavLst>
                                        <p:tav tm="0">
                                          <p:val>
                                            <p:fltVal val="0"/>
                                          </p:val>
                                        </p:tav>
                                        <p:tav tm="100000">
                                          <p:val>
                                            <p:strVal val="#ppt_w"/>
                                          </p:val>
                                        </p:tav>
                                      </p:tavLst>
                                    </p:anim>
                                    <p:anim calcmode="lin" valueType="num">
                                      <p:cBhvr>
                                        <p:cTn id="8" dur="500" fill="hold"/>
                                        <p:tgtEl>
                                          <p:spTgt spid="2662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2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630"/>
                                        </p:tgtEl>
                                        <p:attrNameLst>
                                          <p:attrName>style.visibility</p:attrName>
                                        </p:attrNameLst>
                                      </p:cBhvr>
                                      <p:to>
                                        <p:strVal val="visible"/>
                                      </p:to>
                                    </p:set>
                                  </p:childTnLst>
                                </p:cTn>
                              </p:par>
                            </p:childTnLst>
                          </p:cTn>
                        </p:par>
                        <p:par>
                          <p:cTn id="13" fill="hold" nodeType="afterGroup">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26635"/>
                                        </p:tgtEl>
                                        <p:attrNameLst>
                                          <p:attrName>style.visibility</p:attrName>
                                        </p:attrNameLst>
                                      </p:cBhvr>
                                      <p:to>
                                        <p:strVal val="visible"/>
                                      </p:to>
                                    </p:set>
                                    <p:anim calcmode="lin" valueType="num">
                                      <p:cBhvr>
                                        <p:cTn id="16" dur="500" fill="hold"/>
                                        <p:tgtEl>
                                          <p:spTgt spid="26635"/>
                                        </p:tgtEl>
                                        <p:attrNameLst>
                                          <p:attrName>ppt_w</p:attrName>
                                        </p:attrNameLst>
                                      </p:cBhvr>
                                      <p:tavLst>
                                        <p:tav tm="0">
                                          <p:val>
                                            <p:fltVal val="0"/>
                                          </p:val>
                                        </p:tav>
                                        <p:tav tm="100000">
                                          <p:val>
                                            <p:strVal val="#ppt_w"/>
                                          </p:val>
                                        </p:tav>
                                      </p:tavLst>
                                    </p:anim>
                                    <p:anim calcmode="lin" valueType="num">
                                      <p:cBhvr>
                                        <p:cTn id="17" dur="500" fill="hold"/>
                                        <p:tgtEl>
                                          <p:spTgt spid="2663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26636"/>
                                        </p:tgtEl>
                                        <p:attrNameLst>
                                          <p:attrName>style.visibility</p:attrName>
                                        </p:attrNameLst>
                                      </p:cBhvr>
                                      <p:to>
                                        <p:strVal val="visible"/>
                                      </p:to>
                                    </p:set>
                                    <p:anim calcmode="lin" valueType="num">
                                      <p:cBhvr>
                                        <p:cTn id="22" dur="500" fill="hold"/>
                                        <p:tgtEl>
                                          <p:spTgt spid="26636"/>
                                        </p:tgtEl>
                                        <p:attrNameLst>
                                          <p:attrName>ppt_w</p:attrName>
                                        </p:attrNameLst>
                                      </p:cBhvr>
                                      <p:tavLst>
                                        <p:tav tm="0">
                                          <p:val>
                                            <p:fltVal val="0"/>
                                          </p:val>
                                        </p:tav>
                                        <p:tav tm="100000">
                                          <p:val>
                                            <p:strVal val="#ppt_w"/>
                                          </p:val>
                                        </p:tav>
                                      </p:tavLst>
                                    </p:anim>
                                    <p:anim calcmode="lin" valueType="num">
                                      <p:cBhvr>
                                        <p:cTn id="23" dur="500" fill="hold"/>
                                        <p:tgtEl>
                                          <p:spTgt spid="2663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6"/>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26637"/>
                                        </p:tgtEl>
                                        <p:attrNameLst>
                                          <p:attrName>style.visibility</p:attrName>
                                        </p:attrNameLst>
                                      </p:cBhvr>
                                      <p:to>
                                        <p:strVal val="visible"/>
                                      </p:to>
                                    </p:set>
                                    <p:anim calcmode="lin" valueType="num">
                                      <p:cBhvr>
                                        <p:cTn id="28" dur="500" fill="hold"/>
                                        <p:tgtEl>
                                          <p:spTgt spid="26637"/>
                                        </p:tgtEl>
                                        <p:attrNameLst>
                                          <p:attrName>ppt_w</p:attrName>
                                        </p:attrNameLst>
                                      </p:cBhvr>
                                      <p:tavLst>
                                        <p:tav tm="0">
                                          <p:val>
                                            <p:fltVal val="0"/>
                                          </p:val>
                                        </p:tav>
                                        <p:tav tm="100000">
                                          <p:val>
                                            <p:strVal val="#ppt_w"/>
                                          </p:val>
                                        </p:tav>
                                      </p:tavLst>
                                    </p:anim>
                                    <p:anim calcmode="lin" valueType="num">
                                      <p:cBhvr>
                                        <p:cTn id="29" dur="500" fill="hold"/>
                                        <p:tgtEl>
                                          <p:spTgt spid="2663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7"/>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6631"/>
                                        </p:tgtEl>
                                        <p:attrNameLst>
                                          <p:attrName>style.visibility</p:attrName>
                                        </p:attrNameLst>
                                      </p:cBhvr>
                                      <p:to>
                                        <p:strVal val="visible"/>
                                      </p:to>
                                    </p:set>
                                  </p:childTnLst>
                                </p:cTn>
                              </p:par>
                            </p:childTnLst>
                          </p:cTn>
                        </p:par>
                        <p:par>
                          <p:cTn id="34" fill="hold" nodeType="afterGroup">
                            <p:stCondLst>
                              <p:cond delay="500"/>
                            </p:stCondLst>
                            <p:childTnLst>
                              <p:par>
                                <p:cTn id="35" presetID="17" presetClass="entr" presetSubtype="10" fill="hold" grpId="0" nodeType="afterEffect">
                                  <p:stCondLst>
                                    <p:cond delay="0"/>
                                  </p:stCondLst>
                                  <p:childTnLst>
                                    <p:set>
                                      <p:cBhvr>
                                        <p:cTn id="36" dur="1" fill="hold">
                                          <p:stCondLst>
                                            <p:cond delay="0"/>
                                          </p:stCondLst>
                                        </p:cTn>
                                        <p:tgtEl>
                                          <p:spTgt spid="26638"/>
                                        </p:tgtEl>
                                        <p:attrNameLst>
                                          <p:attrName>style.visibility</p:attrName>
                                        </p:attrNameLst>
                                      </p:cBhvr>
                                      <p:to>
                                        <p:strVal val="visible"/>
                                      </p:to>
                                    </p:set>
                                    <p:anim calcmode="lin" valueType="num">
                                      <p:cBhvr>
                                        <p:cTn id="37" dur="500" fill="hold"/>
                                        <p:tgtEl>
                                          <p:spTgt spid="26638"/>
                                        </p:tgtEl>
                                        <p:attrNameLst>
                                          <p:attrName>ppt_w</p:attrName>
                                        </p:attrNameLst>
                                      </p:cBhvr>
                                      <p:tavLst>
                                        <p:tav tm="0">
                                          <p:val>
                                            <p:fltVal val="0"/>
                                          </p:val>
                                        </p:tav>
                                        <p:tav tm="100000">
                                          <p:val>
                                            <p:strVal val="#ppt_w"/>
                                          </p:val>
                                        </p:tav>
                                      </p:tavLst>
                                    </p:anim>
                                    <p:anim calcmode="lin" valueType="num">
                                      <p:cBhvr>
                                        <p:cTn id="38" dur="500" fill="hold"/>
                                        <p:tgtEl>
                                          <p:spTgt spid="2663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8"/>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6632"/>
                                        </p:tgtEl>
                                        <p:attrNameLst>
                                          <p:attrName>style.visibility</p:attrName>
                                        </p:attrNameLst>
                                      </p:cBhvr>
                                      <p:to>
                                        <p:strVal val="visible"/>
                                      </p:to>
                                    </p:set>
                                  </p:childTnLst>
                                </p:cTn>
                              </p:par>
                            </p:childTnLst>
                          </p:cTn>
                        </p:par>
                        <p:par>
                          <p:cTn id="43" fill="hold" nodeType="afterGroup">
                            <p:stCondLst>
                              <p:cond delay="500"/>
                            </p:stCondLst>
                            <p:childTnLst>
                              <p:par>
                                <p:cTn id="44" presetID="17" presetClass="entr" presetSubtype="10" fill="hold" grpId="0" nodeType="afterEffect">
                                  <p:stCondLst>
                                    <p:cond delay="0"/>
                                  </p:stCondLst>
                                  <p:childTnLst>
                                    <p:set>
                                      <p:cBhvr>
                                        <p:cTn id="45" dur="1" fill="hold">
                                          <p:stCondLst>
                                            <p:cond delay="0"/>
                                          </p:stCondLst>
                                        </p:cTn>
                                        <p:tgtEl>
                                          <p:spTgt spid="26639"/>
                                        </p:tgtEl>
                                        <p:attrNameLst>
                                          <p:attrName>style.visibility</p:attrName>
                                        </p:attrNameLst>
                                      </p:cBhvr>
                                      <p:to>
                                        <p:strVal val="visible"/>
                                      </p:to>
                                    </p:set>
                                    <p:anim calcmode="lin" valueType="num">
                                      <p:cBhvr>
                                        <p:cTn id="46" dur="500" fill="hold"/>
                                        <p:tgtEl>
                                          <p:spTgt spid="26639"/>
                                        </p:tgtEl>
                                        <p:attrNameLst>
                                          <p:attrName>ppt_w</p:attrName>
                                        </p:attrNameLst>
                                      </p:cBhvr>
                                      <p:tavLst>
                                        <p:tav tm="0">
                                          <p:val>
                                            <p:fltVal val="0"/>
                                          </p:val>
                                        </p:tav>
                                        <p:tav tm="100000">
                                          <p:val>
                                            <p:strVal val="#ppt_w"/>
                                          </p:val>
                                        </p:tav>
                                      </p:tavLst>
                                    </p:anim>
                                    <p:anim calcmode="lin" valueType="num">
                                      <p:cBhvr>
                                        <p:cTn id="47" dur="500" fill="hold"/>
                                        <p:tgtEl>
                                          <p:spTgt spid="2663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9"/>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6634"/>
                                        </p:tgtEl>
                                        <p:attrNameLst>
                                          <p:attrName>style.visibility</p:attrName>
                                        </p:attrNameLst>
                                      </p:cBhvr>
                                      <p:to>
                                        <p:strVal val="visible"/>
                                      </p:to>
                                    </p:set>
                                  </p:child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26642"/>
                                        </p:tgtEl>
                                        <p:attrNameLst>
                                          <p:attrName>style.visibility</p:attrName>
                                        </p:attrNameLst>
                                      </p:cBhvr>
                                      <p:to>
                                        <p:strVal val="visible"/>
                                      </p:to>
                                    </p:set>
                                  </p:childTnLst>
                                  <p:subTnLst>
                                    <p:set>
                                      <p:cBhvr override="childStyle">
                                        <p:cTn dur="1" fill="hold" display="0" masterRel="nextClick" afterEffect="1"/>
                                        <p:tgtEl>
                                          <p:spTgt spid="266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autoUpdateAnimBg="0"/>
      <p:bldP spid="26631" grpId="0" animBg="1" autoUpdateAnimBg="0"/>
      <p:bldP spid="26632" grpId="0" animBg="1" autoUpdateAnimBg="0"/>
      <p:bldP spid="26634" grpId="0" animBg="1" autoUpdateAnimBg="0"/>
      <p:bldP spid="26628" grpId="0" animBg="1"/>
      <p:bldP spid="26635" grpId="0" animBg="1"/>
      <p:bldP spid="26636" grpId="0" animBg="1"/>
      <p:bldP spid="26637" grpId="0" animBg="1"/>
      <p:bldP spid="26638" grpId="0" animBg="1"/>
      <p:bldP spid="26639" grpId="0" animBg="1"/>
      <p:bldP spid="26642" grpId="0" animBg="1" autoUpdateAnimBg="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6676</TotalTime>
  <Words>2440</Words>
  <Application>Microsoft Office PowerPoint</Application>
  <PresentationFormat>Custom</PresentationFormat>
  <Paragraphs>483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1_Office Theme</vt:lpstr>
      <vt:lpstr>Searching Algorithm</vt:lpstr>
      <vt:lpstr>Linear/Sequential Search</vt:lpstr>
      <vt:lpstr>Linear/Sequential Search</vt:lpstr>
      <vt:lpstr>Binary Search</vt:lpstr>
      <vt:lpstr>Binary Search</vt:lpstr>
      <vt:lpstr>Sorting</vt:lpstr>
      <vt:lpstr>Bubble Sort</vt:lpstr>
      <vt:lpstr>Bubble Sort Example</vt:lpstr>
      <vt:lpstr>Bubble Sort Example</vt:lpstr>
      <vt:lpstr>Bubble Sort Example</vt:lpstr>
      <vt:lpstr>Bubble Sort Example</vt:lpstr>
      <vt:lpstr>Bubble Sort Example</vt:lpstr>
      <vt:lpstr>Bubble Sort Example</vt:lpstr>
      <vt:lpstr>Selection Sort</vt:lpstr>
      <vt:lpstr>Insertion Sort</vt:lpstr>
      <vt:lpstr>Complexity Analysis of Sorting Algorithms</vt:lpstr>
      <vt:lpstr>Complexity Analysis of Sorting Algorithms</vt:lpstr>
      <vt:lpstr>Complexity Analysis of Sorting Algorithms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2105::Data Structure  Introduction</dc:title>
  <dc:creator>gmmashiour</dc:creator>
  <cp:lastModifiedBy>Windows User</cp:lastModifiedBy>
  <cp:revision>974</cp:revision>
  <dcterms:created xsi:type="dcterms:W3CDTF">2015-01-16T09:30:36Z</dcterms:created>
  <dcterms:modified xsi:type="dcterms:W3CDTF">2019-10-13T05:25:24Z</dcterms:modified>
</cp:coreProperties>
</file>