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8788-C1C1-4984-AD05-E79F41505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0A7CB-FE9D-40FF-85C4-D83E23764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1299-012A-45E1-85AE-9C226DEF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1ED9-1E99-47D7-B194-14AE922B45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EF683-2D95-465B-92CD-9728D21A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EFA7-0C4B-43F0-BC49-5FEA33D6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48D-FF81-43AC-B65E-797C96D8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83B-E465-44E3-AB1E-59BAC227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0072F-A97F-4AF0-8CF8-9375AC83F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B084-28FA-4AE1-9AA2-238EDB5E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1ED9-1E99-47D7-B194-14AE922B45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F8F1-C90D-4581-9041-B4E41B2A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2EB98-5EDE-4C3A-9741-64ACD884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48D-FF81-43AC-B65E-797C96D8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3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05B4B-9430-4F50-86E7-F3E74B482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97C93-FF6F-470F-890C-0B812817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66E0-304C-443A-99CA-E51C0DF1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1ED9-1E99-47D7-B194-14AE922B45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7AEC7-AEA0-4EA8-B041-09C8C369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BFF75-0D60-4E3B-B56D-BC5C9245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48D-FF81-43AC-B65E-797C96D8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F1DD-F088-4979-B9F7-7C09B74F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61D4-6D87-4FA7-BB19-5B11DBFA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253A-9DE4-43F7-9D5E-DBD2E696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1ED9-1E99-47D7-B194-14AE922B45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4303B-39CA-4983-8343-443A5893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4A6A-A21F-45CD-80C3-0E3DEE27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48D-FF81-43AC-B65E-797C96D8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8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BD6B-5EBA-4670-8D25-0209253A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AB0D8-4D1C-4575-8164-28E2E7DB9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D28D2-3FB0-4C80-96C0-FCB95D49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1ED9-1E99-47D7-B194-14AE922B45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C2578-92D3-4DE7-A6E7-207424D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5597-D3AD-467B-B41E-207D8A19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48D-FF81-43AC-B65E-797C96D8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3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DF02-7AEE-4432-97A5-278091D2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1D00-1E52-4EF3-83D3-07DFF0198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1499D-7C03-4B7B-8CFD-1BFC0B153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269B7-8CEA-450D-BA65-7C28E422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1ED9-1E99-47D7-B194-14AE922B45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91369-F8BF-4E02-8CFB-A2AAC870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1CEF5-69D9-44AB-9F3E-432D366D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48D-FF81-43AC-B65E-797C96D8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CA12-30ED-4EAD-BE6E-2E0C7F49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A9BD8-1CDD-4921-BCDB-601D8F664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34C25-3115-4B42-AAE7-360380405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5B8E8-12A6-4077-B0C9-44BB6A24B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CB558-8637-4CFE-B3AD-6DCF8259A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6A1BD-4E1D-461A-9AA7-CA1CCE2C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1ED9-1E99-47D7-B194-14AE922B45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2E616-5E2D-4EBD-B779-618A373C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CA379-63F7-4FD0-948C-3DD50701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48D-FF81-43AC-B65E-797C96D8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B851-984E-465F-AF91-6D336AC6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0F69B-F2AE-43D7-ADA0-A26B7BF3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1ED9-1E99-47D7-B194-14AE922B45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FD593-A80C-417F-B95A-35726561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8B0AB-2A63-4554-9B5D-B27E08FB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48D-FF81-43AC-B65E-797C96D8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99FC1-87BA-4A06-9A42-FF8DAD68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1ED9-1E99-47D7-B194-14AE922B45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B0071-3634-4963-B785-1B9CA2F7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D0BF9-B49A-43D6-A0FE-B4321093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48D-FF81-43AC-B65E-797C96D8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0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A122-B716-4482-B139-8677B39B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A32D-492C-4561-B9A7-2870431CD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EE519-11B9-4AEE-8734-8DED3300E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C9A7-5064-4AB2-AFE7-D690D97C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1ED9-1E99-47D7-B194-14AE922B45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A2BC5-1D67-4CEB-BA2E-6E389BFC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EF3C7-6FB9-4CE0-8092-E1BC423B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48D-FF81-43AC-B65E-797C96D8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6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C7B8-FB92-413D-BADD-03FAC92F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B2059-6CEA-48D2-9DF0-4CFEB7E89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2C293-C68F-43EC-ACB5-4F1D0C835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961F4-98CC-4FC1-B050-683F0B6F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1ED9-1E99-47D7-B194-14AE922B45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651A6-C341-49D6-B2AB-C5FA4889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4A222-8900-4CE2-9577-7F70F154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048D-FF81-43AC-B65E-797C96D8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F3E0E-561B-4721-BC10-284AD06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7B2F7-7EFC-469C-9483-A91521730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BE7B4-DB4E-4CCD-A80D-86B73FB9E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1ED9-1E99-47D7-B194-14AE922B45F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175D-E301-4512-9E1A-A40667182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D8336-2493-4FCA-8AE3-F6204FFD7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1048D-FF81-43AC-B65E-797C96D8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3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A49E-057F-40C1-951E-BBE9019E4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42D4A-B1FD-4B2F-9059-8195DD60A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66801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E8A7-780C-4DBD-8770-D0F3EC6F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first of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49F4-5A98-4C75-A6B0-35C16828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NEW</a:t>
            </a:r>
            <a:r>
              <a:rPr lang="en-US" dirty="0"/>
              <a:t> is the pointer of new node being inserted. </a:t>
            </a:r>
            <a:r>
              <a:rPr lang="en-US" b="1" i="1" dirty="0"/>
              <a:t>ITEM</a:t>
            </a:r>
            <a:r>
              <a:rPr lang="en-US" dirty="0"/>
              <a:t> is the value for new node:</a:t>
            </a:r>
          </a:p>
          <a:p>
            <a:pPr marL="0" indent="0">
              <a:buNone/>
            </a:pPr>
            <a:r>
              <a:rPr lang="en-US" dirty="0"/>
              <a:t>INSFIRST(INFO, LINK, START, ITEM)</a:t>
            </a:r>
          </a:p>
          <a:p>
            <a:pPr marL="0" indent="0">
              <a:buNone/>
            </a:pPr>
            <a:r>
              <a:rPr lang="en-US" dirty="0"/>
              <a:t>1. set INFO[NEW] := ITEM [Copies new data into new Node]</a:t>
            </a:r>
          </a:p>
          <a:p>
            <a:pPr marL="0" indent="0">
              <a:buNone/>
            </a:pPr>
            <a:r>
              <a:rPr lang="en-US" dirty="0"/>
              <a:t>2. Set LINK[NEW] := START [New node now points to Original first node]</a:t>
            </a:r>
          </a:p>
          <a:p>
            <a:pPr marL="0" indent="0">
              <a:buNone/>
            </a:pPr>
            <a:r>
              <a:rPr lang="en-US" dirty="0"/>
              <a:t>3. Set START:=NEW [Change START so it points to the new node]</a:t>
            </a:r>
          </a:p>
          <a:p>
            <a:pPr marL="0" indent="0">
              <a:buNone/>
            </a:pPr>
            <a:r>
              <a:rPr lang="en-US" dirty="0"/>
              <a:t>4. Exit</a:t>
            </a:r>
          </a:p>
        </p:txBody>
      </p:sp>
    </p:spTree>
    <p:extLst>
      <p:ext uri="{BB962C8B-B14F-4D97-AF65-F5344CB8AC3E}">
        <p14:creationId xmlns:p14="http://schemas.microsoft.com/office/powerpoint/2010/main" val="55267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E8A7-780C-4DBD-8770-D0F3EC6F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After Given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49F4-5A98-4C75-A6B0-35C16828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NEW</a:t>
            </a:r>
            <a:r>
              <a:rPr lang="en-US" dirty="0"/>
              <a:t> is the pointer of new node being inserted. </a:t>
            </a:r>
            <a:r>
              <a:rPr lang="en-US" b="1" i="1" dirty="0"/>
              <a:t>ITEM</a:t>
            </a:r>
            <a:r>
              <a:rPr lang="en-US" dirty="0"/>
              <a:t> is the value for new node which will be inserted after node pointed by </a:t>
            </a:r>
            <a:r>
              <a:rPr lang="en-US" b="1" i="1" dirty="0"/>
              <a:t>LOC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INSLOC(INFO, LINK, START, LOC, ITEM)</a:t>
            </a:r>
          </a:p>
          <a:p>
            <a:pPr marL="0" indent="0">
              <a:buNone/>
            </a:pPr>
            <a:r>
              <a:rPr lang="en-US" dirty="0"/>
              <a:t>1. set INFO[NEW] := ITEM [Copies new data into new Node]</a:t>
            </a:r>
          </a:p>
          <a:p>
            <a:pPr marL="0" indent="0">
              <a:buNone/>
            </a:pPr>
            <a:r>
              <a:rPr lang="en-US" dirty="0"/>
              <a:t>2.  If LOC==NULL then [Insert as first node]</a:t>
            </a:r>
          </a:p>
          <a:p>
            <a:pPr marL="0" indent="0">
              <a:buNone/>
            </a:pPr>
            <a:r>
              <a:rPr lang="en-US" dirty="0"/>
              <a:t>	Set LINK[NEW] := START and START:=NEW [New node now points to Original first node]</a:t>
            </a:r>
          </a:p>
          <a:p>
            <a:pPr marL="0" indent="0">
              <a:buNone/>
            </a:pPr>
            <a:r>
              <a:rPr lang="en-US" dirty="0"/>
              <a:t>	Else  [Insert after node with location LOC]</a:t>
            </a:r>
          </a:p>
          <a:p>
            <a:pPr marL="0" indent="0">
              <a:buNone/>
            </a:pPr>
            <a:r>
              <a:rPr lang="en-US" dirty="0"/>
              <a:t>		Set LINK[NEW]:=LINK[LOC] and LINK[LOC]:=</a:t>
            </a:r>
          </a:p>
          <a:p>
            <a:pPr marL="0" indent="0">
              <a:buNone/>
            </a:pPr>
            <a:r>
              <a:rPr lang="en-US" dirty="0"/>
              <a:t>4. Exit</a:t>
            </a:r>
          </a:p>
        </p:txBody>
      </p:sp>
    </p:spTree>
    <p:extLst>
      <p:ext uri="{BB962C8B-B14F-4D97-AF65-F5344CB8AC3E}">
        <p14:creationId xmlns:p14="http://schemas.microsoft.com/office/powerpoint/2010/main" val="232653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1D36-E427-4E9E-BCCA-80D072B5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Sorted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4E6C-89E6-43D7-8D9A-22D42442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given in book Algorithm 5.7 and Procedure 5.6</a:t>
            </a:r>
          </a:p>
        </p:txBody>
      </p:sp>
    </p:spTree>
    <p:extLst>
      <p:ext uri="{BB962C8B-B14F-4D97-AF65-F5344CB8AC3E}">
        <p14:creationId xmlns:p14="http://schemas.microsoft.com/office/powerpoint/2010/main" val="74913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Linked List</vt:lpstr>
      <vt:lpstr>Insert at first of Linked List</vt:lpstr>
      <vt:lpstr>Insert After Given Node</vt:lpstr>
      <vt:lpstr>Insert into Sorted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Administrator</dc:creator>
  <cp:lastModifiedBy>Administrator</cp:lastModifiedBy>
  <cp:revision>10</cp:revision>
  <dcterms:created xsi:type="dcterms:W3CDTF">2019-11-21T10:23:41Z</dcterms:created>
  <dcterms:modified xsi:type="dcterms:W3CDTF">2019-11-21T10:35:26Z</dcterms:modified>
</cp:coreProperties>
</file>