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"/>
  </p:notesMasterIdLst>
  <p:sldIdLst>
    <p:sldId id="317" r:id="rId2"/>
    <p:sldId id="31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DA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 snapToGrid="0">
      <p:cViewPr>
        <p:scale>
          <a:sx n="75" d="100"/>
          <a:sy n="75" d="100"/>
        </p:scale>
        <p:origin x="-5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8403B-618D-4334-BF35-9C93194355B9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FB22-AB0A-4F4B-84D7-373959F23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884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BD10136-264B-4718-A122-2AFB9098D58A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807E188-21DA-48E3-B009-4905A5BE88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0000" y="2187616"/>
            <a:ext cx="10048500" cy="40806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Assignment	</a:t>
            </a:r>
            <a:r>
              <a:rPr lang="en-US" dirty="0"/>
              <a:t>	</a:t>
            </a:r>
            <a:r>
              <a:rPr lang="en-US" dirty="0" smtClean="0"/>
              <a:t>		10%</a:t>
            </a:r>
            <a:endParaRPr lang="en-US" dirty="0"/>
          </a:p>
          <a:p>
            <a:pPr algn="l"/>
            <a:r>
              <a:rPr lang="en-US" dirty="0"/>
              <a:t>Attendance 		</a:t>
            </a:r>
            <a:r>
              <a:rPr lang="en-US" dirty="0" smtClean="0"/>
              <a:t>		10%(Bonus </a:t>
            </a:r>
            <a:r>
              <a:rPr lang="en-US" dirty="0"/>
              <a:t>2)</a:t>
            </a:r>
          </a:p>
          <a:p>
            <a:pPr algn="l"/>
            <a:r>
              <a:rPr lang="en-US" dirty="0"/>
              <a:t>Lab Performances(All)	</a:t>
            </a:r>
            <a:r>
              <a:rPr lang="en-US" dirty="0" smtClean="0"/>
              <a:t>		10%</a:t>
            </a:r>
            <a:endParaRPr lang="en-US" dirty="0"/>
          </a:p>
          <a:p>
            <a:pPr algn="l"/>
            <a:r>
              <a:rPr lang="en-US" dirty="0" smtClean="0"/>
              <a:t>Project</a:t>
            </a:r>
            <a:r>
              <a:rPr lang="en-US" dirty="0"/>
              <a:t>		</a:t>
            </a:r>
            <a:r>
              <a:rPr lang="en-US" dirty="0" smtClean="0"/>
              <a:t>			30%</a:t>
            </a:r>
          </a:p>
          <a:p>
            <a:pPr algn="l"/>
            <a:r>
              <a:rPr lang="en-US" dirty="0" smtClean="0"/>
              <a:t>MCQ Based Online Exam 		10%</a:t>
            </a:r>
          </a:p>
          <a:p>
            <a:pPr algn="l"/>
            <a:r>
              <a:rPr lang="en-US" dirty="0" smtClean="0"/>
              <a:t>Online Lab Performance Exam MCQ	10%</a:t>
            </a:r>
            <a:endParaRPr lang="en-US" dirty="0"/>
          </a:p>
          <a:p>
            <a:pPr algn="l"/>
            <a:r>
              <a:rPr lang="en-US" dirty="0" smtClean="0"/>
              <a:t>Individual Viva		</a:t>
            </a:r>
            <a:r>
              <a:rPr lang="en-US" dirty="0"/>
              <a:t>	</a:t>
            </a:r>
            <a:r>
              <a:rPr lang="en-US" dirty="0" smtClean="0"/>
              <a:t>  	20%</a:t>
            </a:r>
            <a:endParaRPr lang="en-US" dirty="0"/>
          </a:p>
          <a:p>
            <a:pPr algn="l"/>
            <a:r>
              <a:rPr lang="en-US" dirty="0" smtClean="0"/>
              <a:t>-------------------------------------------------------------------------------------------------</a:t>
            </a:r>
            <a:endParaRPr lang="en-US" dirty="0"/>
          </a:p>
          <a:p>
            <a:pPr algn="l"/>
            <a:r>
              <a:rPr lang="en-US" dirty="0"/>
              <a:t>Total			</a:t>
            </a:r>
            <a:r>
              <a:rPr lang="en-US" dirty="0" smtClean="0"/>
              <a:t>	            100</a:t>
            </a:r>
            <a:endParaRPr lang="en-US" dirty="0"/>
          </a:p>
          <a:p>
            <a:pPr algn="l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Updated </a:t>
            </a:r>
            <a:r>
              <a:rPr lang="en-US" dirty="0" smtClean="0"/>
              <a:t>final term Marks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181600" y="6217920"/>
            <a:ext cx="6893560" cy="499745"/>
          </a:xfrm>
        </p:spPr>
        <p:txBody>
          <a:bodyPr>
            <a:normAutofit/>
          </a:bodyPr>
          <a:lstStyle/>
          <a:p>
            <a:r>
              <a:rPr lang="en-US" sz="1400" b="1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sz="1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Information Regarding this Course</a:t>
            </a:r>
          </a:p>
          <a:p>
            <a:endParaRPr lang="en-US" sz="1400" b="1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81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 Marks Distribution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6328" y="1933733"/>
            <a:ext cx="3425742" cy="35165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Mid Term – </a:t>
            </a:r>
            <a:r>
              <a:rPr lang="en-US" sz="2400" dirty="0" smtClean="0"/>
              <a:t> 40</a:t>
            </a:r>
            <a:r>
              <a:rPr lang="en-US" sz="2400" dirty="0"/>
              <a:t>%</a:t>
            </a:r>
          </a:p>
          <a:p>
            <a:pPr marL="0" indent="0">
              <a:buNone/>
            </a:pPr>
            <a:r>
              <a:rPr lang="en-US" sz="2400" dirty="0"/>
              <a:t>Final Term – </a:t>
            </a:r>
            <a:r>
              <a:rPr lang="en-US" sz="2400" dirty="0" smtClean="0"/>
              <a:t>60</a:t>
            </a:r>
            <a:r>
              <a:rPr lang="en-US" sz="2400" dirty="0"/>
              <a:t>%</a:t>
            </a:r>
          </a:p>
          <a:p>
            <a:pPr marL="0" indent="0">
              <a:buNone/>
            </a:pPr>
            <a:r>
              <a:rPr lang="en-US" sz="2400" dirty="0"/>
              <a:t>-----------------------------</a:t>
            </a:r>
          </a:p>
          <a:p>
            <a:pPr marL="0" indent="0">
              <a:buNone/>
            </a:pPr>
            <a:r>
              <a:rPr lang="en-US" sz="2400" dirty="0"/>
              <a:t>Total          - 100</a:t>
            </a:r>
            <a:r>
              <a:rPr lang="en-US" sz="2400" dirty="0" smtClean="0"/>
              <a:t>%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5181600" y="6217920"/>
            <a:ext cx="6893560" cy="499745"/>
          </a:xfrm>
        </p:spPr>
        <p:txBody>
          <a:bodyPr>
            <a:normAutofit/>
          </a:bodyPr>
          <a:lstStyle/>
          <a:p>
            <a:r>
              <a:rPr lang="en-US" sz="1400" b="1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sz="1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Information Regarding this Course</a:t>
            </a:r>
          </a:p>
          <a:p>
            <a:endParaRPr lang="en-US" sz="1400" b="1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81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1961</TotalTime>
  <Words>35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BlackTie</vt:lpstr>
      <vt:lpstr>Updated final term Marks Distribution</vt:lpstr>
      <vt:lpstr>Final grade Marks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Juena Ahmed Noshin</dc:creator>
  <cp:lastModifiedBy>user pc</cp:lastModifiedBy>
  <cp:revision>209</cp:revision>
  <dcterms:created xsi:type="dcterms:W3CDTF">2016-01-15T16:02:34Z</dcterms:created>
  <dcterms:modified xsi:type="dcterms:W3CDTF">2020-09-05T18:38:13Z</dcterms:modified>
</cp:coreProperties>
</file>