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"/>
  </p:notesMasterIdLst>
  <p:sldIdLst>
    <p:sldId id="31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ADAD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47" autoAdjust="0"/>
    <p:restoredTop sz="94660"/>
  </p:normalViewPr>
  <p:slideViewPr>
    <p:cSldViewPr snapToGrid="0">
      <p:cViewPr>
        <p:scale>
          <a:sx n="75" d="100"/>
          <a:sy n="75" d="100"/>
        </p:scale>
        <p:origin x="-53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8403B-618D-4334-BF35-9C93194355B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7FB22-AB0A-4F4B-84D7-373959F239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8849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12192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52800" y="2362200"/>
            <a:ext cx="54864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0534" y="3045461"/>
            <a:ext cx="5350933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420534" y="2397760"/>
            <a:ext cx="5350933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EBD10136-264B-4718-A122-2AFB9098D58A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7E188-21DA-48E3-B009-4905A5BE88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136-264B-4718-A122-2AFB9098D58A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E188-21DA-48E3-B009-4905A5BE88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6832600" y="3428736"/>
            <a:ext cx="6858000" cy="2117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10261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1"/>
            <a:ext cx="88392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136-264B-4718-A122-2AFB9098D58A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E188-21DA-48E3-B009-4905A5BE88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52000" y="914401"/>
            <a:ext cx="1235973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609600" y="2020824"/>
            <a:ext cx="109728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D10136-264B-4718-A122-2AFB9098D58A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807E188-21DA-48E3-B009-4905A5BE88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12192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12192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352800" y="3368040"/>
            <a:ext cx="54864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3372070" y="3367247"/>
            <a:ext cx="5447863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3358057" y="4084577"/>
            <a:ext cx="5475889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136-264B-4718-A122-2AFB9098D58A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7E188-21DA-48E3-B009-4905A5BE88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609601" y="2020824"/>
            <a:ext cx="536448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6217920" y="2020824"/>
            <a:ext cx="536448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BD10136-264B-4718-A122-2AFB9098D58A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7E188-21DA-48E3-B009-4905A5BE88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609601" y="2819400"/>
            <a:ext cx="536448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6217920" y="2816352"/>
            <a:ext cx="536448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020824"/>
            <a:ext cx="536448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6217920" y="2020824"/>
            <a:ext cx="536448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BD10136-264B-4718-A122-2AFB9098D58A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807E188-21DA-48E3-B009-4905A5BE88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136-264B-4718-A122-2AFB9098D58A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7E188-21DA-48E3-B009-4905A5BE88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136-264B-4718-A122-2AFB9098D58A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7E188-21DA-48E3-B009-4905A5BE88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981200" y="1914526"/>
            <a:ext cx="82296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6480" y="5513832"/>
            <a:ext cx="755904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BD10136-264B-4718-A122-2AFB9098D58A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7E188-21DA-48E3-B009-4905A5BE88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69612" y="2026918"/>
            <a:ext cx="7252776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316480" y="5516880"/>
            <a:ext cx="755904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352800" y="975360"/>
            <a:ext cx="54864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3975100" y="273180"/>
            <a:ext cx="4241800" cy="292100"/>
          </a:xfrm>
        </p:spPr>
        <p:txBody>
          <a:bodyPr/>
          <a:lstStyle/>
          <a:p>
            <a:fld id="{EBD10136-264B-4718-A122-2AFB9098D58A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5384800" y="6172200"/>
            <a:ext cx="1422400" cy="304800"/>
          </a:xfrm>
        </p:spPr>
        <p:txBody>
          <a:bodyPr/>
          <a:lstStyle/>
          <a:p>
            <a:fld id="{3807E188-21DA-48E3-B009-4905A5BE88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930400" y="6486525"/>
            <a:ext cx="83312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4"/>
            <a:ext cx="12192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19301"/>
            <a:ext cx="109728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75100" y="273180"/>
            <a:ext cx="42418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EBD10136-264B-4718-A122-2AFB9098D58A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0400" y="6486525"/>
            <a:ext cx="83312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4800" y="6172200"/>
            <a:ext cx="14224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3807E188-21DA-48E3-B009-4905A5BE887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12192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2800" y="975360"/>
            <a:ext cx="54864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0000" y="2187616"/>
            <a:ext cx="10048500" cy="408061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2 </a:t>
            </a:r>
            <a:r>
              <a:rPr lang="en-US" dirty="0" smtClean="0"/>
              <a:t>Quizzes </a:t>
            </a:r>
            <a:r>
              <a:rPr lang="en-US" dirty="0"/>
              <a:t>(Best 1)	</a:t>
            </a:r>
            <a:r>
              <a:rPr lang="en-US" dirty="0" smtClean="0"/>
              <a:t>		</a:t>
            </a:r>
            <a:r>
              <a:rPr lang="en-US" dirty="0" smtClean="0"/>
              <a:t>20%</a:t>
            </a:r>
            <a:endParaRPr lang="en-US" dirty="0"/>
          </a:p>
          <a:p>
            <a:pPr algn="l"/>
            <a:r>
              <a:rPr lang="en-US" dirty="0"/>
              <a:t>Attendance 		</a:t>
            </a:r>
            <a:r>
              <a:rPr lang="en-US" dirty="0" smtClean="0"/>
              <a:t>		</a:t>
            </a:r>
            <a:r>
              <a:rPr lang="en-US" dirty="0" smtClean="0"/>
              <a:t>10%</a:t>
            </a:r>
            <a:r>
              <a:rPr lang="en-US" dirty="0" smtClean="0"/>
              <a:t>(Bonus </a:t>
            </a:r>
            <a:r>
              <a:rPr lang="en-US" dirty="0"/>
              <a:t>2)</a:t>
            </a:r>
          </a:p>
          <a:p>
            <a:pPr algn="l"/>
            <a:r>
              <a:rPr lang="en-US" dirty="0"/>
              <a:t>Lab Performances(All)	</a:t>
            </a:r>
            <a:r>
              <a:rPr lang="en-US" dirty="0" smtClean="0"/>
              <a:t>		</a:t>
            </a:r>
            <a:r>
              <a:rPr lang="en-US" dirty="0" smtClean="0"/>
              <a:t>20%</a:t>
            </a:r>
            <a:endParaRPr lang="en-US" dirty="0"/>
          </a:p>
          <a:p>
            <a:pPr algn="l"/>
            <a:r>
              <a:rPr lang="en-US" dirty="0" smtClean="0"/>
              <a:t>Project</a:t>
            </a:r>
            <a:r>
              <a:rPr lang="en-US" dirty="0"/>
              <a:t>		</a:t>
            </a:r>
            <a:r>
              <a:rPr lang="en-US" dirty="0" smtClean="0"/>
              <a:t>			</a:t>
            </a:r>
            <a:r>
              <a:rPr lang="en-US" dirty="0" smtClean="0"/>
              <a:t>10%</a:t>
            </a:r>
            <a:endParaRPr lang="en-US" dirty="0" smtClean="0"/>
          </a:p>
          <a:p>
            <a:pPr algn="l"/>
            <a:r>
              <a:rPr lang="en-US" dirty="0" smtClean="0"/>
              <a:t>MCQ Based Online Exam 		</a:t>
            </a:r>
            <a:r>
              <a:rPr lang="en-US" dirty="0" smtClean="0"/>
              <a:t>10%</a:t>
            </a:r>
            <a:endParaRPr lang="en-US" dirty="0" smtClean="0"/>
          </a:p>
          <a:p>
            <a:pPr algn="l"/>
            <a:r>
              <a:rPr lang="en-US" dirty="0" smtClean="0"/>
              <a:t>Online Lab Performance Exam MCQ	</a:t>
            </a:r>
            <a:r>
              <a:rPr lang="en-US" dirty="0" smtClean="0"/>
              <a:t>10%</a:t>
            </a:r>
            <a:endParaRPr lang="en-US" dirty="0"/>
          </a:p>
          <a:p>
            <a:pPr algn="l"/>
            <a:r>
              <a:rPr lang="en-US" smtClean="0"/>
              <a:t>Individual Viva</a:t>
            </a:r>
            <a:r>
              <a:rPr lang="en-US" dirty="0" smtClean="0"/>
              <a:t>		</a:t>
            </a:r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smtClean="0"/>
              <a:t>	</a:t>
            </a:r>
            <a:r>
              <a:rPr lang="en-US" smtClean="0"/>
              <a:t>20</a:t>
            </a:r>
            <a:r>
              <a:rPr lang="en-US" dirty="0" smtClean="0"/>
              <a:t>%</a:t>
            </a:r>
            <a:endParaRPr lang="en-US" dirty="0"/>
          </a:p>
          <a:p>
            <a:pPr algn="l"/>
            <a:r>
              <a:rPr lang="en-US" dirty="0" smtClean="0"/>
              <a:t>-------------------------------------------------------------------------------------------------</a:t>
            </a:r>
            <a:endParaRPr lang="en-US" dirty="0"/>
          </a:p>
          <a:p>
            <a:pPr algn="l"/>
            <a:r>
              <a:rPr lang="en-US" dirty="0"/>
              <a:t>Total			</a:t>
            </a:r>
            <a:r>
              <a:rPr lang="en-US" dirty="0" smtClean="0"/>
              <a:t>	</a:t>
            </a:r>
            <a:r>
              <a:rPr lang="en-US" dirty="0" smtClean="0"/>
              <a:t>            100</a:t>
            </a:r>
            <a:endParaRPr lang="en-US" dirty="0"/>
          </a:p>
          <a:p>
            <a:pPr algn="l"/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Updated </a:t>
            </a:r>
            <a:r>
              <a:rPr lang="en-US" dirty="0" smtClean="0"/>
              <a:t>mid term Marks Distribution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5181600" y="6217920"/>
            <a:ext cx="6893560" cy="499745"/>
          </a:xfrm>
        </p:spPr>
        <p:txBody>
          <a:bodyPr>
            <a:normAutofit/>
          </a:bodyPr>
          <a:lstStyle/>
          <a:p>
            <a:r>
              <a:rPr lang="en-US" sz="1400" b="1" i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Basic </a:t>
            </a:r>
            <a:r>
              <a:rPr lang="en-US" sz="1400" b="1" i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Information Regarding this Course</a:t>
            </a:r>
          </a:p>
          <a:p>
            <a:endParaRPr lang="en-US" sz="1400" b="1" i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0818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1960</TotalTime>
  <Words>16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BlackTie</vt:lpstr>
      <vt:lpstr>Updated mid term Marks Distribution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Juena Ahmed Noshin</dc:creator>
  <cp:lastModifiedBy>user pc</cp:lastModifiedBy>
  <cp:revision>207</cp:revision>
  <dcterms:created xsi:type="dcterms:W3CDTF">2016-01-15T16:02:34Z</dcterms:created>
  <dcterms:modified xsi:type="dcterms:W3CDTF">2020-08-05T19:05:01Z</dcterms:modified>
</cp:coreProperties>
</file>