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9" r:id="rId3"/>
    <p:sldId id="260" r:id="rId4"/>
    <p:sldId id="309" r:id="rId5"/>
    <p:sldId id="284" r:id="rId6"/>
    <p:sldId id="297" r:id="rId7"/>
    <p:sldId id="310" r:id="rId8"/>
    <p:sldId id="311" r:id="rId9"/>
    <p:sldId id="312" r:id="rId10"/>
    <p:sldId id="313" r:id="rId11"/>
    <p:sldId id="318" r:id="rId12"/>
    <p:sldId id="315" r:id="rId13"/>
    <p:sldId id="314" r:id="rId14"/>
    <p:sldId id="319" r:id="rId15"/>
    <p:sldId id="322" r:id="rId16"/>
    <p:sldId id="323" r:id="rId17"/>
    <p:sldId id="324" r:id="rId18"/>
    <p:sldId id="325" r:id="rId19"/>
    <p:sldId id="320" r:id="rId20"/>
    <p:sldId id="321" r:id="rId21"/>
    <p:sldId id="316" r:id="rId22"/>
    <p:sldId id="317" r:id="rId23"/>
    <p:sldId id="326" r:id="rId24"/>
    <p:sldId id="327" r:id="rId25"/>
    <p:sldId id="328" r:id="rId26"/>
    <p:sldId id="329" r:id="rId27"/>
    <p:sldId id="330" r:id="rId28"/>
    <p:sldId id="331" r:id="rId29"/>
    <p:sldId id="262" r:id="rId30"/>
    <p:sldId id="279" r:id="rId31"/>
  </p:sldIdLst>
  <p:sldSz cx="9144000" cy="6858000" type="screen4x3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FF"/>
    <a:srgbClr val="84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2A0C7-D39F-4B09-8AB8-218CA89FD3F8}">
  <a:tblStyle styleId="{3E52A0C7-D39F-4B09-8AB8-218CA89FD3F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80" autoAdjust="0"/>
  </p:normalViewPr>
  <p:slideViewPr>
    <p:cSldViewPr snapToGrid="0" showGuides="1">
      <p:cViewPr varScale="1">
        <p:scale>
          <a:sx n="62" d="100"/>
          <a:sy n="62" d="100"/>
        </p:scale>
        <p:origin x="19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 TAMIM ALAM" userId="03fce073a3031fe7" providerId="LiveId" clId="{874F0C46-B7AC-4D16-80C5-729F1B64F440}"/>
    <pc:docChg chg="undo custSel modSld">
      <pc:chgData name="MUN TAMIM ALAM" userId="03fce073a3031fe7" providerId="LiveId" clId="{874F0C46-B7AC-4D16-80C5-729F1B64F440}" dt="2020-11-15T07:23:05.987" v="257"/>
      <pc:docMkLst>
        <pc:docMk/>
      </pc:docMkLst>
      <pc:sldChg chg="addSp delSp modSp modTransition modAnim">
        <pc:chgData name="MUN TAMIM ALAM" userId="03fce073a3031fe7" providerId="LiveId" clId="{874F0C46-B7AC-4D16-80C5-729F1B64F440}" dt="2020-11-15T07:17:50.352" v="244"/>
        <pc:sldMkLst>
          <pc:docMk/>
          <pc:sldMk cId="0" sldId="256"/>
        </pc:sldMkLst>
        <pc:picChg chg="add del mod">
          <ac:chgData name="MUN TAMIM ALAM" userId="03fce073a3031fe7" providerId="LiveId" clId="{874F0C46-B7AC-4D16-80C5-729F1B64F440}" dt="2020-11-15T07:09:12.379" v="235"/>
          <ac:picMkLst>
            <pc:docMk/>
            <pc:sldMk cId="0" sldId="256"/>
            <ac:picMk id="2" creationId="{6BCADAD5-2577-4359-BEEA-FDB1C9AFD74F}"/>
          </ac:picMkLst>
        </pc:picChg>
        <pc:picChg chg="add del mod">
          <ac:chgData name="MUN TAMIM ALAM" userId="03fce073a3031fe7" providerId="LiveId" clId="{874F0C46-B7AC-4D16-80C5-729F1B64F440}" dt="2020-11-15T07:10:30.496" v="237"/>
          <ac:picMkLst>
            <pc:docMk/>
            <pc:sldMk cId="0" sldId="256"/>
            <ac:picMk id="4" creationId="{090AC4C2-736F-41D4-B3E6-C2D405D0B66E}"/>
          </ac:picMkLst>
        </pc:picChg>
        <pc:picChg chg="add del mod">
          <ac:chgData name="MUN TAMIM ALAM" userId="03fce073a3031fe7" providerId="LiveId" clId="{874F0C46-B7AC-4D16-80C5-729F1B64F440}" dt="2020-11-15T07:12:38.606" v="239"/>
          <ac:picMkLst>
            <pc:docMk/>
            <pc:sldMk cId="0" sldId="256"/>
            <ac:picMk id="5" creationId="{3954CFD2-25A7-4A39-B759-C6B2933E4B88}"/>
          </ac:picMkLst>
        </pc:picChg>
        <pc:picChg chg="add del mod">
          <ac:chgData name="MUN TAMIM ALAM" userId="03fce073a3031fe7" providerId="LiveId" clId="{874F0C46-B7AC-4D16-80C5-729F1B64F440}" dt="2020-11-15T07:13:55.789" v="241"/>
          <ac:picMkLst>
            <pc:docMk/>
            <pc:sldMk cId="0" sldId="256"/>
            <ac:picMk id="6" creationId="{645FBCA8-012E-4009-B1C9-311D5F89F3D1}"/>
          </ac:picMkLst>
        </pc:picChg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0" sldId="256"/>
            <ac:picMk id="7" creationId="{82F41680-2133-4333-A251-B21343D4DB44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0" sldId="256"/>
            <ac:picMk id="8" creationId="{29D8FC84-A5E7-4D6E-A39B-6B3A82102D5E}"/>
          </ac:picMkLst>
        </pc:picChg>
      </pc:sldChg>
      <pc:sldChg chg="addSp delSp modSp modTransition modAnim">
        <pc:chgData name="MUN TAMIM ALAM" userId="03fce073a3031fe7" providerId="LiveId" clId="{874F0C46-B7AC-4D16-80C5-729F1B64F440}" dt="2020-11-15T07:17:50.352" v="244"/>
        <pc:sldMkLst>
          <pc:docMk/>
          <pc:sldMk cId="0" sldId="259"/>
        </pc:sldMkLst>
        <pc:picChg chg="add del mod">
          <ac:chgData name="MUN TAMIM ALAM" userId="03fce073a3031fe7" providerId="LiveId" clId="{874F0C46-B7AC-4D16-80C5-729F1B64F440}" dt="2020-11-15T07:09:12.379" v="235"/>
          <ac:picMkLst>
            <pc:docMk/>
            <pc:sldMk cId="0" sldId="259"/>
            <ac:picMk id="2" creationId="{52478EB4-E5F8-46E1-BE86-D8812F52DDAE}"/>
          </ac:picMkLst>
        </pc:picChg>
        <pc:picChg chg="add del mod">
          <ac:chgData name="MUN TAMIM ALAM" userId="03fce073a3031fe7" providerId="LiveId" clId="{874F0C46-B7AC-4D16-80C5-729F1B64F440}" dt="2020-11-15T07:12:38.606" v="239"/>
          <ac:picMkLst>
            <pc:docMk/>
            <pc:sldMk cId="0" sldId="259"/>
            <ac:picMk id="3" creationId="{D22D7BEF-FFDF-4DCC-90BB-1CC2E2447CDA}"/>
          </ac:picMkLst>
        </pc:picChg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0" sldId="259"/>
            <ac:picMk id="4" creationId="{B218D57C-F681-414B-B166-FFC1936EFEE3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0" sldId="259"/>
            <ac:picMk id="9" creationId="{DF212495-1F3A-4336-AE91-389B5803B8D3}"/>
          </ac:picMkLst>
        </pc:picChg>
      </pc:sldChg>
      <pc:sldChg chg="addSp delSp modSp modTransition modAnim">
        <pc:chgData name="MUN TAMIM ALAM" userId="03fce073a3031fe7" providerId="LiveId" clId="{874F0C46-B7AC-4D16-80C5-729F1B64F440}" dt="2020-11-15T07:17:50.352" v="244"/>
        <pc:sldMkLst>
          <pc:docMk/>
          <pc:sldMk cId="0" sldId="260"/>
        </pc:sldMkLst>
        <pc:picChg chg="add del mod">
          <ac:chgData name="MUN TAMIM ALAM" userId="03fce073a3031fe7" providerId="LiveId" clId="{874F0C46-B7AC-4D16-80C5-729F1B64F440}" dt="2020-11-15T07:12:38.606" v="239"/>
          <ac:picMkLst>
            <pc:docMk/>
            <pc:sldMk cId="0" sldId="260"/>
            <ac:picMk id="3" creationId="{525F3338-FEA1-4A94-91CB-3E2BD1E450E2}"/>
          </ac:picMkLst>
        </pc:picChg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0" sldId="260"/>
            <ac:picMk id="4" creationId="{F6BFFDEB-82BC-492E-A79D-3E2F64B4FF76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0" sldId="260"/>
            <ac:picMk id="5" creationId="{15421247-CB41-4174-A428-1DFF24029652}"/>
          </ac:picMkLst>
        </pc:picChg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0" sldId="262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0" sldId="279"/>
        </pc:sldMkLst>
      </pc:sldChg>
      <pc:sldChg chg="addSp delSp modSp modTransition modAnim">
        <pc:chgData name="MUN TAMIM ALAM" userId="03fce073a3031fe7" providerId="LiveId" clId="{874F0C46-B7AC-4D16-80C5-729F1B64F440}" dt="2020-11-15T07:17:50.352" v="244"/>
        <pc:sldMkLst>
          <pc:docMk/>
          <pc:sldMk cId="3100187483" sldId="284"/>
        </pc:sldMkLst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3100187483" sldId="284"/>
            <ac:picMk id="2" creationId="{ECC16AA2-136A-4FCD-BF6E-7F0478BA5027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3100187483" sldId="284"/>
            <ac:picMk id="3" creationId="{BEAF372F-4C8A-46BA-BE7F-EFC2EC22DDA4}"/>
          </ac:picMkLst>
        </pc:picChg>
      </pc:sldChg>
      <pc:sldChg chg="addSp delSp modSp mod modTransition delAnim modAnim">
        <pc:chgData name="MUN TAMIM ALAM" userId="03fce073a3031fe7" providerId="LiveId" clId="{874F0C46-B7AC-4D16-80C5-729F1B64F440}" dt="2020-11-15T07:17:50.352" v="244"/>
        <pc:sldMkLst>
          <pc:docMk/>
          <pc:sldMk cId="0" sldId="297"/>
        </pc:sldMkLst>
        <pc:spChg chg="mod">
          <ac:chgData name="MUN TAMIM ALAM" userId="03fce073a3031fe7" providerId="LiveId" clId="{874F0C46-B7AC-4D16-80C5-729F1B64F440}" dt="2020-11-15T06:43:59.853" v="101" actId="1076"/>
          <ac:spMkLst>
            <pc:docMk/>
            <pc:sldMk cId="0" sldId="297"/>
            <ac:spMk id="33" creationId="{E72C1CD4-08FC-457D-A0AE-6BA2ED4C2A04}"/>
          </ac:spMkLst>
        </pc:spChg>
        <pc:spChg chg="mod">
          <ac:chgData name="MUN TAMIM ALAM" userId="03fce073a3031fe7" providerId="LiveId" clId="{874F0C46-B7AC-4D16-80C5-729F1B64F440}" dt="2020-11-15T06:44:05.020" v="102" actId="1076"/>
          <ac:spMkLst>
            <pc:docMk/>
            <pc:sldMk cId="0" sldId="297"/>
            <ac:spMk id="34" creationId="{DC483039-E978-4752-9C90-0A03527157E2}"/>
          </ac:spMkLst>
        </pc:spChg>
        <pc:spChg chg="mod">
          <ac:chgData name="MUN TAMIM ALAM" userId="03fce073a3031fe7" providerId="LiveId" clId="{874F0C46-B7AC-4D16-80C5-729F1B64F440}" dt="2020-11-15T06:44:09.564" v="103" actId="1076"/>
          <ac:spMkLst>
            <pc:docMk/>
            <pc:sldMk cId="0" sldId="297"/>
            <ac:spMk id="35" creationId="{6D760627-EA64-4878-B268-483E7839DA51}"/>
          </ac:spMkLst>
        </pc:spChg>
        <pc:spChg chg="mod">
          <ac:chgData name="MUN TAMIM ALAM" userId="03fce073a3031fe7" providerId="LiveId" clId="{874F0C46-B7AC-4D16-80C5-729F1B64F440}" dt="2020-11-15T06:42:51.694" v="70" actId="20577"/>
          <ac:spMkLst>
            <pc:docMk/>
            <pc:sldMk cId="0" sldId="297"/>
            <ac:spMk id="36" creationId="{184BC0BC-50B0-4D28-93F1-12CD431FAEA7}"/>
          </ac:spMkLst>
        </pc:spChg>
        <pc:grpChg chg="mod">
          <ac:chgData name="MUN TAMIM ALAM" userId="03fce073a3031fe7" providerId="LiveId" clId="{874F0C46-B7AC-4D16-80C5-729F1B64F440}" dt="2020-11-15T06:43:53.438" v="100" actId="1035"/>
          <ac:grpSpMkLst>
            <pc:docMk/>
            <pc:sldMk cId="0" sldId="297"/>
            <ac:grpSpMk id="7" creationId="{CF036799-3D00-403F-83AE-CED76725B53A}"/>
          </ac:grpSpMkLst>
        </pc:grpChg>
        <pc:grpChg chg="mod">
          <ac:chgData name="MUN TAMIM ALAM" userId="03fce073a3031fe7" providerId="LiveId" clId="{874F0C46-B7AC-4D16-80C5-729F1B64F440}" dt="2020-11-15T06:43:36.582" v="96" actId="1036"/>
          <ac:grpSpMkLst>
            <pc:docMk/>
            <pc:sldMk cId="0" sldId="297"/>
            <ac:grpSpMk id="10" creationId="{BAA785ED-1F40-4A4F-8E56-9E8A9B14AB9B}"/>
          </ac:grpSpMkLst>
        </pc:grpChg>
        <pc:grpChg chg="mod">
          <ac:chgData name="MUN TAMIM ALAM" userId="03fce073a3031fe7" providerId="LiveId" clId="{874F0C46-B7AC-4D16-80C5-729F1B64F440}" dt="2020-11-15T06:41:47.103" v="51" actId="1037"/>
          <ac:grpSpMkLst>
            <pc:docMk/>
            <pc:sldMk cId="0" sldId="297"/>
            <ac:grpSpMk id="11" creationId="{02895556-C0E4-41D4-910C-D6F72DF43224}"/>
          </ac:grpSpMkLst>
        </pc:grpChg>
        <pc:grpChg chg="mod">
          <ac:chgData name="MUN TAMIM ALAM" userId="03fce073a3031fe7" providerId="LiveId" clId="{874F0C46-B7AC-4D16-80C5-729F1B64F440}" dt="2020-11-15T06:41:47.103" v="51" actId="1037"/>
          <ac:grpSpMkLst>
            <pc:docMk/>
            <pc:sldMk cId="0" sldId="297"/>
            <ac:grpSpMk id="12" creationId="{1BD64032-B324-4735-A3BA-FC59529EFBB1}"/>
          </ac:grpSpMkLst>
        </pc:grpChg>
        <pc:picChg chg="add del mod">
          <ac:chgData name="MUN TAMIM ALAM" userId="03fce073a3031fe7" providerId="LiveId" clId="{874F0C46-B7AC-4D16-80C5-729F1B64F440}" dt="2020-11-15T06:40:39.027" v="3" actId="478"/>
          <ac:picMkLst>
            <pc:docMk/>
            <pc:sldMk cId="0" sldId="297"/>
            <ac:picMk id="3" creationId="{2603AAA4-B426-4E95-853B-64571E4DAC75}"/>
          </ac:picMkLst>
        </pc:picChg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0" sldId="297"/>
            <ac:picMk id="4" creationId="{DEF5C2FE-8E0C-468E-8DFA-9B424CA03E9B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0" sldId="297"/>
            <ac:picMk id="5" creationId="{7445E4BC-8031-4EB3-9AD4-FB4147589396}"/>
          </ac:picMkLst>
        </pc:picChg>
      </pc:sldChg>
      <pc:sldChg chg="addSp delSp modSp modTransition modAnim">
        <pc:chgData name="MUN TAMIM ALAM" userId="03fce073a3031fe7" providerId="LiveId" clId="{874F0C46-B7AC-4D16-80C5-729F1B64F440}" dt="2020-11-15T07:17:50.352" v="244"/>
        <pc:sldMkLst>
          <pc:docMk/>
          <pc:sldMk cId="1075774959" sldId="309"/>
        </pc:sldMkLst>
        <pc:picChg chg="add del mod">
          <ac:chgData name="MUN TAMIM ALAM" userId="03fce073a3031fe7" providerId="LiveId" clId="{874F0C46-B7AC-4D16-80C5-729F1B64F440}" dt="2020-11-15T07:12:38.606" v="239"/>
          <ac:picMkLst>
            <pc:docMk/>
            <pc:sldMk cId="1075774959" sldId="309"/>
            <ac:picMk id="2" creationId="{64B2D749-BDF6-4CA3-8433-07C3D8E6AB47}"/>
          </ac:picMkLst>
        </pc:picChg>
        <pc:picChg chg="add del mod">
          <ac:chgData name="MUN TAMIM ALAM" userId="03fce073a3031fe7" providerId="LiveId" clId="{874F0C46-B7AC-4D16-80C5-729F1B64F440}" dt="2020-11-15T07:16:02.596" v="243"/>
          <ac:picMkLst>
            <pc:docMk/>
            <pc:sldMk cId="1075774959" sldId="309"/>
            <ac:picMk id="3" creationId="{B08B6293-5136-4DB7-894D-BBBA98FB7690}"/>
          </ac:picMkLst>
        </pc:picChg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1075774959" sldId="309"/>
            <ac:picMk id="4" creationId="{1E16FA3B-19CF-4141-950E-4BC5663C3DD8}"/>
          </ac:picMkLst>
        </pc:picChg>
      </pc:sldChg>
      <pc:sldChg chg="addSp modSp modTransition">
        <pc:chgData name="MUN TAMIM ALAM" userId="03fce073a3031fe7" providerId="LiveId" clId="{874F0C46-B7AC-4D16-80C5-729F1B64F440}" dt="2020-11-15T07:17:50.352" v="244"/>
        <pc:sldMkLst>
          <pc:docMk/>
          <pc:sldMk cId="3690496423" sldId="310"/>
        </pc:sldMkLst>
        <pc:picChg chg="add mod">
          <ac:chgData name="MUN TAMIM ALAM" userId="03fce073a3031fe7" providerId="LiveId" clId="{874F0C46-B7AC-4D16-80C5-729F1B64F440}" dt="2020-11-15T07:17:50.352" v="244"/>
          <ac:picMkLst>
            <pc:docMk/>
            <pc:sldMk cId="3690496423" sldId="310"/>
            <ac:picMk id="2" creationId="{4ADD776E-88D7-4F59-8529-D1E1B824D1F5}"/>
          </ac:picMkLst>
        </pc:picChg>
      </pc:sldChg>
      <pc:sldChg chg="addSp delSp modSp mod modTransition modAnim">
        <pc:chgData name="MUN TAMIM ALAM" userId="03fce073a3031fe7" providerId="LiveId" clId="{874F0C46-B7AC-4D16-80C5-729F1B64F440}" dt="2020-11-15T07:20:34.399" v="248"/>
        <pc:sldMkLst>
          <pc:docMk/>
          <pc:sldMk cId="1891032799" sldId="311"/>
        </pc:sldMkLst>
        <pc:spChg chg="mod">
          <ac:chgData name="MUN TAMIM ALAM" userId="03fce073a3031fe7" providerId="LiveId" clId="{874F0C46-B7AC-4D16-80C5-729F1B64F440}" dt="2020-11-15T06:47:37.372" v="149" actId="1076"/>
          <ac:spMkLst>
            <pc:docMk/>
            <pc:sldMk cId="1891032799" sldId="311"/>
            <ac:spMk id="2" creationId="{AEF2413F-10DE-498E-A606-FF0D863AA005}"/>
          </ac:spMkLst>
        </pc:spChg>
        <pc:spChg chg="mod">
          <ac:chgData name="MUN TAMIM ALAM" userId="03fce073a3031fe7" providerId="LiveId" clId="{874F0C46-B7AC-4D16-80C5-729F1B64F440}" dt="2020-11-15T06:47:41.412" v="150" actId="1076"/>
          <ac:spMkLst>
            <pc:docMk/>
            <pc:sldMk cId="1891032799" sldId="311"/>
            <ac:spMk id="27" creationId="{B4E712B1-F75A-437A-B5A1-8C7D9642436F}"/>
          </ac:spMkLst>
        </pc:spChg>
        <pc:spChg chg="mod">
          <ac:chgData name="MUN TAMIM ALAM" userId="03fce073a3031fe7" providerId="LiveId" clId="{874F0C46-B7AC-4D16-80C5-729F1B64F440}" dt="2020-11-15T06:47:45.756" v="151" actId="1076"/>
          <ac:spMkLst>
            <pc:docMk/>
            <pc:sldMk cId="1891032799" sldId="311"/>
            <ac:spMk id="28" creationId="{13E53FD7-0807-4774-90E2-29D63D16CE5B}"/>
          </ac:spMkLst>
        </pc:spChg>
        <pc:spChg chg="mod">
          <ac:chgData name="MUN TAMIM ALAM" userId="03fce073a3031fe7" providerId="LiveId" clId="{874F0C46-B7AC-4D16-80C5-729F1B64F440}" dt="2020-11-15T06:47:52.428" v="152" actId="1076"/>
          <ac:spMkLst>
            <pc:docMk/>
            <pc:sldMk cId="1891032799" sldId="311"/>
            <ac:spMk id="29" creationId="{A10575EA-4DB2-468D-A31E-F6746C9C5A45}"/>
          </ac:spMkLst>
        </pc:spChg>
        <pc:spChg chg="mod">
          <ac:chgData name="MUN TAMIM ALAM" userId="03fce073a3031fe7" providerId="LiveId" clId="{874F0C46-B7AC-4D16-80C5-729F1B64F440}" dt="2020-11-15T06:48:45.420" v="172" actId="1076"/>
          <ac:spMkLst>
            <pc:docMk/>
            <pc:sldMk cId="1891032799" sldId="311"/>
            <ac:spMk id="30" creationId="{FAECEEA3-8A2C-4EA1-9773-21566565450D}"/>
          </ac:spMkLst>
        </pc:spChg>
        <pc:picChg chg="add del mod">
          <ac:chgData name="MUN TAMIM ALAM" userId="03fce073a3031fe7" providerId="LiveId" clId="{874F0C46-B7AC-4D16-80C5-729F1B64F440}" dt="2020-11-15T07:17:52.646" v="245"/>
          <ac:picMkLst>
            <pc:docMk/>
            <pc:sldMk cId="1891032799" sldId="311"/>
            <ac:picMk id="3" creationId="{226827A7-1605-49F9-BF3F-17C7A12E5C71}"/>
          </ac:picMkLst>
        </pc:picChg>
        <pc:picChg chg="add del mod">
          <ac:chgData name="MUN TAMIM ALAM" userId="03fce073a3031fe7" providerId="LiveId" clId="{874F0C46-B7AC-4D16-80C5-729F1B64F440}" dt="2020-11-15T07:18:07.720" v="247"/>
          <ac:picMkLst>
            <pc:docMk/>
            <pc:sldMk cId="1891032799" sldId="311"/>
            <ac:picMk id="4" creationId="{92958A22-DEB4-4F08-A78F-12F764389A7C}"/>
          </ac:picMkLst>
        </pc:picChg>
        <pc:picChg chg="add mod">
          <ac:chgData name="MUN TAMIM ALAM" userId="03fce073a3031fe7" providerId="LiveId" clId="{874F0C46-B7AC-4D16-80C5-729F1B64F440}" dt="2020-11-15T07:20:34.399" v="248"/>
          <ac:picMkLst>
            <pc:docMk/>
            <pc:sldMk cId="1891032799" sldId="311"/>
            <ac:picMk id="5" creationId="{750F2169-39A2-451B-BDA0-9934D8D03EA7}"/>
          </ac:picMkLst>
        </pc:picChg>
      </pc:sldChg>
      <pc:sldChg chg="addSp modSp modTransition">
        <pc:chgData name="MUN TAMIM ALAM" userId="03fce073a3031fe7" providerId="LiveId" clId="{874F0C46-B7AC-4D16-80C5-729F1B64F440}" dt="2020-11-15T07:20:34.399" v="248"/>
        <pc:sldMkLst>
          <pc:docMk/>
          <pc:sldMk cId="20284248" sldId="312"/>
        </pc:sldMkLst>
        <pc:picChg chg="add mod">
          <ac:chgData name="MUN TAMIM ALAM" userId="03fce073a3031fe7" providerId="LiveId" clId="{874F0C46-B7AC-4D16-80C5-729F1B64F440}" dt="2020-11-15T07:20:34.399" v="248"/>
          <ac:picMkLst>
            <pc:docMk/>
            <pc:sldMk cId="20284248" sldId="312"/>
            <ac:picMk id="2" creationId="{F576652C-8C72-433A-A3B2-60048CE57459}"/>
          </ac:picMkLst>
        </pc:picChg>
      </pc:sldChg>
      <pc:sldChg chg="addSp modSp modTransition">
        <pc:chgData name="MUN TAMIM ALAM" userId="03fce073a3031fe7" providerId="LiveId" clId="{874F0C46-B7AC-4D16-80C5-729F1B64F440}" dt="2020-11-15T07:20:34.399" v="248"/>
        <pc:sldMkLst>
          <pc:docMk/>
          <pc:sldMk cId="2762580050" sldId="313"/>
        </pc:sldMkLst>
        <pc:picChg chg="add mod">
          <ac:chgData name="MUN TAMIM ALAM" userId="03fce073a3031fe7" providerId="LiveId" clId="{874F0C46-B7AC-4D16-80C5-729F1B64F440}" dt="2020-11-15T07:20:34.399" v="248"/>
          <ac:picMkLst>
            <pc:docMk/>
            <pc:sldMk cId="2762580050" sldId="313"/>
            <ac:picMk id="5" creationId="{35FB984A-107C-4E7E-B7CD-F6B24A9815B2}"/>
          </ac:picMkLst>
        </pc:picChg>
      </pc:sldChg>
      <pc:sldChg chg="addSp delSp modSp modTransition modAnim">
        <pc:chgData name="MUN TAMIM ALAM" userId="03fce073a3031fe7" providerId="LiveId" clId="{874F0C46-B7AC-4D16-80C5-729F1B64F440}" dt="2020-11-15T07:23:05.987" v="257"/>
        <pc:sldMkLst>
          <pc:docMk/>
          <pc:sldMk cId="3420467303" sldId="314"/>
        </pc:sldMkLst>
        <pc:picChg chg="add del mod">
          <ac:chgData name="MUN TAMIM ALAM" userId="03fce073a3031fe7" providerId="LiveId" clId="{874F0C46-B7AC-4D16-80C5-729F1B64F440}" dt="2020-11-15T07:23:05.987" v="257"/>
          <ac:picMkLst>
            <pc:docMk/>
            <pc:sldMk cId="3420467303" sldId="314"/>
            <ac:picMk id="2" creationId="{93B20BA9-70B7-4147-BF39-D2E58F5FC0F9}"/>
          </ac:picMkLst>
        </pc:picChg>
      </pc:sldChg>
      <pc:sldChg chg="addSp delSp modSp mod modTransition modAnim">
        <pc:chgData name="MUN TAMIM ALAM" userId="03fce073a3031fe7" providerId="LiveId" clId="{874F0C46-B7AC-4D16-80C5-729F1B64F440}" dt="2020-11-15T07:23:03.480" v="256"/>
        <pc:sldMkLst>
          <pc:docMk/>
          <pc:sldMk cId="2804273870" sldId="315"/>
        </pc:sldMkLst>
        <pc:spChg chg="mod">
          <ac:chgData name="MUN TAMIM ALAM" userId="03fce073a3031fe7" providerId="LiveId" clId="{874F0C46-B7AC-4D16-80C5-729F1B64F440}" dt="2020-11-15T06:51:22.175" v="197" actId="20577"/>
          <ac:spMkLst>
            <pc:docMk/>
            <pc:sldMk cId="2804273870" sldId="315"/>
            <ac:spMk id="16" creationId="{D0B69D1C-017F-4B62-BADC-E3173092E8D7}"/>
          </ac:spMkLst>
        </pc:spChg>
        <pc:picChg chg="add del mod">
          <ac:chgData name="MUN TAMIM ALAM" userId="03fce073a3031fe7" providerId="LiveId" clId="{874F0C46-B7AC-4D16-80C5-729F1B64F440}" dt="2020-11-15T07:20:43.906" v="249"/>
          <ac:picMkLst>
            <pc:docMk/>
            <pc:sldMk cId="2804273870" sldId="315"/>
            <ac:picMk id="2" creationId="{80C4AB48-4C90-4CE9-BC57-EF0AA89F7BF7}"/>
          </ac:picMkLst>
        </pc:picChg>
        <pc:picChg chg="add del mod">
          <ac:chgData name="MUN TAMIM ALAM" userId="03fce073a3031fe7" providerId="LiveId" clId="{874F0C46-B7AC-4D16-80C5-729F1B64F440}" dt="2020-11-15T07:20:59.096" v="251"/>
          <ac:picMkLst>
            <pc:docMk/>
            <pc:sldMk cId="2804273870" sldId="315"/>
            <ac:picMk id="3" creationId="{AD6F6200-3A4A-431A-AD81-B98FDE0340D7}"/>
          </ac:picMkLst>
        </pc:picChg>
        <pc:picChg chg="add del mod">
          <ac:chgData name="MUN TAMIM ALAM" userId="03fce073a3031fe7" providerId="LiveId" clId="{874F0C46-B7AC-4D16-80C5-729F1B64F440}" dt="2020-11-15T07:21:22.775" v="253"/>
          <ac:picMkLst>
            <pc:docMk/>
            <pc:sldMk cId="2804273870" sldId="315"/>
            <ac:picMk id="4" creationId="{E6B5A204-5CFB-4E6A-AEA4-A2EF09FB7EEE}"/>
          </ac:picMkLst>
        </pc:picChg>
        <pc:picChg chg="add del mod">
          <ac:chgData name="MUN TAMIM ALAM" userId="03fce073a3031fe7" providerId="LiveId" clId="{874F0C46-B7AC-4D16-80C5-729F1B64F440}" dt="2020-11-15T07:22:04.059" v="255"/>
          <ac:picMkLst>
            <pc:docMk/>
            <pc:sldMk cId="2804273870" sldId="315"/>
            <ac:picMk id="5" creationId="{81DEA20E-CF73-4D3F-B474-8FB34D20CF0F}"/>
          </ac:picMkLst>
        </pc:picChg>
        <pc:picChg chg="add mod">
          <ac:chgData name="MUN TAMIM ALAM" userId="03fce073a3031fe7" providerId="LiveId" clId="{874F0C46-B7AC-4D16-80C5-729F1B64F440}" dt="2020-11-15T07:23:03.480" v="256"/>
          <ac:picMkLst>
            <pc:docMk/>
            <pc:sldMk cId="2804273870" sldId="315"/>
            <ac:picMk id="6" creationId="{FC9005C4-111D-4FE7-B45D-AD3F568D5EAC}"/>
          </ac:picMkLst>
        </pc:picChg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2139341516" sldId="316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163148028" sldId="317"/>
        </pc:sldMkLst>
      </pc:sldChg>
      <pc:sldChg chg="addSp modSp modTransition">
        <pc:chgData name="MUN TAMIM ALAM" userId="03fce073a3031fe7" providerId="LiveId" clId="{874F0C46-B7AC-4D16-80C5-729F1B64F440}" dt="2020-11-15T07:20:34.399" v="248"/>
        <pc:sldMkLst>
          <pc:docMk/>
          <pc:sldMk cId="2628643817" sldId="318"/>
        </pc:sldMkLst>
        <pc:picChg chg="add mod">
          <ac:chgData name="MUN TAMIM ALAM" userId="03fce073a3031fe7" providerId="LiveId" clId="{874F0C46-B7AC-4D16-80C5-729F1B64F440}" dt="2020-11-15T07:20:34.399" v="248"/>
          <ac:picMkLst>
            <pc:docMk/>
            <pc:sldMk cId="2628643817" sldId="318"/>
            <ac:picMk id="2" creationId="{39AB13E0-6A6F-4673-A8FA-9809D40204E5}"/>
          </ac:picMkLst>
        </pc:picChg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3971588256" sldId="319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89758752" sldId="320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625872728" sldId="321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177570985" sldId="322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676587499" sldId="323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774351345" sldId="324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4097241157" sldId="325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2117350096" sldId="326"/>
        </pc:sldMkLst>
      </pc:sldChg>
      <pc:sldChg chg="modSp mod modTransition">
        <pc:chgData name="MUN TAMIM ALAM" userId="03fce073a3031fe7" providerId="LiveId" clId="{874F0C46-B7AC-4D16-80C5-729F1B64F440}" dt="2020-11-15T07:16:02.596" v="243"/>
        <pc:sldMkLst>
          <pc:docMk/>
          <pc:sldMk cId="606817235" sldId="327"/>
        </pc:sldMkLst>
        <pc:spChg chg="mod">
          <ac:chgData name="MUN TAMIM ALAM" userId="03fce073a3031fe7" providerId="LiveId" clId="{874F0C46-B7AC-4D16-80C5-729F1B64F440}" dt="2020-11-15T06:52:12.358" v="206" actId="20577"/>
          <ac:spMkLst>
            <pc:docMk/>
            <pc:sldMk cId="606817235" sldId="327"/>
            <ac:spMk id="16" creationId="{D0B69D1C-017F-4B62-BADC-E3173092E8D7}"/>
          </ac:spMkLst>
        </pc:spChg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3453236108" sldId="328"/>
        </pc:sldMkLst>
      </pc:sldChg>
      <pc:sldChg chg="modSp mod modTransition">
        <pc:chgData name="MUN TAMIM ALAM" userId="03fce073a3031fe7" providerId="LiveId" clId="{874F0C46-B7AC-4D16-80C5-729F1B64F440}" dt="2020-11-15T07:16:02.596" v="243"/>
        <pc:sldMkLst>
          <pc:docMk/>
          <pc:sldMk cId="155394527" sldId="329"/>
        </pc:sldMkLst>
        <pc:spChg chg="mod">
          <ac:chgData name="MUN TAMIM ALAM" userId="03fce073a3031fe7" providerId="LiveId" clId="{874F0C46-B7AC-4D16-80C5-729F1B64F440}" dt="2020-11-15T06:53:06.449" v="224" actId="1035"/>
          <ac:spMkLst>
            <pc:docMk/>
            <pc:sldMk cId="155394527" sldId="329"/>
            <ac:spMk id="4" creationId="{4F81FFAC-BC9C-49F6-B799-98A33C6419EC}"/>
          </ac:spMkLst>
        </pc:spChg>
        <pc:spChg chg="mod">
          <ac:chgData name="MUN TAMIM ALAM" userId="03fce073a3031fe7" providerId="LiveId" clId="{874F0C46-B7AC-4D16-80C5-729F1B64F440}" dt="2020-11-15T06:53:12.227" v="231" actId="1035"/>
          <ac:spMkLst>
            <pc:docMk/>
            <pc:sldMk cId="155394527" sldId="329"/>
            <ac:spMk id="5" creationId="{420753C7-D901-463D-81CD-D9FDB66683D4}"/>
          </ac:spMkLst>
        </pc:spChg>
        <pc:spChg chg="mod">
          <ac:chgData name="MUN TAMIM ALAM" userId="03fce073a3031fe7" providerId="LiveId" clId="{874F0C46-B7AC-4D16-80C5-729F1B64F440}" dt="2020-11-15T06:53:14.614" v="233" actId="1035"/>
          <ac:spMkLst>
            <pc:docMk/>
            <pc:sldMk cId="155394527" sldId="329"/>
            <ac:spMk id="6" creationId="{C935DC3C-BBB0-406D-A2A2-E95306306D53}"/>
          </ac:spMkLst>
        </pc:spChg>
        <pc:spChg chg="mod">
          <ac:chgData name="MUN TAMIM ALAM" userId="03fce073a3031fe7" providerId="LiveId" clId="{874F0C46-B7AC-4D16-80C5-729F1B64F440}" dt="2020-11-15T06:53:09.206" v="229" actId="1035"/>
          <ac:spMkLst>
            <pc:docMk/>
            <pc:sldMk cId="155394527" sldId="329"/>
            <ac:spMk id="16" creationId="{D0B69D1C-017F-4B62-BADC-E3173092E8D7}"/>
          </ac:spMkLst>
        </pc:spChg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1231534926" sldId="330"/>
        </pc:sldMkLst>
      </pc:sldChg>
      <pc:sldChg chg="modTransition">
        <pc:chgData name="MUN TAMIM ALAM" userId="03fce073a3031fe7" providerId="LiveId" clId="{874F0C46-B7AC-4D16-80C5-729F1B64F440}" dt="2020-11-15T07:16:02.596" v="243"/>
        <pc:sldMkLst>
          <pc:docMk/>
          <pc:sldMk cId="2157248720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7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49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30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7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51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7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3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26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31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2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84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6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544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8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910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03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135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92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288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venirNextLTW02-Demi"/>
              </a:rPr>
              <a:t>ICAEW members are expected to demonstrate the highest standards of professional conduct and to take into consideration the public interest. Ethical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venirNextLTW02-Demi"/>
              </a:rPr>
              <a:t>behaviour</a:t>
            </a:r>
            <a:r>
              <a:rPr lang="en-US" b="0" i="0" dirty="0">
                <a:solidFill>
                  <a:srgbClr val="000000"/>
                </a:solidFill>
                <a:effectLst/>
                <a:latin typeface="AvenirNextLTW02-Demi"/>
              </a:rPr>
              <a:t> plays a vital role in ensuring public trust in financial reporting and business practices and upholding the reputation of the accountancy profession.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08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5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54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21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637763"/>
            <a:ext cx="369325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Engineering Ethics</a:t>
            </a:r>
            <a:endParaRPr lang="en" dirty="0"/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7D5E553F-4B04-4B77-A2AE-18C6054207BF}"/>
              </a:ext>
            </a:extLst>
          </p:cNvPr>
          <p:cNvSpPr txBox="1">
            <a:spLocks/>
          </p:cNvSpPr>
          <p:nvPr/>
        </p:nvSpPr>
        <p:spPr>
          <a:xfrm>
            <a:off x="721425" y="2327756"/>
            <a:ext cx="5325414" cy="892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ct val="1000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/>
              <a:t>Presentation</a:t>
            </a:r>
            <a:endParaRPr lang="e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2020603" y="270619"/>
            <a:ext cx="5102793" cy="914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ICAEW Codes of Ethics</a:t>
            </a:r>
            <a:endParaRPr lang="en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C2C250-970D-4931-A0E3-0E9CDDDBA666}"/>
              </a:ext>
            </a:extLst>
          </p:cNvPr>
          <p:cNvGrpSpPr/>
          <p:nvPr/>
        </p:nvGrpSpPr>
        <p:grpSpPr>
          <a:xfrm>
            <a:off x="309717" y="1746514"/>
            <a:ext cx="8982065" cy="1101754"/>
            <a:chOff x="309717" y="736283"/>
            <a:chExt cx="8982065" cy="1101754"/>
          </a:xfrm>
        </p:grpSpPr>
        <p:sp>
          <p:nvSpPr>
            <p:cNvPr id="2" name="Shape 78">
              <a:extLst>
                <a:ext uri="{FF2B5EF4-FFF2-40B4-BE49-F238E27FC236}">
                  <a16:creationId xmlns:a16="http://schemas.microsoft.com/office/drawing/2014/main" id="{AEF2413F-10DE-498E-A606-FF0D863AA005}"/>
                </a:ext>
              </a:extLst>
            </p:cNvPr>
            <p:cNvSpPr txBox="1">
              <a:spLocks/>
            </p:cNvSpPr>
            <p:nvPr/>
          </p:nvSpPr>
          <p:spPr>
            <a:xfrm>
              <a:off x="309717" y="736283"/>
              <a:ext cx="8834283" cy="1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Created based on the Code of Ethics of </a:t>
              </a:r>
            </a:p>
          </p:txBody>
        </p:sp>
        <p:sp>
          <p:nvSpPr>
            <p:cNvPr id="19" name="Shape 78">
              <a:extLst>
                <a:ext uri="{FF2B5EF4-FFF2-40B4-BE49-F238E27FC236}">
                  <a16:creationId xmlns:a16="http://schemas.microsoft.com/office/drawing/2014/main" id="{5BA0349E-1609-4381-9709-DB31439A9E9A}"/>
                </a:ext>
              </a:extLst>
            </p:cNvPr>
            <p:cNvSpPr txBox="1">
              <a:spLocks/>
            </p:cNvSpPr>
            <p:nvPr/>
          </p:nvSpPr>
          <p:spPr>
            <a:xfrm>
              <a:off x="906709" y="1163674"/>
              <a:ext cx="8385073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International Ethics Standards Board for Accountants (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IESBA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79DDE1-E79C-4086-8171-6DC286A1E7C5}"/>
              </a:ext>
            </a:extLst>
          </p:cNvPr>
          <p:cNvGrpSpPr/>
          <p:nvPr/>
        </p:nvGrpSpPr>
        <p:grpSpPr>
          <a:xfrm>
            <a:off x="309717" y="3917763"/>
            <a:ext cx="8834283" cy="994628"/>
            <a:chOff x="457499" y="3422283"/>
            <a:chExt cx="8834283" cy="994628"/>
          </a:xfrm>
        </p:grpSpPr>
        <p:sp>
          <p:nvSpPr>
            <p:cNvPr id="16" name="Shape 78">
              <a:extLst>
                <a:ext uri="{FF2B5EF4-FFF2-40B4-BE49-F238E27FC236}">
                  <a16:creationId xmlns:a16="http://schemas.microsoft.com/office/drawing/2014/main" id="{D0B69D1C-017F-4B62-BADC-E3173092E8D7}"/>
                </a:ext>
              </a:extLst>
            </p:cNvPr>
            <p:cNvSpPr txBox="1">
              <a:spLocks/>
            </p:cNvSpPr>
            <p:nvPr/>
          </p:nvSpPr>
          <p:spPr>
            <a:xfrm>
              <a:off x="457499" y="3422283"/>
              <a:ext cx="8834283" cy="5804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IESBA was published by </a:t>
              </a:r>
            </a:p>
          </p:txBody>
        </p:sp>
        <p:sp>
          <p:nvSpPr>
            <p:cNvPr id="21" name="Shape 78">
              <a:extLst>
                <a:ext uri="{FF2B5EF4-FFF2-40B4-BE49-F238E27FC236}">
                  <a16:creationId xmlns:a16="http://schemas.microsoft.com/office/drawing/2014/main" id="{FC49C499-E640-4DDD-A6ED-9654758C16C0}"/>
                </a:ext>
              </a:extLst>
            </p:cNvPr>
            <p:cNvSpPr txBox="1">
              <a:spLocks/>
            </p:cNvSpPr>
            <p:nvPr/>
          </p:nvSpPr>
          <p:spPr>
            <a:xfrm>
              <a:off x="1054492" y="3846072"/>
              <a:ext cx="7581509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International Federation of Accountants (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IFAC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in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58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9145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ICAEW Framework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86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2020603" y="0"/>
            <a:ext cx="5102793" cy="1721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ICAEW Framework for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Resolving Ethical Dilemma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135418" y="1464968"/>
            <a:ext cx="9008582" cy="5393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facts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problems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affected parties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ethical issues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involved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which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fundamental principles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affected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 to the employing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organization's internal procedures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and evaluate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courses of action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 of action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monitor its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progress</a:t>
            </a:r>
          </a:p>
        </p:txBody>
      </p:sp>
    </p:spTree>
    <p:extLst>
      <p:ext uri="{BB962C8B-B14F-4D97-AF65-F5344CB8AC3E}">
        <p14:creationId xmlns:p14="http://schemas.microsoft.com/office/powerpoint/2010/main" val="28042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1529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1) Gather the relevant facts and identify the problems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42046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1179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Gather the relevant facts and identify the problems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309717" y="1577702"/>
            <a:ext cx="8834283" cy="4384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facts relevant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situation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assumptions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facts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replace these assumptions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Assurance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problem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someone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can help</a:t>
            </a:r>
          </a:p>
        </p:txBody>
      </p:sp>
    </p:spTree>
    <p:extLst>
      <p:ext uri="{BB962C8B-B14F-4D97-AF65-F5344CB8AC3E}">
        <p14:creationId xmlns:p14="http://schemas.microsoft.com/office/powerpoint/2010/main" val="397158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91991" y="3429000"/>
            <a:ext cx="7246375" cy="1529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2) Identify the affected parties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1775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701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Identify the affected parties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309717" y="701458"/>
            <a:ext cx="8834283" cy="5298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the affected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they are affected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different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stakeholders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your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allies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AE04C4E7-F9B8-425C-84D4-882A3F8EC608}"/>
              </a:ext>
            </a:extLst>
          </p:cNvPr>
          <p:cNvSpPr txBox="1">
            <a:spLocks/>
          </p:cNvSpPr>
          <p:nvPr/>
        </p:nvSpPr>
        <p:spPr>
          <a:xfrm>
            <a:off x="1399608" y="1402916"/>
            <a:ext cx="3172392" cy="1949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individuals,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stakeholders</a:t>
            </a:r>
          </a:p>
        </p:txBody>
      </p:sp>
    </p:spTree>
    <p:extLst>
      <p:ext uri="{BB962C8B-B14F-4D97-AF65-F5344CB8AC3E}">
        <p14:creationId xmlns:p14="http://schemas.microsoft.com/office/powerpoint/2010/main" val="67658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91991" y="3429000"/>
            <a:ext cx="7323417" cy="1529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3) Consider the ethical issues involved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77435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701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Consider the ethical issues involved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154858" y="701458"/>
            <a:ext cx="8834283" cy="602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Considering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ICAEW's Code of Ethics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ethics issues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Would these ethical issues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affect the public interest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" name="Shape 78">
            <a:extLst>
              <a:ext uri="{FF2B5EF4-FFF2-40B4-BE49-F238E27FC236}">
                <a16:creationId xmlns:a16="http://schemas.microsoft.com/office/drawing/2014/main" id="{D47310D1-B157-4C4E-A91E-526EA3688E42}"/>
              </a:ext>
            </a:extLst>
          </p:cNvPr>
          <p:cNvSpPr txBox="1">
            <a:spLocks/>
          </p:cNvSpPr>
          <p:nvPr/>
        </p:nvSpPr>
        <p:spPr>
          <a:xfrm>
            <a:off x="1242591" y="2301910"/>
            <a:ext cx="3167475" cy="1949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professional,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40972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1529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4) Principles of</a:t>
            </a:r>
            <a:br>
              <a:rPr lang="en-US" dirty="0"/>
            </a:br>
            <a:r>
              <a:rPr lang="en-US" dirty="0"/>
              <a:t>ICAEW Codes of Ethics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975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77236"/>
            <a:ext cx="7772400" cy="9524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bg1"/>
                </a:solidFill>
              </a:rPr>
              <a:t>Group - 04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508820" y="1937573"/>
            <a:ext cx="3719052" cy="9524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Kaushik, Mehedi Mahmud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19-39780-1</a:t>
            </a:r>
            <a:endParaRPr lang="en" dirty="0"/>
          </a:p>
        </p:txBody>
      </p:sp>
      <p:sp>
        <p:nvSpPr>
          <p:cNvPr id="5" name="Shape 101">
            <a:extLst>
              <a:ext uri="{FF2B5EF4-FFF2-40B4-BE49-F238E27FC236}">
                <a16:creationId xmlns:a16="http://schemas.microsoft.com/office/drawing/2014/main" id="{FCB60779-715E-4CDD-A5DF-036BAFB69A4C}"/>
              </a:ext>
            </a:extLst>
          </p:cNvPr>
          <p:cNvSpPr txBox="1">
            <a:spLocks/>
          </p:cNvSpPr>
          <p:nvPr/>
        </p:nvSpPr>
        <p:spPr>
          <a:xfrm>
            <a:off x="619431" y="3619883"/>
            <a:ext cx="3274142" cy="952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0" i="0" dirty="0" err="1">
                <a:solidFill>
                  <a:schemeClr val="bg1"/>
                </a:solidFill>
                <a:effectLst/>
                <a:latin typeface="Roboto"/>
              </a:rPr>
              <a:t>Hasan,Md</a:t>
            </a:r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. </a:t>
            </a:r>
            <a:r>
              <a:rPr lang="en-US" b="0" dirty="0">
                <a:solidFill>
                  <a:schemeClr val="bg1"/>
                </a:solidFill>
                <a:latin typeface="Roboto"/>
              </a:rPr>
              <a:t>M</a:t>
            </a:r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ahmudul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19-40751-1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52E06A90-7563-44C5-A41A-59B385A4E0AB}"/>
              </a:ext>
            </a:extLst>
          </p:cNvPr>
          <p:cNvSpPr txBox="1">
            <a:spLocks/>
          </p:cNvSpPr>
          <p:nvPr/>
        </p:nvSpPr>
        <p:spPr>
          <a:xfrm>
            <a:off x="5348751" y="3619883"/>
            <a:ext cx="3384752" cy="952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0" dirty="0" err="1">
                <a:latin typeface="Helvetica Neue"/>
              </a:rPr>
              <a:t>Alam</a:t>
            </a:r>
            <a:r>
              <a:rPr lang="en-US" b="0" dirty="0">
                <a:latin typeface="Helvetica Neue"/>
              </a:rPr>
              <a:t>, Md. Mun Tamim</a:t>
            </a:r>
          </a:p>
          <a:p>
            <a:r>
              <a:rPr lang="en-US" b="0" dirty="0">
                <a:latin typeface="Helvetica Neue"/>
              </a:rPr>
              <a:t>19-40482-1</a:t>
            </a: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C4C94A29-32EB-4017-A85D-205CB6CB3982}"/>
              </a:ext>
            </a:extLst>
          </p:cNvPr>
          <p:cNvSpPr txBox="1">
            <a:spLocks/>
          </p:cNvSpPr>
          <p:nvPr/>
        </p:nvSpPr>
        <p:spPr>
          <a:xfrm>
            <a:off x="5447071" y="1937572"/>
            <a:ext cx="3188109" cy="952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0" dirty="0" err="1">
                <a:latin typeface="Helvetica Neue"/>
              </a:rPr>
              <a:t>Anonto</a:t>
            </a:r>
            <a:r>
              <a:rPr lang="en-US" b="0" dirty="0">
                <a:latin typeface="Helvetica Neue"/>
              </a:rPr>
              <a:t>, </a:t>
            </a:r>
            <a:r>
              <a:rPr lang="en-US" b="0" dirty="0" err="1">
                <a:latin typeface="Helvetica Neue"/>
              </a:rPr>
              <a:t>Rapsan</a:t>
            </a:r>
            <a:r>
              <a:rPr lang="en-US" b="0" dirty="0">
                <a:latin typeface="Helvetica Neue"/>
              </a:rPr>
              <a:t> Amin</a:t>
            </a:r>
          </a:p>
          <a:p>
            <a:r>
              <a:rPr lang="en-US" b="0" dirty="0">
                <a:latin typeface="Helvetica Neue"/>
              </a:rPr>
              <a:t>19-39996-1</a:t>
            </a:r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8818AF8E-732F-4FA1-A024-88527075B933}"/>
              </a:ext>
            </a:extLst>
          </p:cNvPr>
          <p:cNvSpPr txBox="1">
            <a:spLocks/>
          </p:cNvSpPr>
          <p:nvPr/>
        </p:nvSpPr>
        <p:spPr>
          <a:xfrm>
            <a:off x="2712474" y="5480219"/>
            <a:ext cx="3719052" cy="1300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Engineering Ethics </a:t>
            </a:r>
          </a:p>
          <a:p>
            <a:r>
              <a:rPr lang="en-US" b="0" dirty="0">
                <a:solidFill>
                  <a:srgbClr val="252423"/>
                </a:solidFill>
                <a:latin typeface="Segoe UI" panose="020B0502040204020203" pitchFamily="34" charset="0"/>
              </a:rPr>
              <a:t>Section: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</a:t>
            </a:r>
          </a:p>
          <a:p>
            <a:r>
              <a:rPr lang="en-US" b="0" dirty="0">
                <a:solidFill>
                  <a:srgbClr val="252423"/>
                </a:solidFill>
                <a:latin typeface="Segoe UI" panose="020B0502040204020203" pitchFamily="34" charset="0"/>
              </a:rPr>
              <a:t>Fall 20-21</a:t>
            </a:r>
            <a:endParaRPr lang="en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2020603" y="270619"/>
            <a:ext cx="5102793" cy="1179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Principles of</a:t>
            </a:r>
          </a:p>
          <a:p>
            <a:r>
              <a:rPr lang="en-US" dirty="0">
                <a:solidFill>
                  <a:srgbClr val="00B0F0"/>
                </a:solidFill>
              </a:rPr>
              <a:t>ICAEW Codes of Ethics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420553" y="1665385"/>
            <a:ext cx="8834283" cy="4384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Integrity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Objectivity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competence and due care,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Confidentiality, and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7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1529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Threats according to</a:t>
            </a:r>
            <a:br>
              <a:rPr lang="en-US" dirty="0"/>
            </a:br>
            <a:r>
              <a:rPr lang="en-US" dirty="0"/>
              <a:t>ICAEW Codes of Ethics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934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2020603" y="270619"/>
            <a:ext cx="5102793" cy="1179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Threats according to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ICAEW Codes of Ethics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502287" y="1450109"/>
            <a:ext cx="3036631" cy="4384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 interest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Self-review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Advocacy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Intimidation</a:t>
            </a:r>
          </a:p>
        </p:txBody>
      </p:sp>
    </p:spTree>
    <p:extLst>
      <p:ext uri="{BB962C8B-B14F-4D97-AF65-F5344CB8AC3E}">
        <p14:creationId xmlns:p14="http://schemas.microsoft.com/office/powerpoint/2010/main" val="116314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91991" y="3586018"/>
            <a:ext cx="7323417" cy="9767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5) Refer to the employing </a:t>
            </a:r>
            <a:r>
              <a:rPr lang="en-US" sz="2800" dirty="0" err="1"/>
              <a:t>organisation's</a:t>
            </a:r>
            <a:r>
              <a:rPr lang="en-US" sz="2800" dirty="0"/>
              <a:t> internal procedures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117350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969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Refer to the employing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organisation's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 internal procedures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125261" y="870274"/>
            <a:ext cx="8834283" cy="5863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guidance on the situation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Escalating concerns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organization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should be involved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in what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at what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whistleblowing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procedure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should you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seek guidance from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external sources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such as ICAEW?</a:t>
            </a: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D6A908-6C26-4972-9360-21993116E116}"/>
              </a:ext>
            </a:extLst>
          </p:cNvPr>
          <p:cNvSpPr txBox="1">
            <a:spLocks/>
          </p:cNvSpPr>
          <p:nvPr/>
        </p:nvSpPr>
        <p:spPr>
          <a:xfrm>
            <a:off x="1288773" y="1751317"/>
            <a:ext cx="4234572" cy="1084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organisation’s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policies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organisation’s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60681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91991" y="3586018"/>
            <a:ext cx="7323417" cy="9767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6) Consider and evaluate alternative courses of action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45323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618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Consider and evaluate alternative courses of action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605552" y="1270490"/>
            <a:ext cx="8834283" cy="1916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organisation's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policies, procedures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Applicable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laws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values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principles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generally accepted by society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Consequences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4F81FFAC-BC9C-49F6-B799-98A33C6419EC}"/>
              </a:ext>
            </a:extLst>
          </p:cNvPr>
          <p:cNvSpPr txBox="1">
            <a:spLocks/>
          </p:cNvSpPr>
          <p:nvPr/>
        </p:nvSpPr>
        <p:spPr>
          <a:xfrm>
            <a:off x="184456" y="758373"/>
            <a:ext cx="1727471" cy="618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Consider</a:t>
            </a:r>
            <a:endParaRPr lang="en" sz="3200" b="1" dirty="0">
              <a:solidFill>
                <a:srgbClr val="00B0F0"/>
              </a:solidFill>
            </a:endParaRP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420753C7-D901-463D-81CD-D9FDB66683D4}"/>
              </a:ext>
            </a:extLst>
          </p:cNvPr>
          <p:cNvSpPr txBox="1">
            <a:spLocks/>
          </p:cNvSpPr>
          <p:nvPr/>
        </p:nvSpPr>
        <p:spPr>
          <a:xfrm>
            <a:off x="184455" y="3021106"/>
            <a:ext cx="1727471" cy="618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Evaluate</a:t>
            </a:r>
            <a:endParaRPr lang="en" sz="3200" b="1" dirty="0">
              <a:solidFill>
                <a:srgbClr val="00B0F0"/>
              </a:solidFill>
            </a:endParaRP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C935DC3C-BBB0-406D-A2A2-E95306306D53}"/>
              </a:ext>
            </a:extLst>
          </p:cNvPr>
          <p:cNvSpPr txBox="1">
            <a:spLocks/>
          </p:cNvSpPr>
          <p:nvPr/>
        </p:nvSpPr>
        <p:spPr>
          <a:xfrm>
            <a:off x="605551" y="3460473"/>
            <a:ext cx="8538449" cy="219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all the consequences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Reasons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proposed course of action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standing the test of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Would a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course of action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undertaken in a similar situation?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Would the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suggested course of action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 to scrutiny from peers, family and friends?</a:t>
            </a:r>
          </a:p>
        </p:txBody>
      </p:sp>
    </p:spTree>
    <p:extLst>
      <p:ext uri="{BB962C8B-B14F-4D97-AF65-F5344CB8AC3E}">
        <p14:creationId xmlns:p14="http://schemas.microsoft.com/office/powerpoint/2010/main" val="15539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91991" y="3586018"/>
            <a:ext cx="7323417" cy="9767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/>
              <a:t>7) Implement the course of action and monitor its progress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23153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125261" y="0"/>
            <a:ext cx="9018739" cy="969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latin typeface="Raleway"/>
                <a:sym typeface="Raleway"/>
              </a:rPr>
              <a:t>Implement the course of action and monitor its progress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16" name="Shape 78">
            <a:extLst>
              <a:ext uri="{FF2B5EF4-FFF2-40B4-BE49-F238E27FC236}">
                <a16:creationId xmlns:a16="http://schemas.microsoft.com/office/drawing/2014/main" id="{D0B69D1C-017F-4B62-BADC-E3173092E8D7}"/>
              </a:ext>
            </a:extLst>
          </p:cNvPr>
          <p:cNvSpPr txBox="1">
            <a:spLocks/>
          </p:cNvSpPr>
          <p:nvPr/>
        </p:nvSpPr>
        <p:spPr>
          <a:xfrm>
            <a:off x="309717" y="1448828"/>
            <a:ext cx="8834283" cy="2279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records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justify your course of action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A493576-2009-4811-A9E1-2BD5F164F6A0}"/>
              </a:ext>
            </a:extLst>
          </p:cNvPr>
          <p:cNvSpPr txBox="1">
            <a:spLocks/>
          </p:cNvSpPr>
          <p:nvPr/>
        </p:nvSpPr>
        <p:spPr>
          <a:xfrm>
            <a:off x="1305355" y="3443883"/>
            <a:ext cx="3915574" cy="2279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thought processes,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discussions and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decisions taken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48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955750" y="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2194821" y="4201655"/>
            <a:ext cx="4754358" cy="12103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Discussion</a:t>
            </a:r>
          </a:p>
        </p:txBody>
      </p:sp>
      <p:grpSp>
        <p:nvGrpSpPr>
          <p:cNvPr id="10" name="Shape 472">
            <a:extLst>
              <a:ext uri="{FF2B5EF4-FFF2-40B4-BE49-F238E27FC236}">
                <a16:creationId xmlns:a16="http://schemas.microsoft.com/office/drawing/2014/main" id="{DAFCDC14-239D-428B-AE5F-E7EEECFA11DD}"/>
              </a:ext>
            </a:extLst>
          </p:cNvPr>
          <p:cNvGrpSpPr/>
          <p:nvPr/>
        </p:nvGrpSpPr>
        <p:grpSpPr>
          <a:xfrm>
            <a:off x="3373542" y="339568"/>
            <a:ext cx="2396914" cy="2446264"/>
            <a:chOff x="3955900" y="2984500"/>
            <a:chExt cx="414000" cy="422525"/>
          </a:xfrm>
        </p:grpSpPr>
        <p:sp>
          <p:nvSpPr>
            <p:cNvPr id="11" name="Shape 473">
              <a:extLst>
                <a:ext uri="{FF2B5EF4-FFF2-40B4-BE49-F238E27FC236}">
                  <a16:creationId xmlns:a16="http://schemas.microsoft.com/office/drawing/2014/main" id="{B50BAA11-7955-4587-8182-AFE61A314A1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Shape 474">
              <a:extLst>
                <a:ext uri="{FF2B5EF4-FFF2-40B4-BE49-F238E27FC236}">
                  <a16:creationId xmlns:a16="http://schemas.microsoft.com/office/drawing/2014/main" id="{A666ACD7-7FAD-425B-AF82-8E2493AC8AD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Shape 475">
              <a:extLst>
                <a:ext uri="{FF2B5EF4-FFF2-40B4-BE49-F238E27FC236}">
                  <a16:creationId xmlns:a16="http://schemas.microsoft.com/office/drawing/2014/main" id="{9BAC46DF-74ED-4973-A9A5-76C86023956D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582799" y="3135351"/>
            <a:ext cx="5978401" cy="21336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Ethical Dilemma in professional life</a:t>
            </a:r>
          </a:p>
          <a:p>
            <a:pPr lvl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ICAEW code of Ethics</a:t>
            </a:r>
          </a:p>
        </p:txBody>
      </p:sp>
      <p:sp>
        <p:nvSpPr>
          <p:cNvPr id="2" name="Shape 78">
            <a:extLst>
              <a:ext uri="{FF2B5EF4-FFF2-40B4-BE49-F238E27FC236}">
                <a16:creationId xmlns:a16="http://schemas.microsoft.com/office/drawing/2014/main" id="{1F9D9A76-9084-49D2-8E70-2033BE399B17}"/>
              </a:ext>
            </a:extLst>
          </p:cNvPr>
          <p:cNvSpPr txBox="1">
            <a:spLocks/>
          </p:cNvSpPr>
          <p:nvPr/>
        </p:nvSpPr>
        <p:spPr>
          <a:xfrm>
            <a:off x="2087818" y="572160"/>
            <a:ext cx="4968364" cy="1028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of Presentation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1132334" y="2451449"/>
            <a:ext cx="5561100" cy="104640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1132334" y="3322176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Have a nice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3355257" y="9833"/>
            <a:ext cx="2433483" cy="747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Key Notes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25" name="Shape 78">
            <a:extLst>
              <a:ext uri="{FF2B5EF4-FFF2-40B4-BE49-F238E27FC236}">
                <a16:creationId xmlns:a16="http://schemas.microsoft.com/office/drawing/2014/main" id="{E7F721A4-D009-4C32-9A73-0A22D9A0132E}"/>
              </a:ext>
            </a:extLst>
          </p:cNvPr>
          <p:cNvSpPr txBox="1">
            <a:spLocks/>
          </p:cNvSpPr>
          <p:nvPr/>
        </p:nvSpPr>
        <p:spPr>
          <a:xfrm>
            <a:off x="309717" y="1202739"/>
            <a:ext cx="8834283" cy="4452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ICAEW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ICAEW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ICAEW Codes of Ethics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ICAEW Framework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ICAEW Framework Explanation</a:t>
            </a:r>
            <a:endParaRPr lang="e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7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9145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Overview of ICAEW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01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309717" y="3607"/>
            <a:ext cx="4881716" cy="914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Overview</a:t>
            </a:r>
            <a:endParaRPr lang="en" dirty="0">
              <a:solidFill>
                <a:srgbClr val="00B0F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785ED-1F40-4A4F-8E56-9E8A9B14AB9B}"/>
              </a:ext>
            </a:extLst>
          </p:cNvPr>
          <p:cNvGrpSpPr/>
          <p:nvPr/>
        </p:nvGrpSpPr>
        <p:grpSpPr>
          <a:xfrm>
            <a:off x="42425" y="651875"/>
            <a:ext cx="8843519" cy="1101753"/>
            <a:chOff x="309717" y="736283"/>
            <a:chExt cx="8843519" cy="1101753"/>
          </a:xfrm>
        </p:grpSpPr>
        <p:sp>
          <p:nvSpPr>
            <p:cNvPr id="2" name="Shape 78">
              <a:extLst>
                <a:ext uri="{FF2B5EF4-FFF2-40B4-BE49-F238E27FC236}">
                  <a16:creationId xmlns:a16="http://schemas.microsoft.com/office/drawing/2014/main" id="{AEF2413F-10DE-498E-A606-FF0D863AA005}"/>
                </a:ext>
              </a:extLst>
            </p:cNvPr>
            <p:cNvSpPr txBox="1">
              <a:spLocks/>
            </p:cNvSpPr>
            <p:nvPr/>
          </p:nvSpPr>
          <p:spPr>
            <a:xfrm>
              <a:off x="309717" y="736283"/>
              <a:ext cx="8834283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Full Name </a:t>
              </a:r>
            </a:p>
          </p:txBody>
        </p:sp>
        <p:sp>
          <p:nvSpPr>
            <p:cNvPr id="29" name="Shape 78">
              <a:extLst>
                <a:ext uri="{FF2B5EF4-FFF2-40B4-BE49-F238E27FC236}">
                  <a16:creationId xmlns:a16="http://schemas.microsoft.com/office/drawing/2014/main" id="{A10575EA-4DB2-468D-A31E-F6746C9C5A45}"/>
                </a:ext>
              </a:extLst>
            </p:cNvPr>
            <p:cNvSpPr txBox="1">
              <a:spLocks/>
            </p:cNvSpPr>
            <p:nvPr/>
          </p:nvSpPr>
          <p:spPr>
            <a:xfrm>
              <a:off x="768163" y="1140104"/>
              <a:ext cx="8385073" cy="6979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Institute of Chartered Accountants in England and Wales (ICAEW)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036799-3D00-403F-83AE-CED76725B53A}"/>
              </a:ext>
            </a:extLst>
          </p:cNvPr>
          <p:cNvGrpSpPr/>
          <p:nvPr/>
        </p:nvGrpSpPr>
        <p:grpSpPr>
          <a:xfrm>
            <a:off x="42424" y="1640270"/>
            <a:ext cx="8834283" cy="1873622"/>
            <a:chOff x="309716" y="1710943"/>
            <a:chExt cx="8834283" cy="1873622"/>
          </a:xfrm>
        </p:grpSpPr>
        <p:sp>
          <p:nvSpPr>
            <p:cNvPr id="31" name="Shape 78">
              <a:extLst>
                <a:ext uri="{FF2B5EF4-FFF2-40B4-BE49-F238E27FC236}">
                  <a16:creationId xmlns:a16="http://schemas.microsoft.com/office/drawing/2014/main" id="{3724CA11-6612-4E9D-A07B-3C1BBE8ED98C}"/>
                </a:ext>
              </a:extLst>
            </p:cNvPr>
            <p:cNvSpPr txBox="1">
              <a:spLocks/>
            </p:cNvSpPr>
            <p:nvPr/>
          </p:nvSpPr>
          <p:spPr>
            <a:xfrm>
              <a:off x="309716" y="1710943"/>
              <a:ext cx="8834283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professional membership organization</a:t>
              </a:r>
            </a:p>
          </p:txBody>
        </p:sp>
        <p:sp>
          <p:nvSpPr>
            <p:cNvPr id="32" name="Shape 78">
              <a:extLst>
                <a:ext uri="{FF2B5EF4-FFF2-40B4-BE49-F238E27FC236}">
                  <a16:creationId xmlns:a16="http://schemas.microsoft.com/office/drawing/2014/main" id="{991889DC-1B3D-4D93-B818-06BD7FE0DC06}"/>
                </a:ext>
              </a:extLst>
            </p:cNvPr>
            <p:cNvSpPr txBox="1">
              <a:spLocks/>
            </p:cNvSpPr>
            <p:nvPr/>
          </p:nvSpPr>
          <p:spPr>
            <a:xfrm>
              <a:off x="758926" y="2059909"/>
              <a:ext cx="8385073" cy="15246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promotes, 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develops and 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professionals, Accountants,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95556-C0E4-41D4-910C-D6F72DF43224}"/>
              </a:ext>
            </a:extLst>
          </p:cNvPr>
          <p:cNvGrpSpPr/>
          <p:nvPr/>
        </p:nvGrpSpPr>
        <p:grpSpPr>
          <a:xfrm>
            <a:off x="51661" y="3556828"/>
            <a:ext cx="8834283" cy="1115821"/>
            <a:chOff x="318953" y="3228939"/>
            <a:chExt cx="8834283" cy="1115821"/>
          </a:xfrm>
        </p:grpSpPr>
        <p:sp>
          <p:nvSpPr>
            <p:cNvPr id="33" name="Shape 78">
              <a:extLst>
                <a:ext uri="{FF2B5EF4-FFF2-40B4-BE49-F238E27FC236}">
                  <a16:creationId xmlns:a16="http://schemas.microsoft.com/office/drawing/2014/main" id="{E72C1CD4-08FC-457D-A0AE-6BA2ED4C2A04}"/>
                </a:ext>
              </a:extLst>
            </p:cNvPr>
            <p:cNvSpPr txBox="1">
              <a:spLocks/>
            </p:cNvSpPr>
            <p:nvPr/>
          </p:nvSpPr>
          <p:spPr>
            <a:xfrm>
              <a:off x="318953" y="3228939"/>
              <a:ext cx="8834283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member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Consultative Committee of Accountancy Bodies (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CCAB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34" name="Shape 78">
              <a:extLst>
                <a:ext uri="{FF2B5EF4-FFF2-40B4-BE49-F238E27FC236}">
                  <a16:creationId xmlns:a16="http://schemas.microsoft.com/office/drawing/2014/main" id="{DC483039-E978-4752-9C90-0A03527157E2}"/>
                </a:ext>
              </a:extLst>
            </p:cNvPr>
            <p:cNvSpPr txBox="1">
              <a:spLocks/>
            </p:cNvSpPr>
            <p:nvPr/>
          </p:nvSpPr>
          <p:spPr>
            <a:xfrm>
              <a:off x="758926" y="3773921"/>
              <a:ext cx="8385073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major accountancy professional bodies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D64032-B324-4735-A3BA-FC59529EFBB1}"/>
              </a:ext>
            </a:extLst>
          </p:cNvPr>
          <p:cNvGrpSpPr/>
          <p:nvPr/>
        </p:nvGrpSpPr>
        <p:grpSpPr>
          <a:xfrm>
            <a:off x="0" y="4637917"/>
            <a:ext cx="8895181" cy="1922918"/>
            <a:chOff x="267292" y="4174131"/>
            <a:chExt cx="8895181" cy="1922918"/>
          </a:xfrm>
        </p:grpSpPr>
        <p:sp>
          <p:nvSpPr>
            <p:cNvPr id="35" name="Shape 78">
              <a:extLst>
                <a:ext uri="{FF2B5EF4-FFF2-40B4-BE49-F238E27FC236}">
                  <a16:creationId xmlns:a16="http://schemas.microsoft.com/office/drawing/2014/main" id="{6D760627-EA64-4878-B268-483E7839DA51}"/>
                </a:ext>
              </a:extLst>
            </p:cNvPr>
            <p:cNvSpPr txBox="1">
              <a:spLocks/>
            </p:cNvSpPr>
            <p:nvPr/>
          </p:nvSpPr>
          <p:spPr>
            <a:xfrm>
              <a:off x="267292" y="4174131"/>
              <a:ext cx="7296505" cy="5708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founding member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Chartered Accountants Worldwide (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CAW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36" name="Shape 78">
              <a:extLst>
                <a:ext uri="{FF2B5EF4-FFF2-40B4-BE49-F238E27FC236}">
                  <a16:creationId xmlns:a16="http://schemas.microsoft.com/office/drawing/2014/main" id="{184BC0BC-50B0-4D28-93F1-12CD431FAEA7}"/>
                </a:ext>
              </a:extLst>
            </p:cNvPr>
            <p:cNvSpPr txBox="1">
              <a:spLocks/>
            </p:cNvSpPr>
            <p:nvPr/>
          </p:nvSpPr>
          <p:spPr>
            <a:xfrm>
              <a:off x="777400" y="5089432"/>
              <a:ext cx="8385073" cy="10076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7ABBC"/>
                </a:buClr>
                <a:buSzPct val="100000"/>
                <a:buFont typeface="Raleway"/>
                <a:buNone/>
                <a:defRPr sz="3600" b="0" i="0" u="none" strike="noStrike" cap="none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lvl="1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lvl="2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lvl="3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lvl="4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lvl="5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lvl="6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lvl="7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lvl="8">
                <a:spcBef>
                  <a:spcPts val="0"/>
                </a:spcBef>
                <a:buClr>
                  <a:srgbClr val="97ABBC"/>
                </a:buClr>
                <a:buSzPct val="100000"/>
                <a:buFont typeface="Raleway"/>
                <a:buNone/>
                <a:defRPr sz="3600">
                  <a:solidFill>
                    <a:srgbClr val="97ABBC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 international network of accountancy 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bodies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9145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History of ICAEW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049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78">
            <a:extLst>
              <a:ext uri="{FF2B5EF4-FFF2-40B4-BE49-F238E27FC236}">
                <a16:creationId xmlns:a16="http://schemas.microsoft.com/office/drawing/2014/main" id="{F8F418DF-B98A-449A-A198-73CD5269C761}"/>
              </a:ext>
            </a:extLst>
          </p:cNvPr>
          <p:cNvSpPr txBox="1">
            <a:spLocks/>
          </p:cNvSpPr>
          <p:nvPr/>
        </p:nvSpPr>
        <p:spPr>
          <a:xfrm>
            <a:off x="309717" y="3607"/>
            <a:ext cx="4881716" cy="914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Timeline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2" name="Shape 78">
            <a:extLst>
              <a:ext uri="{FF2B5EF4-FFF2-40B4-BE49-F238E27FC236}">
                <a16:creationId xmlns:a16="http://schemas.microsoft.com/office/drawing/2014/main" id="{AEF2413F-10DE-498E-A606-FF0D863AA005}"/>
              </a:ext>
            </a:extLst>
          </p:cNvPr>
          <p:cNvSpPr txBox="1">
            <a:spLocks/>
          </p:cNvSpPr>
          <p:nvPr/>
        </p:nvSpPr>
        <p:spPr>
          <a:xfrm>
            <a:off x="201670" y="609303"/>
            <a:ext cx="8834283" cy="777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Established by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royal charter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May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1880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associations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helped it to form</a:t>
            </a:r>
          </a:p>
        </p:txBody>
      </p:sp>
      <p:sp>
        <p:nvSpPr>
          <p:cNvPr id="27" name="Shape 78">
            <a:extLst>
              <a:ext uri="{FF2B5EF4-FFF2-40B4-BE49-F238E27FC236}">
                <a16:creationId xmlns:a16="http://schemas.microsoft.com/office/drawing/2014/main" id="{B4E712B1-F75A-437A-B5A1-8C7D9642436F}"/>
              </a:ext>
            </a:extLst>
          </p:cNvPr>
          <p:cNvSpPr txBox="1">
            <a:spLocks/>
          </p:cNvSpPr>
          <p:nvPr/>
        </p:nvSpPr>
        <p:spPr>
          <a:xfrm>
            <a:off x="634525" y="1407917"/>
            <a:ext cx="8184662" cy="2497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Incorporated Society of Liverpool Accountants (1870)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of Accountants in London (1870)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Manchester Institute of Accountants (1871)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Society of Accountants in England (1872)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Sheffield Institute of Accountants (1877)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13E53FD7-0807-4774-90E2-29D63D16CE5B}"/>
              </a:ext>
            </a:extLst>
          </p:cNvPr>
          <p:cNvSpPr txBox="1">
            <a:spLocks/>
          </p:cNvSpPr>
          <p:nvPr/>
        </p:nvSpPr>
        <p:spPr>
          <a:xfrm>
            <a:off x="201670" y="3812444"/>
            <a:ext cx="8834283" cy="777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2019, for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years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celebration</a:t>
            </a:r>
          </a:p>
        </p:txBody>
      </p:sp>
      <p:sp>
        <p:nvSpPr>
          <p:cNvPr id="29" name="Shape 78">
            <a:extLst>
              <a:ext uri="{FF2B5EF4-FFF2-40B4-BE49-F238E27FC236}">
                <a16:creationId xmlns:a16="http://schemas.microsoft.com/office/drawing/2014/main" id="{A10575EA-4DB2-468D-A31E-F6746C9C5A45}"/>
              </a:ext>
            </a:extLst>
          </p:cNvPr>
          <p:cNvSpPr txBox="1">
            <a:spLocks/>
          </p:cNvSpPr>
          <p:nvPr/>
        </p:nvSpPr>
        <p:spPr>
          <a:xfrm>
            <a:off x="634525" y="4196532"/>
            <a:ext cx="8292709" cy="1013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collected stories of women members in chartered accountancy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 over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181,000 members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students in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148 countries</a:t>
            </a:r>
          </a:p>
        </p:txBody>
      </p:sp>
      <p:sp>
        <p:nvSpPr>
          <p:cNvPr id="30" name="Shape 78">
            <a:extLst>
              <a:ext uri="{FF2B5EF4-FFF2-40B4-BE49-F238E27FC236}">
                <a16:creationId xmlns:a16="http://schemas.microsoft.com/office/drawing/2014/main" id="{FAECEEA3-8A2C-4EA1-9773-21566565450D}"/>
              </a:ext>
            </a:extLst>
          </p:cNvPr>
          <p:cNvSpPr txBox="1">
            <a:spLocks/>
          </p:cNvSpPr>
          <p:nvPr/>
        </p:nvSpPr>
        <p:spPr>
          <a:xfrm>
            <a:off x="201669" y="5101026"/>
            <a:ext cx="8834283" cy="1485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2020, ICAEW announced 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commissioning of a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blue plaque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honor of their first female member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Mary Harris Smith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03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67148" y="3873737"/>
            <a:ext cx="7246375" cy="9145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ICAEW Codes of Ethics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842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731</Words>
  <Application>Microsoft Office PowerPoint</Application>
  <PresentationFormat>On-screen Show (4:3)</PresentationFormat>
  <Paragraphs>149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Segoe UI</vt:lpstr>
      <vt:lpstr>AvenirNextLTW02-Demi</vt:lpstr>
      <vt:lpstr>Lato</vt:lpstr>
      <vt:lpstr>Roboto</vt:lpstr>
      <vt:lpstr>Helvetica Neue</vt:lpstr>
      <vt:lpstr>Wingdings</vt:lpstr>
      <vt:lpstr>Raleway</vt:lpstr>
      <vt:lpstr>Antonio template</vt:lpstr>
      <vt:lpstr>Engineering Ethics</vt:lpstr>
      <vt:lpstr>Group - 04</vt:lpstr>
      <vt:lpstr>PowerPoint Presentation</vt:lpstr>
      <vt:lpstr>PowerPoint Presentation</vt:lpstr>
      <vt:lpstr>Overview of ICAEW</vt:lpstr>
      <vt:lpstr>PowerPoint Presentation</vt:lpstr>
      <vt:lpstr>History of ICAEW</vt:lpstr>
      <vt:lpstr>PowerPoint Presentation</vt:lpstr>
      <vt:lpstr>ICAEW Codes of Ethics</vt:lpstr>
      <vt:lpstr>PowerPoint Presentation</vt:lpstr>
      <vt:lpstr>ICAEW Framework</vt:lpstr>
      <vt:lpstr>PowerPoint Presentation</vt:lpstr>
      <vt:lpstr>1) Gather the relevant facts and identify the problems</vt:lpstr>
      <vt:lpstr>PowerPoint Presentation</vt:lpstr>
      <vt:lpstr>2) Identify the affected parties</vt:lpstr>
      <vt:lpstr>PowerPoint Presentation</vt:lpstr>
      <vt:lpstr>3) Consider the ethical issues involved</vt:lpstr>
      <vt:lpstr>PowerPoint Presentation</vt:lpstr>
      <vt:lpstr>4) Principles of ICAEW Codes of Ethics</vt:lpstr>
      <vt:lpstr>PowerPoint Presentation</vt:lpstr>
      <vt:lpstr>Threats according to ICAEW Codes of Ethics</vt:lpstr>
      <vt:lpstr>PowerPoint Presentation</vt:lpstr>
      <vt:lpstr>5) Refer to the employing organisation's internal procedures</vt:lpstr>
      <vt:lpstr>PowerPoint Presentation</vt:lpstr>
      <vt:lpstr>6) Consider and evaluate alternative courses of action</vt:lpstr>
      <vt:lpstr>PowerPoint Presentation</vt:lpstr>
      <vt:lpstr>7) Implement the course of action and monitor its progress</vt:lpstr>
      <vt:lpstr>PowerPoint Presentation</vt:lpstr>
      <vt:lpstr>Discussion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&amp; Reconstruction</dc:title>
  <cp:lastModifiedBy>MEHEDI MAHMUD KAUSHIK</cp:lastModifiedBy>
  <cp:revision>64</cp:revision>
  <dcterms:modified xsi:type="dcterms:W3CDTF">2021-04-25T16:39:00Z</dcterms:modified>
</cp:coreProperties>
</file>