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81"/>
  </p:notesMasterIdLst>
  <p:sldIdLst>
    <p:sldId id="378" r:id="rId3"/>
    <p:sldId id="257" r:id="rId4"/>
    <p:sldId id="382" r:id="rId5"/>
    <p:sldId id="266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81" r:id="rId14"/>
    <p:sldId id="305" r:id="rId15"/>
    <p:sldId id="306" r:id="rId16"/>
    <p:sldId id="307" r:id="rId17"/>
    <p:sldId id="383" r:id="rId18"/>
    <p:sldId id="384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42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40" r:id="rId40"/>
    <p:sldId id="327" r:id="rId41"/>
    <p:sldId id="328" r:id="rId42"/>
    <p:sldId id="333" r:id="rId43"/>
    <p:sldId id="334" r:id="rId44"/>
    <p:sldId id="344" r:id="rId45"/>
    <p:sldId id="345" r:id="rId46"/>
    <p:sldId id="346" r:id="rId47"/>
    <p:sldId id="349" r:id="rId48"/>
    <p:sldId id="347" r:id="rId49"/>
    <p:sldId id="348" r:id="rId50"/>
    <p:sldId id="335" r:id="rId51"/>
    <p:sldId id="336" r:id="rId52"/>
    <p:sldId id="337" r:id="rId53"/>
    <p:sldId id="350" r:id="rId54"/>
    <p:sldId id="351" r:id="rId55"/>
    <p:sldId id="352" r:id="rId56"/>
    <p:sldId id="369" r:id="rId57"/>
    <p:sldId id="370" r:id="rId58"/>
    <p:sldId id="371" r:id="rId59"/>
    <p:sldId id="372" r:id="rId60"/>
    <p:sldId id="373" r:id="rId61"/>
    <p:sldId id="374" r:id="rId62"/>
    <p:sldId id="375" r:id="rId63"/>
    <p:sldId id="376" r:id="rId64"/>
    <p:sldId id="377" r:id="rId65"/>
    <p:sldId id="353" r:id="rId66"/>
    <p:sldId id="354" r:id="rId67"/>
    <p:sldId id="355" r:id="rId68"/>
    <p:sldId id="356" r:id="rId69"/>
    <p:sldId id="357" r:id="rId70"/>
    <p:sldId id="358" r:id="rId71"/>
    <p:sldId id="359" r:id="rId72"/>
    <p:sldId id="360" r:id="rId73"/>
    <p:sldId id="361" r:id="rId74"/>
    <p:sldId id="362" r:id="rId75"/>
    <p:sldId id="364" r:id="rId76"/>
    <p:sldId id="366" r:id="rId77"/>
    <p:sldId id="379" r:id="rId78"/>
    <p:sldId id="380" r:id="rId79"/>
    <p:sldId id="265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8"/>
    <p:restoredTop sz="94874"/>
  </p:normalViewPr>
  <p:slideViewPr>
    <p:cSldViewPr snapToGrid="0" snapToObjects="1">
      <p:cViewPr varScale="1">
        <p:scale>
          <a:sx n="108" d="100"/>
          <a:sy n="108" d="100"/>
        </p:scale>
        <p:origin x="16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89" Type="http://schemas.openxmlformats.org/officeDocument/2006/relationships/customXml" Target="../customXml/item3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88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86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customXml" Target="../customXml/item1.xml"/><Relationship Id="rId61" Type="http://schemas.openxmlformats.org/officeDocument/2006/relationships/slide" Target="slides/slide59.xml"/><Relationship Id="rId82" Type="http://schemas.openxmlformats.org/officeDocument/2006/relationships/presProps" Target="presProps.xml"/><Relationship Id="rId19" Type="http://schemas.openxmlformats.org/officeDocument/2006/relationships/slide" Target="slides/slide1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Stany Rozario" userId="dbb37ec6-3e12-44d7-b04d-09b867830cae" providerId="ADAL" clId="{4611F4E3-5A76-4EA1-9188-972A596CD435}"/>
    <pc:docChg chg="modSld">
      <pc:chgData name="Victor Stany Rozario" userId="dbb37ec6-3e12-44d7-b04d-09b867830cae" providerId="ADAL" clId="{4611F4E3-5A76-4EA1-9188-972A596CD435}" dt="2021-05-30T01:54:44.018" v="9" actId="20577"/>
      <pc:docMkLst>
        <pc:docMk/>
      </pc:docMkLst>
      <pc:sldChg chg="modSp mod">
        <pc:chgData name="Victor Stany Rozario" userId="dbb37ec6-3e12-44d7-b04d-09b867830cae" providerId="ADAL" clId="{4611F4E3-5A76-4EA1-9188-972A596CD435}" dt="2021-05-30T01:54:44.018" v="9" actId="20577"/>
        <pc:sldMkLst>
          <pc:docMk/>
          <pc:sldMk cId="2714299285" sldId="378"/>
        </pc:sldMkLst>
        <pc:graphicFrameChg chg="modGraphic">
          <ac:chgData name="Victor Stany Rozario" userId="dbb37ec6-3e12-44d7-b04d-09b867830cae" providerId="ADAL" clId="{4611F4E3-5A76-4EA1-9188-972A596CD435}" dt="2021-05-30T01:54:44.018" v="9" actId="20577"/>
          <ac:graphicFrameMkLst>
            <pc:docMk/>
            <pc:sldMk cId="2714299285" sldId="378"/>
            <ac:graphicFrameMk id="7" creationId="{29FF08AD-7519-4C4A-8E0D-640DF5BB5E58}"/>
          </ac:graphicFrameMkLst>
        </pc:graphicFrameChg>
      </pc:sldChg>
    </pc:docChg>
  </pc:docChgLst>
  <pc:docChgLst>
    <pc:chgData name="Victor Stany Rozario" userId="dbb37ec6-3e12-44d7-b04d-09b867830cae" providerId="ADAL" clId="{0287463C-CCB5-4D44-A37E-897BA9F72127}"/>
    <pc:docChg chg="modSld">
      <pc:chgData name="Victor Stany Rozario" userId="dbb37ec6-3e12-44d7-b04d-09b867830cae" providerId="ADAL" clId="{0287463C-CCB5-4D44-A37E-897BA9F72127}" dt="2020-10-10T16:41:59.521" v="11" actId="20577"/>
      <pc:docMkLst>
        <pc:docMk/>
      </pc:docMkLst>
      <pc:sldChg chg="modSp mod">
        <pc:chgData name="Victor Stany Rozario" userId="dbb37ec6-3e12-44d7-b04d-09b867830cae" providerId="ADAL" clId="{0287463C-CCB5-4D44-A37E-897BA9F72127}" dt="2020-10-10T16:41:59.521" v="11" actId="20577"/>
        <pc:sldMkLst>
          <pc:docMk/>
          <pc:sldMk cId="2714299285" sldId="378"/>
        </pc:sldMkLst>
        <pc:graphicFrameChg chg="modGraphic">
          <ac:chgData name="Victor Stany Rozario" userId="dbb37ec6-3e12-44d7-b04d-09b867830cae" providerId="ADAL" clId="{0287463C-CCB5-4D44-A37E-897BA9F72127}" dt="2020-10-10T16:41:59.521" v="11" actId="20577"/>
          <ac:graphicFrameMkLst>
            <pc:docMk/>
            <pc:sldMk cId="2714299285" sldId="378"/>
            <ac:graphicFrameMk id="7" creationId="{29FF08AD-7519-4C4A-8E0D-640DF5BB5E58}"/>
          </ac:graphicFrameMkLst>
        </pc:graphicFrameChg>
      </pc:sldChg>
    </pc:docChg>
  </pc:docChgLst>
  <pc:docChgLst>
    <pc:chgData name="Victor Stany Rozario" userId="dbb37ec6-3e12-44d7-b04d-09b867830cae" providerId="ADAL" clId="{E803DDE4-0A8A-40B0-960F-E61C33A695B6}"/>
    <pc:docChg chg="modSld">
      <pc:chgData name="Victor Stany Rozario" userId="dbb37ec6-3e12-44d7-b04d-09b867830cae" providerId="ADAL" clId="{E803DDE4-0A8A-40B0-960F-E61C33A695B6}" dt="2021-01-26T03:23:18.174" v="5" actId="20577"/>
      <pc:docMkLst>
        <pc:docMk/>
      </pc:docMkLst>
      <pc:sldChg chg="modSp mod">
        <pc:chgData name="Victor Stany Rozario" userId="dbb37ec6-3e12-44d7-b04d-09b867830cae" providerId="ADAL" clId="{E803DDE4-0A8A-40B0-960F-E61C33A695B6}" dt="2021-01-26T03:23:18.174" v="5" actId="20577"/>
        <pc:sldMkLst>
          <pc:docMk/>
          <pc:sldMk cId="2714299285" sldId="378"/>
        </pc:sldMkLst>
        <pc:graphicFrameChg chg="modGraphic">
          <ac:chgData name="Victor Stany Rozario" userId="dbb37ec6-3e12-44d7-b04d-09b867830cae" providerId="ADAL" clId="{E803DDE4-0A8A-40B0-960F-E61C33A695B6}" dt="2021-01-26T03:23:18.174" v="5" actId="20577"/>
          <ac:graphicFrameMkLst>
            <pc:docMk/>
            <pc:sldMk cId="2714299285" sldId="378"/>
            <ac:graphicFrameMk id="7" creationId="{29FF08AD-7519-4C4A-8E0D-640DF5BB5E58}"/>
          </ac:graphicFrameMkLst>
        </pc:graphicFrameChg>
      </pc:sldChg>
    </pc:docChg>
  </pc:docChgLst>
  <pc:docChgLst>
    <pc:chgData name="Victor Stany Rozario" userId="dbb37ec6-3e12-44d7-b04d-09b867830cae" providerId="ADAL" clId="{ADAC8719-B0CF-403A-AEF1-D893E689791A}"/>
    <pc:docChg chg="undo redo custSel addSld delSld modSld">
      <pc:chgData name="Victor Stany Rozario" userId="dbb37ec6-3e12-44d7-b04d-09b867830cae" providerId="ADAL" clId="{ADAC8719-B0CF-403A-AEF1-D893E689791A}" dt="2020-07-12T01:57:25.492" v="453" actId="14100"/>
      <pc:docMkLst>
        <pc:docMk/>
      </pc:docMkLst>
      <pc:sldChg chg="addSp delSp mod">
        <pc:chgData name="Victor Stany Rozario" userId="dbb37ec6-3e12-44d7-b04d-09b867830cae" providerId="ADAL" clId="{ADAC8719-B0CF-403A-AEF1-D893E689791A}" dt="2020-07-07T04:04:08.821" v="222" actId="478"/>
        <pc:sldMkLst>
          <pc:docMk/>
          <pc:sldMk cId="3943371197" sldId="298"/>
        </pc:sldMkLst>
        <pc:inkChg chg="add del">
          <ac:chgData name="Victor Stany Rozario" userId="dbb37ec6-3e12-44d7-b04d-09b867830cae" providerId="ADAL" clId="{ADAC8719-B0CF-403A-AEF1-D893E689791A}" dt="2020-07-07T04:04:08.821" v="222" actId="478"/>
          <ac:inkMkLst>
            <pc:docMk/>
            <pc:sldMk cId="3943371197" sldId="298"/>
            <ac:inkMk id="4" creationId="{0E0C50E7-13A5-4B10-8B5A-CF74EB16F328}"/>
          </ac:inkMkLst>
        </pc:inkChg>
      </pc:sldChg>
      <pc:sldChg chg="addSp delSp mod">
        <pc:chgData name="Victor Stany Rozario" userId="dbb37ec6-3e12-44d7-b04d-09b867830cae" providerId="ADAL" clId="{ADAC8719-B0CF-403A-AEF1-D893E689791A}" dt="2020-07-07T04:03:58.728" v="221" actId="478"/>
        <pc:sldMkLst>
          <pc:docMk/>
          <pc:sldMk cId="1656716077" sldId="300"/>
        </pc:sldMkLst>
        <pc:inkChg chg="add del">
          <ac:chgData name="Victor Stany Rozario" userId="dbb37ec6-3e12-44d7-b04d-09b867830cae" providerId="ADAL" clId="{ADAC8719-B0CF-403A-AEF1-D893E689791A}" dt="2020-07-07T04:03:39.151" v="211" actId="478"/>
          <ac:inkMkLst>
            <pc:docMk/>
            <pc:sldMk cId="1656716077" sldId="300"/>
            <ac:inkMk id="4" creationId="{C6E3CBB4-B5E7-498D-BD39-458BF8EC3A05}"/>
          </ac:inkMkLst>
        </pc:inkChg>
        <pc:inkChg chg="add del">
          <ac:chgData name="Victor Stany Rozario" userId="dbb37ec6-3e12-44d7-b04d-09b867830cae" providerId="ADAL" clId="{ADAC8719-B0CF-403A-AEF1-D893E689791A}" dt="2020-07-07T04:03:45.669" v="214" actId="478"/>
          <ac:inkMkLst>
            <pc:docMk/>
            <pc:sldMk cId="1656716077" sldId="300"/>
            <ac:inkMk id="6" creationId="{DC385B63-23A7-41CF-8BA0-89FD8E7AC8F5}"/>
          </ac:inkMkLst>
        </pc:inkChg>
        <pc:inkChg chg="add del">
          <ac:chgData name="Victor Stany Rozario" userId="dbb37ec6-3e12-44d7-b04d-09b867830cae" providerId="ADAL" clId="{ADAC8719-B0CF-403A-AEF1-D893E689791A}" dt="2020-07-07T04:03:44.601" v="213" actId="478"/>
          <ac:inkMkLst>
            <pc:docMk/>
            <pc:sldMk cId="1656716077" sldId="300"/>
            <ac:inkMk id="7" creationId="{7AD1BBB4-464E-4A30-88CE-0C03CF6E2718}"/>
          </ac:inkMkLst>
        </pc:inkChg>
        <pc:inkChg chg="add del">
          <ac:chgData name="Victor Stany Rozario" userId="dbb37ec6-3e12-44d7-b04d-09b867830cae" providerId="ADAL" clId="{ADAC8719-B0CF-403A-AEF1-D893E689791A}" dt="2020-07-07T04:03:42.933" v="212" actId="478"/>
          <ac:inkMkLst>
            <pc:docMk/>
            <pc:sldMk cId="1656716077" sldId="300"/>
            <ac:inkMk id="8" creationId="{3B1FE537-CD7B-4357-AC1A-6BAB1B1BD02E}"/>
          </ac:inkMkLst>
        </pc:inkChg>
        <pc:inkChg chg="add del">
          <ac:chgData name="Victor Stany Rozario" userId="dbb37ec6-3e12-44d7-b04d-09b867830cae" providerId="ADAL" clId="{ADAC8719-B0CF-403A-AEF1-D893E689791A}" dt="2020-07-07T04:03:54.394" v="219" actId="478"/>
          <ac:inkMkLst>
            <pc:docMk/>
            <pc:sldMk cId="1656716077" sldId="300"/>
            <ac:inkMk id="14" creationId="{AF818623-DD8A-4706-A4A9-B9A36920F7D7}"/>
          </ac:inkMkLst>
        </pc:inkChg>
        <pc:inkChg chg="add del">
          <ac:chgData name="Victor Stany Rozario" userId="dbb37ec6-3e12-44d7-b04d-09b867830cae" providerId="ADAL" clId="{ADAC8719-B0CF-403A-AEF1-D893E689791A}" dt="2020-07-07T04:03:50.986" v="216" actId="478"/>
          <ac:inkMkLst>
            <pc:docMk/>
            <pc:sldMk cId="1656716077" sldId="300"/>
            <ac:inkMk id="15" creationId="{422EF3A1-2EE4-4862-8E1B-53393FABF9AB}"/>
          </ac:inkMkLst>
        </pc:inkChg>
        <pc:inkChg chg="add del">
          <ac:chgData name="Victor Stany Rozario" userId="dbb37ec6-3e12-44d7-b04d-09b867830cae" providerId="ADAL" clId="{ADAC8719-B0CF-403A-AEF1-D893E689791A}" dt="2020-07-07T04:03:58.728" v="221" actId="478"/>
          <ac:inkMkLst>
            <pc:docMk/>
            <pc:sldMk cId="1656716077" sldId="300"/>
            <ac:inkMk id="16" creationId="{4C563788-75D9-4138-A607-B72D3158CC1D}"/>
          </ac:inkMkLst>
        </pc:inkChg>
        <pc:inkChg chg="add del">
          <ac:chgData name="Victor Stany Rozario" userId="dbb37ec6-3e12-44d7-b04d-09b867830cae" providerId="ADAL" clId="{ADAC8719-B0CF-403A-AEF1-D893E689791A}" dt="2020-07-07T04:03:52.520" v="218" actId="478"/>
          <ac:inkMkLst>
            <pc:docMk/>
            <pc:sldMk cId="1656716077" sldId="300"/>
            <ac:inkMk id="17" creationId="{4A9BA40A-EE51-4B03-B166-819279F336F4}"/>
          </ac:inkMkLst>
        </pc:inkChg>
        <pc:inkChg chg="add del">
          <ac:chgData name="Victor Stany Rozario" userId="dbb37ec6-3e12-44d7-b04d-09b867830cae" providerId="ADAL" clId="{ADAC8719-B0CF-403A-AEF1-D893E689791A}" dt="2020-07-07T04:03:51.766" v="217" actId="478"/>
          <ac:inkMkLst>
            <pc:docMk/>
            <pc:sldMk cId="1656716077" sldId="300"/>
            <ac:inkMk id="18" creationId="{AE3FD480-2EAC-4F87-ABDA-1AB26EF671F0}"/>
          </ac:inkMkLst>
        </pc:inkChg>
        <pc:inkChg chg="add del">
          <ac:chgData name="Victor Stany Rozario" userId="dbb37ec6-3e12-44d7-b04d-09b867830cae" providerId="ADAL" clId="{ADAC8719-B0CF-403A-AEF1-D893E689791A}" dt="2020-07-07T04:03:57.468" v="220" actId="478"/>
          <ac:inkMkLst>
            <pc:docMk/>
            <pc:sldMk cId="1656716077" sldId="300"/>
            <ac:inkMk id="19" creationId="{2278DFEA-616E-4EE5-811C-BA80CC000CB9}"/>
          </ac:inkMkLst>
        </pc:inkChg>
        <pc:inkChg chg="add del">
          <ac:chgData name="Victor Stany Rozario" userId="dbb37ec6-3e12-44d7-b04d-09b867830cae" providerId="ADAL" clId="{ADAC8719-B0CF-403A-AEF1-D893E689791A}" dt="2020-07-07T04:03:49.606" v="215" actId="478"/>
          <ac:inkMkLst>
            <pc:docMk/>
            <pc:sldMk cId="1656716077" sldId="300"/>
            <ac:inkMk id="20" creationId="{4848EB04-2A37-49A8-AF68-806C6E3DAD5B}"/>
          </ac:inkMkLst>
        </pc:inkChg>
      </pc:sldChg>
      <pc:sldChg chg="addSp delSp mod">
        <pc:chgData name="Victor Stany Rozario" userId="dbb37ec6-3e12-44d7-b04d-09b867830cae" providerId="ADAL" clId="{ADAC8719-B0CF-403A-AEF1-D893E689791A}" dt="2020-07-07T04:04:17.259" v="223" actId="478"/>
        <pc:sldMkLst>
          <pc:docMk/>
          <pc:sldMk cId="2087678788" sldId="301"/>
        </pc:sldMkLst>
        <pc:inkChg chg="add del">
          <ac:chgData name="Victor Stany Rozario" userId="dbb37ec6-3e12-44d7-b04d-09b867830cae" providerId="ADAL" clId="{ADAC8719-B0CF-403A-AEF1-D893E689791A}" dt="2020-07-07T04:04:17.259" v="223" actId="478"/>
          <ac:inkMkLst>
            <pc:docMk/>
            <pc:sldMk cId="2087678788" sldId="301"/>
            <ac:inkMk id="4" creationId="{2783122E-5942-432D-807A-BE0257BEB3CB}"/>
          </ac:inkMkLst>
        </pc:inkChg>
      </pc:sldChg>
      <pc:sldChg chg="addSp delSp mod">
        <pc:chgData name="Victor Stany Rozario" userId="dbb37ec6-3e12-44d7-b04d-09b867830cae" providerId="ADAL" clId="{ADAC8719-B0CF-403A-AEF1-D893E689791A}" dt="2020-07-07T04:04:31.426" v="233" actId="478"/>
        <pc:sldMkLst>
          <pc:docMk/>
          <pc:sldMk cId="3543229303" sldId="302"/>
        </pc:sldMkLst>
        <pc:inkChg chg="add del">
          <ac:chgData name="Victor Stany Rozario" userId="dbb37ec6-3e12-44d7-b04d-09b867830cae" providerId="ADAL" clId="{ADAC8719-B0CF-403A-AEF1-D893E689791A}" dt="2020-07-07T04:04:24.287" v="226" actId="478"/>
          <ac:inkMkLst>
            <pc:docMk/>
            <pc:sldMk cId="3543229303" sldId="302"/>
            <ac:inkMk id="4" creationId="{F7199514-9E52-436D-A6A7-59836633B884}"/>
          </ac:inkMkLst>
        </pc:inkChg>
        <pc:inkChg chg="add del">
          <ac:chgData name="Victor Stany Rozario" userId="dbb37ec6-3e12-44d7-b04d-09b867830cae" providerId="ADAL" clId="{ADAC8719-B0CF-403A-AEF1-D893E689791A}" dt="2020-07-07T04:04:22.916" v="225" actId="478"/>
          <ac:inkMkLst>
            <pc:docMk/>
            <pc:sldMk cId="3543229303" sldId="302"/>
            <ac:inkMk id="6" creationId="{042257BE-FF49-4E44-B3ED-258C6A2D3CFB}"/>
          </ac:inkMkLst>
        </pc:inkChg>
        <pc:inkChg chg="add del">
          <ac:chgData name="Victor Stany Rozario" userId="dbb37ec6-3e12-44d7-b04d-09b867830cae" providerId="ADAL" clId="{ADAC8719-B0CF-403A-AEF1-D893E689791A}" dt="2020-07-07T04:04:21.757" v="224" actId="478"/>
          <ac:inkMkLst>
            <pc:docMk/>
            <pc:sldMk cId="3543229303" sldId="302"/>
            <ac:inkMk id="7" creationId="{21FF135D-FFB3-435B-B66C-DA5054DA07E3}"/>
          </ac:inkMkLst>
        </pc:inkChg>
        <pc:inkChg chg="add del">
          <ac:chgData name="Victor Stany Rozario" userId="dbb37ec6-3e12-44d7-b04d-09b867830cae" providerId="ADAL" clId="{ADAC8719-B0CF-403A-AEF1-D893E689791A}" dt="2020-07-07T04:04:31.426" v="233" actId="478"/>
          <ac:inkMkLst>
            <pc:docMk/>
            <pc:sldMk cId="3543229303" sldId="302"/>
            <ac:inkMk id="8" creationId="{256A5222-3683-4FEC-ABC2-7A6004BE1DEB}"/>
          </ac:inkMkLst>
        </pc:inkChg>
        <pc:inkChg chg="add del">
          <ac:chgData name="Victor Stany Rozario" userId="dbb37ec6-3e12-44d7-b04d-09b867830cae" providerId="ADAL" clId="{ADAC8719-B0CF-403A-AEF1-D893E689791A}" dt="2020-07-07T04:04:30.264" v="232" actId="478"/>
          <ac:inkMkLst>
            <pc:docMk/>
            <pc:sldMk cId="3543229303" sldId="302"/>
            <ac:inkMk id="14" creationId="{DF9F88FD-4A94-4D26-BF0E-5725A93A5D32}"/>
          </ac:inkMkLst>
        </pc:inkChg>
        <pc:inkChg chg="add del">
          <ac:chgData name="Victor Stany Rozario" userId="dbb37ec6-3e12-44d7-b04d-09b867830cae" providerId="ADAL" clId="{ADAC8719-B0CF-403A-AEF1-D893E689791A}" dt="2020-07-07T04:04:26.154" v="228" actId="478"/>
          <ac:inkMkLst>
            <pc:docMk/>
            <pc:sldMk cId="3543229303" sldId="302"/>
            <ac:inkMk id="15" creationId="{4BC6C619-F703-4C8C-A837-9BC1E4EB9184}"/>
          </ac:inkMkLst>
        </pc:inkChg>
        <pc:inkChg chg="add del">
          <ac:chgData name="Victor Stany Rozario" userId="dbb37ec6-3e12-44d7-b04d-09b867830cae" providerId="ADAL" clId="{ADAC8719-B0CF-403A-AEF1-D893E689791A}" dt="2020-07-07T04:04:25.407" v="227" actId="478"/>
          <ac:inkMkLst>
            <pc:docMk/>
            <pc:sldMk cId="3543229303" sldId="302"/>
            <ac:inkMk id="16" creationId="{02DF2824-4782-469F-B85A-F879AA5593A2}"/>
          </ac:inkMkLst>
        </pc:inkChg>
        <pc:inkChg chg="add del">
          <ac:chgData name="Victor Stany Rozario" userId="dbb37ec6-3e12-44d7-b04d-09b867830cae" providerId="ADAL" clId="{ADAC8719-B0CF-403A-AEF1-D893E689791A}" dt="2020-07-07T04:04:27.142" v="229" actId="478"/>
          <ac:inkMkLst>
            <pc:docMk/>
            <pc:sldMk cId="3543229303" sldId="302"/>
            <ac:inkMk id="17" creationId="{9DB7CD79-0207-4AC3-912C-F54ADB2DC614}"/>
          </ac:inkMkLst>
        </pc:inkChg>
        <pc:inkChg chg="add del">
          <ac:chgData name="Victor Stany Rozario" userId="dbb37ec6-3e12-44d7-b04d-09b867830cae" providerId="ADAL" clId="{ADAC8719-B0CF-403A-AEF1-D893E689791A}" dt="2020-07-07T04:04:28.247" v="230" actId="478"/>
          <ac:inkMkLst>
            <pc:docMk/>
            <pc:sldMk cId="3543229303" sldId="302"/>
            <ac:inkMk id="18" creationId="{C0E9A07A-3581-498B-9759-68C7CF579DF9}"/>
          </ac:inkMkLst>
        </pc:inkChg>
        <pc:inkChg chg="add del">
          <ac:chgData name="Victor Stany Rozario" userId="dbb37ec6-3e12-44d7-b04d-09b867830cae" providerId="ADAL" clId="{ADAC8719-B0CF-403A-AEF1-D893E689791A}" dt="2020-07-07T04:04:29.281" v="231" actId="478"/>
          <ac:inkMkLst>
            <pc:docMk/>
            <pc:sldMk cId="3543229303" sldId="302"/>
            <ac:inkMk id="19" creationId="{3F7EA4D9-3CB7-4624-8871-76EAE334EBA3}"/>
          </ac:inkMkLst>
        </pc:inkChg>
      </pc:sldChg>
      <pc:sldChg chg="addSp delSp mod">
        <pc:chgData name="Victor Stany Rozario" userId="dbb37ec6-3e12-44d7-b04d-09b867830cae" providerId="ADAL" clId="{ADAC8719-B0CF-403A-AEF1-D893E689791A}" dt="2020-07-07T04:04:50.506" v="237" actId="478"/>
        <pc:sldMkLst>
          <pc:docMk/>
          <pc:sldMk cId="1792785062" sldId="303"/>
        </pc:sldMkLst>
        <pc:inkChg chg="add del">
          <ac:chgData name="Victor Stany Rozario" userId="dbb37ec6-3e12-44d7-b04d-09b867830cae" providerId="ADAL" clId="{ADAC8719-B0CF-403A-AEF1-D893E689791A}" dt="2020-07-07T04:04:43.761" v="234" actId="478"/>
          <ac:inkMkLst>
            <pc:docMk/>
            <pc:sldMk cId="1792785062" sldId="303"/>
            <ac:inkMk id="4" creationId="{8AFE6BDF-4134-4D62-9EBA-837F448F7DEC}"/>
          </ac:inkMkLst>
        </pc:inkChg>
        <pc:inkChg chg="add del">
          <ac:chgData name="Victor Stany Rozario" userId="dbb37ec6-3e12-44d7-b04d-09b867830cae" providerId="ADAL" clId="{ADAC8719-B0CF-403A-AEF1-D893E689791A}" dt="2020-07-07T04:04:45.894" v="235" actId="478"/>
          <ac:inkMkLst>
            <pc:docMk/>
            <pc:sldMk cId="1792785062" sldId="303"/>
            <ac:inkMk id="6" creationId="{5B313BD5-276A-44E7-A695-92ABAA3A2112}"/>
          </ac:inkMkLst>
        </pc:inkChg>
        <pc:inkChg chg="add del">
          <ac:chgData name="Victor Stany Rozario" userId="dbb37ec6-3e12-44d7-b04d-09b867830cae" providerId="ADAL" clId="{ADAC8719-B0CF-403A-AEF1-D893E689791A}" dt="2020-07-07T04:04:48.367" v="236" actId="478"/>
          <ac:inkMkLst>
            <pc:docMk/>
            <pc:sldMk cId="1792785062" sldId="303"/>
            <ac:inkMk id="7" creationId="{6DAC1848-89E3-4D04-9ADA-3E2716C34234}"/>
          </ac:inkMkLst>
        </pc:inkChg>
        <pc:inkChg chg="add del">
          <ac:chgData name="Victor Stany Rozario" userId="dbb37ec6-3e12-44d7-b04d-09b867830cae" providerId="ADAL" clId="{ADAC8719-B0CF-403A-AEF1-D893E689791A}" dt="2020-07-07T04:04:50.506" v="237" actId="478"/>
          <ac:inkMkLst>
            <pc:docMk/>
            <pc:sldMk cId="1792785062" sldId="303"/>
            <ac:inkMk id="8" creationId="{8FB7AB34-078A-4339-9ED2-8F88B665EFFF}"/>
          </ac:inkMkLst>
        </pc:inkChg>
        <pc:inkChg chg="add">
          <ac:chgData name="Victor Stany Rozario" userId="dbb37ec6-3e12-44d7-b04d-09b867830cae" providerId="ADAL" clId="{ADAC8719-B0CF-403A-AEF1-D893E689791A}" dt="2020-07-07T03:50:14.417" v="208"/>
          <ac:inkMkLst>
            <pc:docMk/>
            <pc:sldMk cId="1792785062" sldId="303"/>
            <ac:inkMk id="14" creationId="{3D8C6EC0-39BF-4280-B79E-EA01607F45F1}"/>
          </ac:inkMkLst>
        </pc:inkChg>
      </pc:sldChg>
      <pc:sldChg chg="addSp delSp mod">
        <pc:chgData name="Victor Stany Rozario" userId="dbb37ec6-3e12-44d7-b04d-09b867830cae" providerId="ADAL" clId="{ADAC8719-B0CF-403A-AEF1-D893E689791A}" dt="2020-07-07T04:05:04.437" v="247" actId="478"/>
        <pc:sldMkLst>
          <pc:docMk/>
          <pc:sldMk cId="307762709" sldId="304"/>
        </pc:sldMkLst>
        <pc:inkChg chg="add del">
          <ac:chgData name="Victor Stany Rozario" userId="dbb37ec6-3e12-44d7-b04d-09b867830cae" providerId="ADAL" clId="{ADAC8719-B0CF-403A-AEF1-D893E689791A}" dt="2020-07-07T04:04:54.850" v="238" actId="478"/>
          <ac:inkMkLst>
            <pc:docMk/>
            <pc:sldMk cId="307762709" sldId="304"/>
            <ac:inkMk id="4" creationId="{40370627-73E8-48E9-AF38-ECC785579591}"/>
          </ac:inkMkLst>
        </pc:inkChg>
        <pc:inkChg chg="add del">
          <ac:chgData name="Victor Stany Rozario" userId="dbb37ec6-3e12-44d7-b04d-09b867830cae" providerId="ADAL" clId="{ADAC8719-B0CF-403A-AEF1-D893E689791A}" dt="2020-07-07T04:04:56.367" v="239" actId="478"/>
          <ac:inkMkLst>
            <pc:docMk/>
            <pc:sldMk cId="307762709" sldId="304"/>
            <ac:inkMk id="6" creationId="{CE5B153B-36DA-4B6A-AA45-E49E585A53C7}"/>
          </ac:inkMkLst>
        </pc:inkChg>
        <pc:inkChg chg="add del">
          <ac:chgData name="Victor Stany Rozario" userId="dbb37ec6-3e12-44d7-b04d-09b867830cae" providerId="ADAL" clId="{ADAC8719-B0CF-403A-AEF1-D893E689791A}" dt="2020-07-07T04:04:57.469" v="240" actId="478"/>
          <ac:inkMkLst>
            <pc:docMk/>
            <pc:sldMk cId="307762709" sldId="304"/>
            <ac:inkMk id="7" creationId="{CCF99C35-96C9-4FCD-8D02-86F0F76C307F}"/>
          </ac:inkMkLst>
        </pc:inkChg>
        <pc:inkChg chg="add del">
          <ac:chgData name="Victor Stany Rozario" userId="dbb37ec6-3e12-44d7-b04d-09b867830cae" providerId="ADAL" clId="{ADAC8719-B0CF-403A-AEF1-D893E689791A}" dt="2020-07-07T04:04:59.244" v="242" actId="478"/>
          <ac:inkMkLst>
            <pc:docMk/>
            <pc:sldMk cId="307762709" sldId="304"/>
            <ac:inkMk id="8" creationId="{58B32BB8-F57A-4825-B3D0-81C113C82B82}"/>
          </ac:inkMkLst>
        </pc:inkChg>
        <pc:inkChg chg="add del">
          <ac:chgData name="Victor Stany Rozario" userId="dbb37ec6-3e12-44d7-b04d-09b867830cae" providerId="ADAL" clId="{ADAC8719-B0CF-403A-AEF1-D893E689791A}" dt="2020-07-07T04:05:03.386" v="246" actId="478"/>
          <ac:inkMkLst>
            <pc:docMk/>
            <pc:sldMk cId="307762709" sldId="304"/>
            <ac:inkMk id="14" creationId="{464468ED-BC32-48BE-8829-6D2208F84037}"/>
          </ac:inkMkLst>
        </pc:inkChg>
        <pc:inkChg chg="add del">
          <ac:chgData name="Victor Stany Rozario" userId="dbb37ec6-3e12-44d7-b04d-09b867830cae" providerId="ADAL" clId="{ADAC8719-B0CF-403A-AEF1-D893E689791A}" dt="2020-07-07T04:05:02.356" v="245" actId="478"/>
          <ac:inkMkLst>
            <pc:docMk/>
            <pc:sldMk cId="307762709" sldId="304"/>
            <ac:inkMk id="15" creationId="{1043B966-9152-411C-B2C1-E818CC0D36C9}"/>
          </ac:inkMkLst>
        </pc:inkChg>
        <pc:inkChg chg="add del">
          <ac:chgData name="Victor Stany Rozario" userId="dbb37ec6-3e12-44d7-b04d-09b867830cae" providerId="ADAL" clId="{ADAC8719-B0CF-403A-AEF1-D893E689791A}" dt="2020-07-07T04:05:01.205" v="244" actId="478"/>
          <ac:inkMkLst>
            <pc:docMk/>
            <pc:sldMk cId="307762709" sldId="304"/>
            <ac:inkMk id="16" creationId="{B085585A-276E-4688-8989-4AED38CD5AC8}"/>
          </ac:inkMkLst>
        </pc:inkChg>
        <pc:inkChg chg="add del">
          <ac:chgData name="Victor Stany Rozario" userId="dbb37ec6-3e12-44d7-b04d-09b867830cae" providerId="ADAL" clId="{ADAC8719-B0CF-403A-AEF1-D893E689791A}" dt="2020-07-07T04:05:04.437" v="247" actId="478"/>
          <ac:inkMkLst>
            <pc:docMk/>
            <pc:sldMk cId="307762709" sldId="304"/>
            <ac:inkMk id="17" creationId="{0F42D409-B690-4278-BF12-B29CE8D05D05}"/>
          </ac:inkMkLst>
        </pc:inkChg>
        <pc:inkChg chg="add del">
          <ac:chgData name="Victor Stany Rozario" userId="dbb37ec6-3e12-44d7-b04d-09b867830cae" providerId="ADAL" clId="{ADAC8719-B0CF-403A-AEF1-D893E689791A}" dt="2020-07-07T04:04:58.400" v="241" actId="478"/>
          <ac:inkMkLst>
            <pc:docMk/>
            <pc:sldMk cId="307762709" sldId="304"/>
            <ac:inkMk id="18" creationId="{88A47613-E419-405B-A7B4-670F9BDE50EE}"/>
          </ac:inkMkLst>
        </pc:inkChg>
        <pc:inkChg chg="add del">
          <ac:chgData name="Victor Stany Rozario" userId="dbb37ec6-3e12-44d7-b04d-09b867830cae" providerId="ADAL" clId="{ADAC8719-B0CF-403A-AEF1-D893E689791A}" dt="2020-07-07T04:05:00.174" v="243" actId="478"/>
          <ac:inkMkLst>
            <pc:docMk/>
            <pc:sldMk cId="307762709" sldId="304"/>
            <ac:inkMk id="19" creationId="{CF19FB38-E7E8-4DC3-ACBB-71FAD9B719DA}"/>
          </ac:inkMkLst>
        </pc:inkChg>
        <pc:inkChg chg="add del">
          <ac:chgData name="Victor Stany Rozario" userId="dbb37ec6-3e12-44d7-b04d-09b867830cae" providerId="ADAL" clId="{ADAC8719-B0CF-403A-AEF1-D893E689791A}" dt="2020-07-07T03:50:46.070" v="210" actId="478"/>
          <ac:inkMkLst>
            <pc:docMk/>
            <pc:sldMk cId="307762709" sldId="304"/>
            <ac:inkMk id="20" creationId="{DB4873E0-73E0-4B86-A6CD-4487D25B051F}"/>
          </ac:inkMkLst>
        </pc:inkChg>
      </pc:sldChg>
      <pc:sldChg chg="modSp mod">
        <pc:chgData name="Victor Stany Rozario" userId="dbb37ec6-3e12-44d7-b04d-09b867830cae" providerId="ADAL" clId="{ADAC8719-B0CF-403A-AEF1-D893E689791A}" dt="2020-07-11T14:59:10.317" v="452" actId="14100"/>
        <pc:sldMkLst>
          <pc:docMk/>
          <pc:sldMk cId="891879615" sldId="314"/>
        </pc:sldMkLst>
        <pc:picChg chg="mod">
          <ac:chgData name="Victor Stany Rozario" userId="dbb37ec6-3e12-44d7-b04d-09b867830cae" providerId="ADAL" clId="{ADAC8719-B0CF-403A-AEF1-D893E689791A}" dt="2020-07-11T14:59:10.317" v="452" actId="14100"/>
          <ac:picMkLst>
            <pc:docMk/>
            <pc:sldMk cId="891879615" sldId="314"/>
            <ac:picMk id="3" creationId="{B9BF27A6-7F87-EE49-9FDB-B6FFCF811812}"/>
          </ac:picMkLst>
        </pc:picChg>
      </pc:sldChg>
      <pc:sldChg chg="modSp mod">
        <pc:chgData name="Victor Stany Rozario" userId="dbb37ec6-3e12-44d7-b04d-09b867830cae" providerId="ADAL" clId="{ADAC8719-B0CF-403A-AEF1-D893E689791A}" dt="2020-07-12T01:57:25.492" v="453" actId="14100"/>
        <pc:sldMkLst>
          <pc:docMk/>
          <pc:sldMk cId="582081986" sldId="337"/>
        </pc:sldMkLst>
        <pc:picChg chg="mod">
          <ac:chgData name="Victor Stany Rozario" userId="dbb37ec6-3e12-44d7-b04d-09b867830cae" providerId="ADAL" clId="{ADAC8719-B0CF-403A-AEF1-D893E689791A}" dt="2020-07-12T01:57:25.492" v="453" actId="14100"/>
          <ac:picMkLst>
            <pc:docMk/>
            <pc:sldMk cId="582081986" sldId="337"/>
            <ac:picMk id="3" creationId="{CF4C71E5-0EC3-9748-8A6B-74A79AD2BC34}"/>
          </ac:picMkLst>
        </pc:picChg>
      </pc:sldChg>
      <pc:sldChg chg="modSp mod">
        <pc:chgData name="Victor Stany Rozario" userId="dbb37ec6-3e12-44d7-b04d-09b867830cae" providerId="ADAL" clId="{ADAC8719-B0CF-403A-AEF1-D893E689791A}" dt="2020-07-09T12:02:13.933" v="256" actId="20577"/>
        <pc:sldMkLst>
          <pc:docMk/>
          <pc:sldMk cId="2714299285" sldId="378"/>
        </pc:sldMkLst>
        <pc:spChg chg="mod">
          <ac:chgData name="Victor Stany Rozario" userId="dbb37ec6-3e12-44d7-b04d-09b867830cae" providerId="ADAL" clId="{ADAC8719-B0CF-403A-AEF1-D893E689791A}" dt="2020-07-09T12:02:13.933" v="256" actId="20577"/>
          <ac:spMkLst>
            <pc:docMk/>
            <pc:sldMk cId="2714299285" sldId="378"/>
            <ac:spMk id="3" creationId="{00000000-0000-0000-0000-000000000000}"/>
          </ac:spMkLst>
        </pc:spChg>
        <pc:graphicFrameChg chg="mod modGraphic">
          <ac:chgData name="Victor Stany Rozario" userId="dbb37ec6-3e12-44d7-b04d-09b867830cae" providerId="ADAL" clId="{ADAC8719-B0CF-403A-AEF1-D893E689791A}" dt="2020-07-07T04:56:26.540" v="248" actId="20577"/>
          <ac:graphicFrameMkLst>
            <pc:docMk/>
            <pc:sldMk cId="2714299285" sldId="378"/>
            <ac:graphicFrameMk id="7" creationId="{29FF08AD-7519-4C4A-8E0D-640DF5BB5E58}"/>
          </ac:graphicFrameMkLst>
        </pc:graphicFrameChg>
      </pc:sldChg>
      <pc:sldChg chg="addSp delSp modSp add mod">
        <pc:chgData name="Victor Stany Rozario" userId="dbb37ec6-3e12-44d7-b04d-09b867830cae" providerId="ADAL" clId="{ADAC8719-B0CF-403A-AEF1-D893E689791A}" dt="2020-07-07T03:50:34.960" v="209" actId="478"/>
        <pc:sldMkLst>
          <pc:docMk/>
          <pc:sldMk cId="4171568458" sldId="381"/>
        </pc:sldMkLst>
        <pc:spChg chg="add del mod topLvl">
          <ac:chgData name="Victor Stany Rozario" userId="dbb37ec6-3e12-44d7-b04d-09b867830cae" providerId="ADAL" clId="{ADAC8719-B0CF-403A-AEF1-D893E689791A}" dt="2020-07-06T18:42:44.273" v="97" actId="478"/>
          <ac:spMkLst>
            <pc:docMk/>
            <pc:sldMk cId="4171568458" sldId="381"/>
            <ac:spMk id="16" creationId="{E0E259D6-5327-4B53-83AF-D1F3FD994C3B}"/>
          </ac:spMkLst>
        </pc:spChg>
        <pc:spChg chg="add del mod topLvl">
          <ac:chgData name="Victor Stany Rozario" userId="dbb37ec6-3e12-44d7-b04d-09b867830cae" providerId="ADAL" clId="{ADAC8719-B0CF-403A-AEF1-D893E689791A}" dt="2020-07-06T18:47:42.890" v="191" actId="478"/>
          <ac:spMkLst>
            <pc:docMk/>
            <pc:sldMk cId="4171568458" sldId="381"/>
            <ac:spMk id="17" creationId="{FB5CA67B-A80A-4830-B567-6CE2BF503364}"/>
          </ac:spMkLst>
        </pc:spChg>
        <pc:spChg chg="add mod">
          <ac:chgData name="Victor Stany Rozario" userId="dbb37ec6-3e12-44d7-b04d-09b867830cae" providerId="ADAL" clId="{ADAC8719-B0CF-403A-AEF1-D893E689791A}" dt="2020-07-06T18:42:51.531" v="98"/>
          <ac:spMkLst>
            <pc:docMk/>
            <pc:sldMk cId="4171568458" sldId="381"/>
            <ac:spMk id="19" creationId="{520CE000-8F2C-417B-81A8-CA1593F9F83F}"/>
          </ac:spMkLst>
        </pc:spChg>
        <pc:spChg chg="add mod">
          <ac:chgData name="Victor Stany Rozario" userId="dbb37ec6-3e12-44d7-b04d-09b867830cae" providerId="ADAL" clId="{ADAC8719-B0CF-403A-AEF1-D893E689791A}" dt="2020-07-06T18:43:06.145" v="104" actId="20577"/>
          <ac:spMkLst>
            <pc:docMk/>
            <pc:sldMk cId="4171568458" sldId="381"/>
            <ac:spMk id="20" creationId="{008D40C3-B1CB-4BDC-BB21-30D49CE5ECA2}"/>
          </ac:spMkLst>
        </pc:spChg>
        <pc:spChg chg="mod">
          <ac:chgData name="Victor Stany Rozario" userId="dbb37ec6-3e12-44d7-b04d-09b867830cae" providerId="ADAL" clId="{ADAC8719-B0CF-403A-AEF1-D893E689791A}" dt="2020-07-06T18:43:58.078" v="111"/>
          <ac:spMkLst>
            <pc:docMk/>
            <pc:sldMk cId="4171568458" sldId="381"/>
            <ac:spMk id="29" creationId="{E1A71462-3773-42B6-A3A0-D0754DACA497}"/>
          </ac:spMkLst>
        </pc:spChg>
        <pc:spChg chg="mod">
          <ac:chgData name="Victor Stany Rozario" userId="dbb37ec6-3e12-44d7-b04d-09b867830cae" providerId="ADAL" clId="{ADAC8719-B0CF-403A-AEF1-D893E689791A}" dt="2020-07-06T18:44:13.151" v="117" actId="1076"/>
          <ac:spMkLst>
            <pc:docMk/>
            <pc:sldMk cId="4171568458" sldId="381"/>
            <ac:spMk id="30" creationId="{F8D1F61F-122E-4561-AB22-85D7EC80E014}"/>
          </ac:spMkLst>
        </pc:spChg>
        <pc:spChg chg="mod">
          <ac:chgData name="Victor Stany Rozario" userId="dbb37ec6-3e12-44d7-b04d-09b867830cae" providerId="ADAL" clId="{ADAC8719-B0CF-403A-AEF1-D893E689791A}" dt="2020-07-06T18:44:24.916" v="119"/>
          <ac:spMkLst>
            <pc:docMk/>
            <pc:sldMk cId="4171568458" sldId="381"/>
            <ac:spMk id="33" creationId="{E0DC224D-7410-458A-A8D4-6FCB21B9BC5C}"/>
          </ac:spMkLst>
        </pc:spChg>
        <pc:spChg chg="mod">
          <ac:chgData name="Victor Stany Rozario" userId="dbb37ec6-3e12-44d7-b04d-09b867830cae" providerId="ADAL" clId="{ADAC8719-B0CF-403A-AEF1-D893E689791A}" dt="2020-07-06T18:45:30.582" v="136" actId="20577"/>
          <ac:spMkLst>
            <pc:docMk/>
            <pc:sldMk cId="4171568458" sldId="381"/>
            <ac:spMk id="34" creationId="{2C95A01B-D05B-4F1F-B899-70B7D15230DE}"/>
          </ac:spMkLst>
        </pc:spChg>
        <pc:spChg chg="mod">
          <ac:chgData name="Victor Stany Rozario" userId="dbb37ec6-3e12-44d7-b04d-09b867830cae" providerId="ADAL" clId="{ADAC8719-B0CF-403A-AEF1-D893E689791A}" dt="2020-07-06T18:44:32.579" v="121"/>
          <ac:spMkLst>
            <pc:docMk/>
            <pc:sldMk cId="4171568458" sldId="381"/>
            <ac:spMk id="37" creationId="{4643EDD2-3F94-439C-B57C-83C61E5E72CE}"/>
          </ac:spMkLst>
        </pc:spChg>
        <pc:spChg chg="mod">
          <ac:chgData name="Victor Stany Rozario" userId="dbb37ec6-3e12-44d7-b04d-09b867830cae" providerId="ADAL" clId="{ADAC8719-B0CF-403A-AEF1-D893E689791A}" dt="2020-07-06T18:45:33.452" v="139" actId="20577"/>
          <ac:spMkLst>
            <pc:docMk/>
            <pc:sldMk cId="4171568458" sldId="381"/>
            <ac:spMk id="38" creationId="{E7C6B2BE-030C-47ED-B941-58F3826488B1}"/>
          </ac:spMkLst>
        </pc:spChg>
        <pc:spChg chg="mod">
          <ac:chgData name="Victor Stany Rozario" userId="dbb37ec6-3e12-44d7-b04d-09b867830cae" providerId="ADAL" clId="{ADAC8719-B0CF-403A-AEF1-D893E689791A}" dt="2020-07-06T18:45:08.330" v="125"/>
          <ac:spMkLst>
            <pc:docMk/>
            <pc:sldMk cId="4171568458" sldId="381"/>
            <ac:spMk id="41" creationId="{E1AEC800-8D67-4B72-AA5C-49C4D06B1094}"/>
          </ac:spMkLst>
        </pc:spChg>
        <pc:spChg chg="mod">
          <ac:chgData name="Victor Stany Rozario" userId="dbb37ec6-3e12-44d7-b04d-09b867830cae" providerId="ADAL" clId="{ADAC8719-B0CF-403A-AEF1-D893E689791A}" dt="2020-07-06T18:45:08.330" v="125"/>
          <ac:spMkLst>
            <pc:docMk/>
            <pc:sldMk cId="4171568458" sldId="381"/>
            <ac:spMk id="42" creationId="{CAC2C703-95F0-4183-B52A-4B20410D184E}"/>
          </ac:spMkLst>
        </pc:spChg>
        <pc:spChg chg="mod">
          <ac:chgData name="Victor Stany Rozario" userId="dbb37ec6-3e12-44d7-b04d-09b867830cae" providerId="ADAL" clId="{ADAC8719-B0CF-403A-AEF1-D893E689791A}" dt="2020-07-06T18:45:14.629" v="129"/>
          <ac:spMkLst>
            <pc:docMk/>
            <pc:sldMk cId="4171568458" sldId="381"/>
            <ac:spMk id="45" creationId="{D30C995C-EF92-4F74-B447-3E7D245ADA81}"/>
          </ac:spMkLst>
        </pc:spChg>
        <pc:spChg chg="mod">
          <ac:chgData name="Victor Stany Rozario" userId="dbb37ec6-3e12-44d7-b04d-09b867830cae" providerId="ADAL" clId="{ADAC8719-B0CF-403A-AEF1-D893E689791A}" dt="2020-07-06T18:45:36.358" v="143" actId="20577"/>
          <ac:spMkLst>
            <pc:docMk/>
            <pc:sldMk cId="4171568458" sldId="381"/>
            <ac:spMk id="46" creationId="{D594F282-46C6-46CC-B2C6-D9ABC710CD48}"/>
          </ac:spMkLst>
        </pc:spChg>
        <pc:spChg chg="mod">
          <ac:chgData name="Victor Stany Rozario" userId="dbb37ec6-3e12-44d7-b04d-09b867830cae" providerId="ADAL" clId="{ADAC8719-B0CF-403A-AEF1-D893E689791A}" dt="2020-07-06T18:45:54.821" v="144"/>
          <ac:spMkLst>
            <pc:docMk/>
            <pc:sldMk cId="4171568458" sldId="381"/>
            <ac:spMk id="50" creationId="{45183210-D70F-467B-BEF9-4ED6ACA53C68}"/>
          </ac:spMkLst>
        </pc:spChg>
        <pc:spChg chg="mod">
          <ac:chgData name="Victor Stany Rozario" userId="dbb37ec6-3e12-44d7-b04d-09b867830cae" providerId="ADAL" clId="{ADAC8719-B0CF-403A-AEF1-D893E689791A}" dt="2020-07-06T18:46:10.753" v="151" actId="20577"/>
          <ac:spMkLst>
            <pc:docMk/>
            <pc:sldMk cId="4171568458" sldId="381"/>
            <ac:spMk id="51" creationId="{66603D97-6F2C-411F-AFE5-9D063545CC09}"/>
          </ac:spMkLst>
        </pc:spChg>
        <pc:spChg chg="mod">
          <ac:chgData name="Victor Stany Rozario" userId="dbb37ec6-3e12-44d7-b04d-09b867830cae" providerId="ADAL" clId="{ADAC8719-B0CF-403A-AEF1-D893E689791A}" dt="2020-07-06T18:45:54.821" v="144"/>
          <ac:spMkLst>
            <pc:docMk/>
            <pc:sldMk cId="4171568458" sldId="381"/>
            <ac:spMk id="54" creationId="{B77E35D2-99B0-4B78-A146-3036C5D54101}"/>
          </ac:spMkLst>
        </pc:spChg>
        <pc:spChg chg="mod">
          <ac:chgData name="Victor Stany Rozario" userId="dbb37ec6-3e12-44d7-b04d-09b867830cae" providerId="ADAL" clId="{ADAC8719-B0CF-403A-AEF1-D893E689791A}" dt="2020-07-06T18:46:15.246" v="157" actId="20577"/>
          <ac:spMkLst>
            <pc:docMk/>
            <pc:sldMk cId="4171568458" sldId="381"/>
            <ac:spMk id="55" creationId="{CCCAC731-0A5B-4102-8978-A77810359D89}"/>
          </ac:spMkLst>
        </pc:spChg>
        <pc:spChg chg="mod">
          <ac:chgData name="Victor Stany Rozario" userId="dbb37ec6-3e12-44d7-b04d-09b867830cae" providerId="ADAL" clId="{ADAC8719-B0CF-403A-AEF1-D893E689791A}" dt="2020-07-06T18:45:54.821" v="144"/>
          <ac:spMkLst>
            <pc:docMk/>
            <pc:sldMk cId="4171568458" sldId="381"/>
            <ac:spMk id="58" creationId="{EC768895-F1E6-44BC-8D63-8E169EEF579A}"/>
          </ac:spMkLst>
        </pc:spChg>
        <pc:spChg chg="mod">
          <ac:chgData name="Victor Stany Rozario" userId="dbb37ec6-3e12-44d7-b04d-09b867830cae" providerId="ADAL" clId="{ADAC8719-B0CF-403A-AEF1-D893E689791A}" dt="2020-07-06T18:46:20.810" v="164" actId="20577"/>
          <ac:spMkLst>
            <pc:docMk/>
            <pc:sldMk cId="4171568458" sldId="381"/>
            <ac:spMk id="59" creationId="{2CCCDB09-4DB0-4023-B22B-91885AC8FDA9}"/>
          </ac:spMkLst>
        </pc:spChg>
        <pc:spChg chg="mod">
          <ac:chgData name="Victor Stany Rozario" userId="dbb37ec6-3e12-44d7-b04d-09b867830cae" providerId="ADAL" clId="{ADAC8719-B0CF-403A-AEF1-D893E689791A}" dt="2020-07-06T18:46:24.116" v="165"/>
          <ac:spMkLst>
            <pc:docMk/>
            <pc:sldMk cId="4171568458" sldId="381"/>
            <ac:spMk id="64" creationId="{E2F0B363-2B9A-4049-BA1F-A5081DB9AA8D}"/>
          </ac:spMkLst>
        </pc:spChg>
        <pc:spChg chg="mod">
          <ac:chgData name="Victor Stany Rozario" userId="dbb37ec6-3e12-44d7-b04d-09b867830cae" providerId="ADAL" clId="{ADAC8719-B0CF-403A-AEF1-D893E689791A}" dt="2020-07-06T18:46:24.116" v="165"/>
          <ac:spMkLst>
            <pc:docMk/>
            <pc:sldMk cId="4171568458" sldId="381"/>
            <ac:spMk id="65" creationId="{85D84C88-5B03-4F2A-AF4C-3E000BA57F01}"/>
          </ac:spMkLst>
        </pc:spChg>
        <pc:spChg chg="mod">
          <ac:chgData name="Victor Stany Rozario" userId="dbb37ec6-3e12-44d7-b04d-09b867830cae" providerId="ADAL" clId="{ADAC8719-B0CF-403A-AEF1-D893E689791A}" dt="2020-07-06T18:46:24.116" v="165"/>
          <ac:spMkLst>
            <pc:docMk/>
            <pc:sldMk cId="4171568458" sldId="381"/>
            <ac:spMk id="68" creationId="{5486ADFE-A406-4DA0-9E19-9A8008514D8B}"/>
          </ac:spMkLst>
        </pc:spChg>
        <pc:spChg chg="mod">
          <ac:chgData name="Victor Stany Rozario" userId="dbb37ec6-3e12-44d7-b04d-09b867830cae" providerId="ADAL" clId="{ADAC8719-B0CF-403A-AEF1-D893E689791A}" dt="2020-07-06T18:46:24.116" v="165"/>
          <ac:spMkLst>
            <pc:docMk/>
            <pc:sldMk cId="4171568458" sldId="381"/>
            <ac:spMk id="69" creationId="{440ED0AB-B5FD-415E-9963-F9F0150799B0}"/>
          </ac:spMkLst>
        </pc:spChg>
        <pc:spChg chg="mod">
          <ac:chgData name="Victor Stany Rozario" userId="dbb37ec6-3e12-44d7-b04d-09b867830cae" providerId="ADAL" clId="{ADAC8719-B0CF-403A-AEF1-D893E689791A}" dt="2020-07-06T18:46:24.116" v="165"/>
          <ac:spMkLst>
            <pc:docMk/>
            <pc:sldMk cId="4171568458" sldId="381"/>
            <ac:spMk id="72" creationId="{954A63CF-80FA-44E2-BEFC-E3474C0ED8B0}"/>
          </ac:spMkLst>
        </pc:spChg>
        <pc:spChg chg="mod">
          <ac:chgData name="Victor Stany Rozario" userId="dbb37ec6-3e12-44d7-b04d-09b867830cae" providerId="ADAL" clId="{ADAC8719-B0CF-403A-AEF1-D893E689791A}" dt="2020-07-06T18:46:24.116" v="165"/>
          <ac:spMkLst>
            <pc:docMk/>
            <pc:sldMk cId="4171568458" sldId="381"/>
            <ac:spMk id="73" creationId="{32C9ABA0-7A80-4C52-B4CC-84D0AE663C54}"/>
          </ac:spMkLst>
        </pc:spChg>
        <pc:spChg chg="mod">
          <ac:chgData name="Victor Stany Rozario" userId="dbb37ec6-3e12-44d7-b04d-09b867830cae" providerId="ADAL" clId="{ADAC8719-B0CF-403A-AEF1-D893E689791A}" dt="2020-07-06T18:46:28.995" v="169"/>
          <ac:spMkLst>
            <pc:docMk/>
            <pc:sldMk cId="4171568458" sldId="381"/>
            <ac:spMk id="77" creationId="{8F41A867-9F41-4855-8F7F-7878C243DBCF}"/>
          </ac:spMkLst>
        </pc:spChg>
        <pc:spChg chg="mod">
          <ac:chgData name="Victor Stany Rozario" userId="dbb37ec6-3e12-44d7-b04d-09b867830cae" providerId="ADAL" clId="{ADAC8719-B0CF-403A-AEF1-D893E689791A}" dt="2020-07-06T18:46:28.995" v="169"/>
          <ac:spMkLst>
            <pc:docMk/>
            <pc:sldMk cId="4171568458" sldId="381"/>
            <ac:spMk id="78" creationId="{ADFA71B8-D265-4BB0-A2DE-6EE8441ECC3E}"/>
          </ac:spMkLst>
        </pc:spChg>
        <pc:spChg chg="mod">
          <ac:chgData name="Victor Stany Rozario" userId="dbb37ec6-3e12-44d7-b04d-09b867830cae" providerId="ADAL" clId="{ADAC8719-B0CF-403A-AEF1-D893E689791A}" dt="2020-07-06T18:46:28.995" v="169"/>
          <ac:spMkLst>
            <pc:docMk/>
            <pc:sldMk cId="4171568458" sldId="381"/>
            <ac:spMk id="81" creationId="{9B545A69-1DA5-4115-81F5-A70337A12F54}"/>
          </ac:spMkLst>
        </pc:spChg>
        <pc:spChg chg="mod">
          <ac:chgData name="Victor Stany Rozario" userId="dbb37ec6-3e12-44d7-b04d-09b867830cae" providerId="ADAL" clId="{ADAC8719-B0CF-403A-AEF1-D893E689791A}" dt="2020-07-06T18:46:28.995" v="169"/>
          <ac:spMkLst>
            <pc:docMk/>
            <pc:sldMk cId="4171568458" sldId="381"/>
            <ac:spMk id="82" creationId="{3882E56F-9A0D-487B-B6B8-3C4C797978C9}"/>
          </ac:spMkLst>
        </pc:spChg>
        <pc:spChg chg="mod">
          <ac:chgData name="Victor Stany Rozario" userId="dbb37ec6-3e12-44d7-b04d-09b867830cae" providerId="ADAL" clId="{ADAC8719-B0CF-403A-AEF1-D893E689791A}" dt="2020-07-06T18:46:28.995" v="169"/>
          <ac:spMkLst>
            <pc:docMk/>
            <pc:sldMk cId="4171568458" sldId="381"/>
            <ac:spMk id="85" creationId="{E4612085-7A39-4D78-99D9-7696A3B46281}"/>
          </ac:spMkLst>
        </pc:spChg>
        <pc:spChg chg="mod">
          <ac:chgData name="Victor Stany Rozario" userId="dbb37ec6-3e12-44d7-b04d-09b867830cae" providerId="ADAL" clId="{ADAC8719-B0CF-403A-AEF1-D893E689791A}" dt="2020-07-06T18:46:28.995" v="169"/>
          <ac:spMkLst>
            <pc:docMk/>
            <pc:sldMk cId="4171568458" sldId="381"/>
            <ac:spMk id="86" creationId="{C6630F66-0CFF-4C7B-BCAB-519E01E9FAC1}"/>
          </ac:spMkLst>
        </pc:spChg>
        <pc:spChg chg="mod">
          <ac:chgData name="Victor Stany Rozario" userId="dbb37ec6-3e12-44d7-b04d-09b867830cae" providerId="ADAL" clId="{ADAC8719-B0CF-403A-AEF1-D893E689791A}" dt="2020-07-06T18:46:33.628" v="173"/>
          <ac:spMkLst>
            <pc:docMk/>
            <pc:sldMk cId="4171568458" sldId="381"/>
            <ac:spMk id="90" creationId="{F214EDE8-DA01-49AA-ADF5-D550536430A7}"/>
          </ac:spMkLst>
        </pc:spChg>
        <pc:spChg chg="mod">
          <ac:chgData name="Victor Stany Rozario" userId="dbb37ec6-3e12-44d7-b04d-09b867830cae" providerId="ADAL" clId="{ADAC8719-B0CF-403A-AEF1-D893E689791A}" dt="2020-07-06T18:47:02.718" v="183" actId="20577"/>
          <ac:spMkLst>
            <pc:docMk/>
            <pc:sldMk cId="4171568458" sldId="381"/>
            <ac:spMk id="91" creationId="{90FE8B43-542A-4E4C-ABB4-9AC16C6026B1}"/>
          </ac:spMkLst>
        </pc:spChg>
        <pc:spChg chg="mod">
          <ac:chgData name="Victor Stany Rozario" userId="dbb37ec6-3e12-44d7-b04d-09b867830cae" providerId="ADAL" clId="{ADAC8719-B0CF-403A-AEF1-D893E689791A}" dt="2020-07-06T18:46:33.628" v="173"/>
          <ac:spMkLst>
            <pc:docMk/>
            <pc:sldMk cId="4171568458" sldId="381"/>
            <ac:spMk id="94" creationId="{D52C7FAF-EAB9-4965-A256-7275E72A8306}"/>
          </ac:spMkLst>
        </pc:spChg>
        <pc:spChg chg="mod">
          <ac:chgData name="Victor Stany Rozario" userId="dbb37ec6-3e12-44d7-b04d-09b867830cae" providerId="ADAL" clId="{ADAC8719-B0CF-403A-AEF1-D893E689791A}" dt="2020-07-06T18:47:06.677" v="187" actId="20577"/>
          <ac:spMkLst>
            <pc:docMk/>
            <pc:sldMk cId="4171568458" sldId="381"/>
            <ac:spMk id="95" creationId="{F0C64073-B5FF-4D43-B447-ED30B788DEB9}"/>
          </ac:spMkLst>
        </pc:spChg>
        <pc:spChg chg="mod">
          <ac:chgData name="Victor Stany Rozario" userId="dbb37ec6-3e12-44d7-b04d-09b867830cae" providerId="ADAL" clId="{ADAC8719-B0CF-403A-AEF1-D893E689791A}" dt="2020-07-06T18:46:33.628" v="173"/>
          <ac:spMkLst>
            <pc:docMk/>
            <pc:sldMk cId="4171568458" sldId="381"/>
            <ac:spMk id="98" creationId="{E5F78C62-49A4-4CBB-8E44-25E22D22D9FF}"/>
          </ac:spMkLst>
        </pc:spChg>
        <pc:spChg chg="mod">
          <ac:chgData name="Victor Stany Rozario" userId="dbb37ec6-3e12-44d7-b04d-09b867830cae" providerId="ADAL" clId="{ADAC8719-B0CF-403A-AEF1-D893E689791A}" dt="2020-07-06T18:46:33.628" v="173"/>
          <ac:spMkLst>
            <pc:docMk/>
            <pc:sldMk cId="4171568458" sldId="381"/>
            <ac:spMk id="99" creationId="{952F969C-86E2-4285-BC55-E07EB834554D}"/>
          </ac:spMkLst>
        </pc:spChg>
        <pc:grpChg chg="add del mod">
          <ac:chgData name="Victor Stany Rozario" userId="dbb37ec6-3e12-44d7-b04d-09b867830cae" providerId="ADAL" clId="{ADAC8719-B0CF-403A-AEF1-D893E689791A}" dt="2020-07-06T18:42:44.273" v="97" actId="478"/>
          <ac:grpSpMkLst>
            <pc:docMk/>
            <pc:sldMk cId="4171568458" sldId="381"/>
            <ac:grpSpMk id="15" creationId="{ED29B4D2-991C-48EB-946B-8F3BFC209E79}"/>
          </ac:grpSpMkLst>
        </pc:grpChg>
        <pc:grpChg chg="add mod">
          <ac:chgData name="Victor Stany Rozario" userId="dbb37ec6-3e12-44d7-b04d-09b867830cae" providerId="ADAL" clId="{ADAC8719-B0CF-403A-AEF1-D893E689791A}" dt="2020-07-06T18:46:31.367" v="171" actId="1076"/>
          <ac:grpSpMkLst>
            <pc:docMk/>
            <pc:sldMk cId="4171568458" sldId="381"/>
            <ac:grpSpMk id="18" creationId="{363A1643-0328-4A52-854B-60E65C0409DB}"/>
          </ac:grpSpMkLst>
        </pc:grpChg>
        <pc:grpChg chg="add del mod">
          <ac:chgData name="Victor Stany Rozario" userId="dbb37ec6-3e12-44d7-b04d-09b867830cae" providerId="ADAL" clId="{ADAC8719-B0CF-403A-AEF1-D893E689791A}" dt="2020-07-06T18:44:13.499" v="118"/>
          <ac:grpSpMkLst>
            <pc:docMk/>
            <pc:sldMk cId="4171568458" sldId="381"/>
            <ac:grpSpMk id="28" creationId="{62758341-B9EA-40AC-9E33-7BC7B37ACA53}"/>
          </ac:grpSpMkLst>
        </pc:grpChg>
        <pc:grpChg chg="add mod">
          <ac:chgData name="Victor Stany Rozario" userId="dbb37ec6-3e12-44d7-b04d-09b867830cae" providerId="ADAL" clId="{ADAC8719-B0CF-403A-AEF1-D893E689791A}" dt="2020-07-06T18:44:56.520" v="123" actId="1076"/>
          <ac:grpSpMkLst>
            <pc:docMk/>
            <pc:sldMk cId="4171568458" sldId="381"/>
            <ac:grpSpMk id="32" creationId="{959BDC01-CDCB-4FF2-BA67-8181E570EDAF}"/>
          </ac:grpSpMkLst>
        </pc:grpChg>
        <pc:grpChg chg="add mod">
          <ac:chgData name="Victor Stany Rozario" userId="dbb37ec6-3e12-44d7-b04d-09b867830cae" providerId="ADAL" clId="{ADAC8719-B0CF-403A-AEF1-D893E689791A}" dt="2020-07-06T18:45:11.584" v="127" actId="1076"/>
          <ac:grpSpMkLst>
            <pc:docMk/>
            <pc:sldMk cId="4171568458" sldId="381"/>
            <ac:grpSpMk id="36" creationId="{33A55D83-6514-4B69-A96E-6AB1978EF548}"/>
          </ac:grpSpMkLst>
        </pc:grpChg>
        <pc:grpChg chg="add del mod">
          <ac:chgData name="Victor Stany Rozario" userId="dbb37ec6-3e12-44d7-b04d-09b867830cae" providerId="ADAL" clId="{ADAC8719-B0CF-403A-AEF1-D893E689791A}" dt="2020-07-06T18:45:12.238" v="128"/>
          <ac:grpSpMkLst>
            <pc:docMk/>
            <pc:sldMk cId="4171568458" sldId="381"/>
            <ac:grpSpMk id="40" creationId="{78C6BAE6-CECE-4AAE-B155-55F606804F97}"/>
          </ac:grpSpMkLst>
        </pc:grpChg>
        <pc:grpChg chg="add mod">
          <ac:chgData name="Victor Stany Rozario" userId="dbb37ec6-3e12-44d7-b04d-09b867830cae" providerId="ADAL" clId="{ADAC8719-B0CF-403A-AEF1-D893E689791A}" dt="2020-07-06T18:45:23.190" v="131" actId="1076"/>
          <ac:grpSpMkLst>
            <pc:docMk/>
            <pc:sldMk cId="4171568458" sldId="381"/>
            <ac:grpSpMk id="44" creationId="{B1FEBC9A-A054-4B4A-84CA-ED0C05B7E842}"/>
          </ac:grpSpMkLst>
        </pc:grpChg>
        <pc:grpChg chg="add mod">
          <ac:chgData name="Victor Stany Rozario" userId="dbb37ec6-3e12-44d7-b04d-09b867830cae" providerId="ADAL" clId="{ADAC8719-B0CF-403A-AEF1-D893E689791A}" dt="2020-07-06T18:46:02.622" v="145" actId="1076"/>
          <ac:grpSpMkLst>
            <pc:docMk/>
            <pc:sldMk cId="4171568458" sldId="381"/>
            <ac:grpSpMk id="49" creationId="{0C178AE8-9440-4854-B751-C9E011F5CC93}"/>
          </ac:grpSpMkLst>
        </pc:grpChg>
        <pc:grpChg chg="add mod">
          <ac:chgData name="Victor Stany Rozario" userId="dbb37ec6-3e12-44d7-b04d-09b867830cae" providerId="ADAL" clId="{ADAC8719-B0CF-403A-AEF1-D893E689791A}" dt="2020-07-06T18:46:02.622" v="145" actId="1076"/>
          <ac:grpSpMkLst>
            <pc:docMk/>
            <pc:sldMk cId="4171568458" sldId="381"/>
            <ac:grpSpMk id="53" creationId="{A89C98A7-84C0-4747-8700-4C5F99981683}"/>
          </ac:grpSpMkLst>
        </pc:grpChg>
        <pc:grpChg chg="add mod">
          <ac:chgData name="Victor Stany Rozario" userId="dbb37ec6-3e12-44d7-b04d-09b867830cae" providerId="ADAL" clId="{ADAC8719-B0CF-403A-AEF1-D893E689791A}" dt="2020-07-06T18:46:02.622" v="145" actId="1076"/>
          <ac:grpSpMkLst>
            <pc:docMk/>
            <pc:sldMk cId="4171568458" sldId="381"/>
            <ac:grpSpMk id="57" creationId="{2AFAF327-A3BE-4791-9309-260ACA41A462}"/>
          </ac:grpSpMkLst>
        </pc:grpChg>
        <pc:grpChg chg="add del mod">
          <ac:chgData name="Victor Stany Rozario" userId="dbb37ec6-3e12-44d7-b04d-09b867830cae" providerId="ADAL" clId="{ADAC8719-B0CF-403A-AEF1-D893E689791A}" dt="2020-07-06T18:46:27.674" v="168"/>
          <ac:grpSpMkLst>
            <pc:docMk/>
            <pc:sldMk cId="4171568458" sldId="381"/>
            <ac:grpSpMk id="63" creationId="{2FCFD5B1-9908-4DF4-A15D-45BA3CEAB7D5}"/>
          </ac:grpSpMkLst>
        </pc:grpChg>
        <pc:grpChg chg="add del mod">
          <ac:chgData name="Victor Stany Rozario" userId="dbb37ec6-3e12-44d7-b04d-09b867830cae" providerId="ADAL" clId="{ADAC8719-B0CF-403A-AEF1-D893E689791A}" dt="2020-07-06T18:46:27.674" v="168"/>
          <ac:grpSpMkLst>
            <pc:docMk/>
            <pc:sldMk cId="4171568458" sldId="381"/>
            <ac:grpSpMk id="67" creationId="{7B1004B7-7C5B-449C-A2E3-35FF7DDCD5F8}"/>
          </ac:grpSpMkLst>
        </pc:grpChg>
        <pc:grpChg chg="add del mod">
          <ac:chgData name="Victor Stany Rozario" userId="dbb37ec6-3e12-44d7-b04d-09b867830cae" providerId="ADAL" clId="{ADAC8719-B0CF-403A-AEF1-D893E689791A}" dt="2020-07-06T18:46:27.674" v="168"/>
          <ac:grpSpMkLst>
            <pc:docMk/>
            <pc:sldMk cId="4171568458" sldId="381"/>
            <ac:grpSpMk id="71" creationId="{50989E02-7261-4952-A715-5DCCDDBB25F9}"/>
          </ac:grpSpMkLst>
        </pc:grpChg>
        <pc:grpChg chg="add del mod">
          <ac:chgData name="Victor Stany Rozario" userId="dbb37ec6-3e12-44d7-b04d-09b867830cae" providerId="ADAL" clId="{ADAC8719-B0CF-403A-AEF1-D893E689791A}" dt="2020-07-06T18:46:32.198" v="172"/>
          <ac:grpSpMkLst>
            <pc:docMk/>
            <pc:sldMk cId="4171568458" sldId="381"/>
            <ac:grpSpMk id="76" creationId="{F8678E20-3B1C-4B37-BF43-FB1782594614}"/>
          </ac:grpSpMkLst>
        </pc:grpChg>
        <pc:grpChg chg="add del mod">
          <ac:chgData name="Victor Stany Rozario" userId="dbb37ec6-3e12-44d7-b04d-09b867830cae" providerId="ADAL" clId="{ADAC8719-B0CF-403A-AEF1-D893E689791A}" dt="2020-07-06T18:46:32.198" v="172"/>
          <ac:grpSpMkLst>
            <pc:docMk/>
            <pc:sldMk cId="4171568458" sldId="381"/>
            <ac:grpSpMk id="80" creationId="{A51CBB84-9A99-429A-849C-D68076D59345}"/>
          </ac:grpSpMkLst>
        </pc:grpChg>
        <pc:grpChg chg="add del mod">
          <ac:chgData name="Victor Stany Rozario" userId="dbb37ec6-3e12-44d7-b04d-09b867830cae" providerId="ADAL" clId="{ADAC8719-B0CF-403A-AEF1-D893E689791A}" dt="2020-07-06T18:46:32.198" v="172"/>
          <ac:grpSpMkLst>
            <pc:docMk/>
            <pc:sldMk cId="4171568458" sldId="381"/>
            <ac:grpSpMk id="84" creationId="{C4F6CB0D-47FF-459F-B617-0A594AE1B565}"/>
          </ac:grpSpMkLst>
        </pc:grpChg>
        <pc:grpChg chg="add mod">
          <ac:chgData name="Victor Stany Rozario" userId="dbb37ec6-3e12-44d7-b04d-09b867830cae" providerId="ADAL" clId="{ADAC8719-B0CF-403A-AEF1-D893E689791A}" dt="2020-07-06T18:46:42.297" v="175" actId="1076"/>
          <ac:grpSpMkLst>
            <pc:docMk/>
            <pc:sldMk cId="4171568458" sldId="381"/>
            <ac:grpSpMk id="89" creationId="{4BE50F2C-D072-4A79-95DF-4F1BAA6A6421}"/>
          </ac:grpSpMkLst>
        </pc:grpChg>
        <pc:grpChg chg="add mod">
          <ac:chgData name="Victor Stany Rozario" userId="dbb37ec6-3e12-44d7-b04d-09b867830cae" providerId="ADAL" clId="{ADAC8719-B0CF-403A-AEF1-D893E689791A}" dt="2020-07-06T18:46:42.297" v="175" actId="1076"/>
          <ac:grpSpMkLst>
            <pc:docMk/>
            <pc:sldMk cId="4171568458" sldId="381"/>
            <ac:grpSpMk id="93" creationId="{82FF6CC8-03FC-4295-A9C9-D12CFFF89EAD}"/>
          </ac:grpSpMkLst>
        </pc:grpChg>
        <pc:grpChg chg="add del mod">
          <ac:chgData name="Victor Stany Rozario" userId="dbb37ec6-3e12-44d7-b04d-09b867830cae" providerId="ADAL" clId="{ADAC8719-B0CF-403A-AEF1-D893E689791A}" dt="2020-07-06T18:46:45.550" v="176" actId="478"/>
          <ac:grpSpMkLst>
            <pc:docMk/>
            <pc:sldMk cId="4171568458" sldId="381"/>
            <ac:grpSpMk id="97" creationId="{03BC1020-28A7-424B-B527-942B8F0AF916}"/>
          </ac:grpSpMkLst>
        </pc:grpChg>
        <pc:graphicFrameChg chg="add mod modGraphic">
          <ac:chgData name="Victor Stany Rozario" userId="dbb37ec6-3e12-44d7-b04d-09b867830cae" providerId="ADAL" clId="{ADAC8719-B0CF-403A-AEF1-D893E689791A}" dt="2020-07-06T18:47:38.087" v="190"/>
          <ac:graphicFrameMkLst>
            <pc:docMk/>
            <pc:sldMk cId="4171568458" sldId="381"/>
            <ac:graphicFrameMk id="4" creationId="{B3B53550-10F9-41D8-BADB-8AFA6D187C86}"/>
          </ac:graphicFrameMkLst>
        </pc:graphicFrameChg>
        <pc:graphicFrameChg chg="add del mod modGraphic">
          <ac:chgData name="Victor Stany Rozario" userId="dbb37ec6-3e12-44d7-b04d-09b867830cae" providerId="ADAL" clId="{ADAC8719-B0CF-403A-AEF1-D893E689791A}" dt="2020-07-06T18:39:00.944" v="66" actId="478"/>
          <ac:graphicFrameMkLst>
            <pc:docMk/>
            <pc:sldMk cId="4171568458" sldId="381"/>
            <ac:graphicFrameMk id="6" creationId="{298FF963-EC94-4E60-895A-E65C8394E611}"/>
          </ac:graphicFrameMkLst>
        </pc:graphicFrameChg>
        <pc:graphicFrameChg chg="add del mod modGraphic">
          <ac:chgData name="Victor Stany Rozario" userId="dbb37ec6-3e12-44d7-b04d-09b867830cae" providerId="ADAL" clId="{ADAC8719-B0CF-403A-AEF1-D893E689791A}" dt="2020-07-06T18:42:13.645" v="92" actId="478"/>
          <ac:graphicFrameMkLst>
            <pc:docMk/>
            <pc:sldMk cId="4171568458" sldId="381"/>
            <ac:graphicFrameMk id="7" creationId="{F05E30DF-9311-498F-BD4B-216513912ED0}"/>
          </ac:graphicFrameMkLst>
        </pc:graphicFrameChg>
        <pc:picChg chg="del">
          <ac:chgData name="Victor Stany Rozario" userId="dbb37ec6-3e12-44d7-b04d-09b867830cae" providerId="ADAL" clId="{ADAC8719-B0CF-403A-AEF1-D893E689791A}" dt="2020-07-06T18:33:42.100" v="1" actId="478"/>
          <ac:picMkLst>
            <pc:docMk/>
            <pc:sldMk cId="4171568458" sldId="381"/>
            <ac:picMk id="3" creationId="{96EC4812-3C93-234B-8574-7FD61BED1953}"/>
          </ac:picMkLst>
        </pc:picChg>
        <pc:inkChg chg="add del">
          <ac:chgData name="Victor Stany Rozario" userId="dbb37ec6-3e12-44d7-b04d-09b867830cae" providerId="ADAL" clId="{ADAC8719-B0CF-403A-AEF1-D893E689791A}" dt="2020-07-07T03:50:34.960" v="209" actId="478"/>
          <ac:inkMkLst>
            <pc:docMk/>
            <pc:sldMk cId="4171568458" sldId="381"/>
            <ac:inkMk id="3" creationId="{DE02CFC4-B02E-4CDF-9719-2A589A6A45C3}"/>
          </ac:inkMkLst>
        </pc:inkChg>
        <pc:cxnChg chg="add">
          <ac:chgData name="Victor Stany Rozario" userId="dbb37ec6-3e12-44d7-b04d-09b867830cae" providerId="ADAL" clId="{ADAC8719-B0CF-403A-AEF1-D893E689791A}" dt="2020-07-06T18:42:27.079" v="93" actId="11529"/>
          <ac:cxnSpMkLst>
            <pc:docMk/>
            <pc:sldMk cId="4171568458" sldId="381"/>
            <ac:cxnSpMk id="14" creationId="{B7188B5B-1252-448C-92E0-967CD558DD3A}"/>
          </ac:cxnSpMkLst>
        </pc:cxnChg>
        <pc:cxnChg chg="add mod">
          <ac:chgData name="Victor Stany Rozario" userId="dbb37ec6-3e12-44d7-b04d-09b867830cae" providerId="ADAL" clId="{ADAC8719-B0CF-403A-AEF1-D893E689791A}" dt="2020-07-06T18:46:31.367" v="171" actId="1076"/>
          <ac:cxnSpMkLst>
            <pc:docMk/>
            <pc:sldMk cId="4171568458" sldId="381"/>
            <ac:cxnSpMk id="22" creationId="{1DA264F4-EBB3-4828-8621-D4AA4C3BD9A9}"/>
          </ac:cxnSpMkLst>
        </pc:cxnChg>
        <pc:cxnChg chg="add del mod">
          <ac:chgData name="Victor Stany Rozario" userId="dbb37ec6-3e12-44d7-b04d-09b867830cae" providerId="ADAL" clId="{ADAC8719-B0CF-403A-AEF1-D893E689791A}" dt="2020-07-06T18:44:13.499" v="118"/>
          <ac:cxnSpMkLst>
            <pc:docMk/>
            <pc:sldMk cId="4171568458" sldId="381"/>
            <ac:cxnSpMk id="31" creationId="{AD9996BC-FC85-47E5-A9BC-7ABE31F15808}"/>
          </ac:cxnSpMkLst>
        </pc:cxnChg>
        <pc:cxnChg chg="add mod">
          <ac:chgData name="Victor Stany Rozario" userId="dbb37ec6-3e12-44d7-b04d-09b867830cae" providerId="ADAL" clId="{ADAC8719-B0CF-403A-AEF1-D893E689791A}" dt="2020-07-06T18:44:56.520" v="123" actId="1076"/>
          <ac:cxnSpMkLst>
            <pc:docMk/>
            <pc:sldMk cId="4171568458" sldId="381"/>
            <ac:cxnSpMk id="35" creationId="{D9CDCBD5-CCFE-463B-A362-F9F8A2A0982E}"/>
          </ac:cxnSpMkLst>
        </pc:cxnChg>
        <pc:cxnChg chg="add mod">
          <ac:chgData name="Victor Stany Rozario" userId="dbb37ec6-3e12-44d7-b04d-09b867830cae" providerId="ADAL" clId="{ADAC8719-B0CF-403A-AEF1-D893E689791A}" dt="2020-07-06T18:45:11.584" v="127" actId="1076"/>
          <ac:cxnSpMkLst>
            <pc:docMk/>
            <pc:sldMk cId="4171568458" sldId="381"/>
            <ac:cxnSpMk id="39" creationId="{74FE3524-F829-4ADB-9F06-C71DFAFABCD9}"/>
          </ac:cxnSpMkLst>
        </pc:cxnChg>
        <pc:cxnChg chg="add del mod">
          <ac:chgData name="Victor Stany Rozario" userId="dbb37ec6-3e12-44d7-b04d-09b867830cae" providerId="ADAL" clId="{ADAC8719-B0CF-403A-AEF1-D893E689791A}" dt="2020-07-06T18:45:12.238" v="128"/>
          <ac:cxnSpMkLst>
            <pc:docMk/>
            <pc:sldMk cId="4171568458" sldId="381"/>
            <ac:cxnSpMk id="43" creationId="{07464A7C-CA1A-4BB9-9C7C-DF2A08C6B605}"/>
          </ac:cxnSpMkLst>
        </pc:cxnChg>
        <pc:cxnChg chg="add mod">
          <ac:chgData name="Victor Stany Rozario" userId="dbb37ec6-3e12-44d7-b04d-09b867830cae" providerId="ADAL" clId="{ADAC8719-B0CF-403A-AEF1-D893E689791A}" dt="2020-07-06T18:45:23.190" v="131" actId="1076"/>
          <ac:cxnSpMkLst>
            <pc:docMk/>
            <pc:sldMk cId="4171568458" sldId="381"/>
            <ac:cxnSpMk id="47" creationId="{0F3B8794-9045-4D8A-A9A4-4A4FD6B1A86F}"/>
          </ac:cxnSpMkLst>
        </pc:cxnChg>
        <pc:cxnChg chg="add mod">
          <ac:chgData name="Victor Stany Rozario" userId="dbb37ec6-3e12-44d7-b04d-09b867830cae" providerId="ADAL" clId="{ADAC8719-B0CF-403A-AEF1-D893E689791A}" dt="2020-07-06T18:46:07.130" v="146" actId="14100"/>
          <ac:cxnSpMkLst>
            <pc:docMk/>
            <pc:sldMk cId="4171568458" sldId="381"/>
            <ac:cxnSpMk id="48" creationId="{637AAC9A-9A46-449C-B555-9D667681CFAD}"/>
          </ac:cxnSpMkLst>
        </pc:cxnChg>
        <pc:cxnChg chg="add mod">
          <ac:chgData name="Victor Stany Rozario" userId="dbb37ec6-3e12-44d7-b04d-09b867830cae" providerId="ADAL" clId="{ADAC8719-B0CF-403A-AEF1-D893E689791A}" dt="2020-07-06T18:46:02.622" v="145" actId="1076"/>
          <ac:cxnSpMkLst>
            <pc:docMk/>
            <pc:sldMk cId="4171568458" sldId="381"/>
            <ac:cxnSpMk id="52" creationId="{391DA342-EF66-4CFE-A8D3-2EAE08594EF8}"/>
          </ac:cxnSpMkLst>
        </pc:cxnChg>
        <pc:cxnChg chg="add mod">
          <ac:chgData name="Victor Stany Rozario" userId="dbb37ec6-3e12-44d7-b04d-09b867830cae" providerId="ADAL" clId="{ADAC8719-B0CF-403A-AEF1-D893E689791A}" dt="2020-07-06T18:46:02.622" v="145" actId="1076"/>
          <ac:cxnSpMkLst>
            <pc:docMk/>
            <pc:sldMk cId="4171568458" sldId="381"/>
            <ac:cxnSpMk id="56" creationId="{F188C6C2-B07C-44D9-B25E-043D3DB4F214}"/>
          </ac:cxnSpMkLst>
        </pc:cxnChg>
        <pc:cxnChg chg="add mod">
          <ac:chgData name="Victor Stany Rozario" userId="dbb37ec6-3e12-44d7-b04d-09b867830cae" providerId="ADAL" clId="{ADAC8719-B0CF-403A-AEF1-D893E689791A}" dt="2020-07-06T18:46:02.622" v="145" actId="1076"/>
          <ac:cxnSpMkLst>
            <pc:docMk/>
            <pc:sldMk cId="4171568458" sldId="381"/>
            <ac:cxnSpMk id="60" creationId="{4BD5A43E-A11C-4235-B22F-53D80845ED9B}"/>
          </ac:cxnSpMkLst>
        </pc:cxnChg>
        <pc:cxnChg chg="add del mod">
          <ac:chgData name="Victor Stany Rozario" userId="dbb37ec6-3e12-44d7-b04d-09b867830cae" providerId="ADAL" clId="{ADAC8719-B0CF-403A-AEF1-D893E689791A}" dt="2020-07-06T18:46:27.674" v="168"/>
          <ac:cxnSpMkLst>
            <pc:docMk/>
            <pc:sldMk cId="4171568458" sldId="381"/>
            <ac:cxnSpMk id="62" creationId="{7A390E6E-433D-4F3F-AF46-EBF61ED66297}"/>
          </ac:cxnSpMkLst>
        </pc:cxnChg>
        <pc:cxnChg chg="add del mod">
          <ac:chgData name="Victor Stany Rozario" userId="dbb37ec6-3e12-44d7-b04d-09b867830cae" providerId="ADAL" clId="{ADAC8719-B0CF-403A-AEF1-D893E689791A}" dt="2020-07-06T18:46:27.674" v="168"/>
          <ac:cxnSpMkLst>
            <pc:docMk/>
            <pc:sldMk cId="4171568458" sldId="381"/>
            <ac:cxnSpMk id="66" creationId="{CD12F6F1-C95B-46FC-AF52-BB63E56F7E5D}"/>
          </ac:cxnSpMkLst>
        </pc:cxnChg>
        <pc:cxnChg chg="add del mod">
          <ac:chgData name="Victor Stany Rozario" userId="dbb37ec6-3e12-44d7-b04d-09b867830cae" providerId="ADAL" clId="{ADAC8719-B0CF-403A-AEF1-D893E689791A}" dt="2020-07-06T18:46:27.674" v="168"/>
          <ac:cxnSpMkLst>
            <pc:docMk/>
            <pc:sldMk cId="4171568458" sldId="381"/>
            <ac:cxnSpMk id="70" creationId="{9514AA6D-9531-447D-A3D1-A469457D0413}"/>
          </ac:cxnSpMkLst>
        </pc:cxnChg>
        <pc:cxnChg chg="add del mod">
          <ac:chgData name="Victor Stany Rozario" userId="dbb37ec6-3e12-44d7-b04d-09b867830cae" providerId="ADAL" clId="{ADAC8719-B0CF-403A-AEF1-D893E689791A}" dt="2020-07-06T18:46:27.674" v="168"/>
          <ac:cxnSpMkLst>
            <pc:docMk/>
            <pc:sldMk cId="4171568458" sldId="381"/>
            <ac:cxnSpMk id="74" creationId="{84131AB4-4943-4C91-9AC9-AB241DD13076}"/>
          </ac:cxnSpMkLst>
        </pc:cxnChg>
        <pc:cxnChg chg="add del mod">
          <ac:chgData name="Victor Stany Rozario" userId="dbb37ec6-3e12-44d7-b04d-09b867830cae" providerId="ADAL" clId="{ADAC8719-B0CF-403A-AEF1-D893E689791A}" dt="2020-07-06T18:46:32.198" v="172"/>
          <ac:cxnSpMkLst>
            <pc:docMk/>
            <pc:sldMk cId="4171568458" sldId="381"/>
            <ac:cxnSpMk id="75" creationId="{796D0D0D-75CD-448B-B326-692F0723634D}"/>
          </ac:cxnSpMkLst>
        </pc:cxnChg>
        <pc:cxnChg chg="add del mod">
          <ac:chgData name="Victor Stany Rozario" userId="dbb37ec6-3e12-44d7-b04d-09b867830cae" providerId="ADAL" clId="{ADAC8719-B0CF-403A-AEF1-D893E689791A}" dt="2020-07-06T18:46:32.198" v="172"/>
          <ac:cxnSpMkLst>
            <pc:docMk/>
            <pc:sldMk cId="4171568458" sldId="381"/>
            <ac:cxnSpMk id="79" creationId="{0F20C331-9E8F-4C42-ADF1-D9DB275AFCA7}"/>
          </ac:cxnSpMkLst>
        </pc:cxnChg>
        <pc:cxnChg chg="add del mod">
          <ac:chgData name="Victor Stany Rozario" userId="dbb37ec6-3e12-44d7-b04d-09b867830cae" providerId="ADAL" clId="{ADAC8719-B0CF-403A-AEF1-D893E689791A}" dt="2020-07-06T18:46:32.198" v="172"/>
          <ac:cxnSpMkLst>
            <pc:docMk/>
            <pc:sldMk cId="4171568458" sldId="381"/>
            <ac:cxnSpMk id="83" creationId="{37976300-F0E2-4DDD-A4D7-476EE50734DE}"/>
          </ac:cxnSpMkLst>
        </pc:cxnChg>
        <pc:cxnChg chg="add del mod">
          <ac:chgData name="Victor Stany Rozario" userId="dbb37ec6-3e12-44d7-b04d-09b867830cae" providerId="ADAL" clId="{ADAC8719-B0CF-403A-AEF1-D893E689791A}" dt="2020-07-06T18:46:32.198" v="172"/>
          <ac:cxnSpMkLst>
            <pc:docMk/>
            <pc:sldMk cId="4171568458" sldId="381"/>
            <ac:cxnSpMk id="87" creationId="{35DE637D-D349-40BD-9088-F3EEDCA373F3}"/>
          </ac:cxnSpMkLst>
        </pc:cxnChg>
        <pc:cxnChg chg="add mod">
          <ac:chgData name="Victor Stany Rozario" userId="dbb37ec6-3e12-44d7-b04d-09b867830cae" providerId="ADAL" clId="{ADAC8719-B0CF-403A-AEF1-D893E689791A}" dt="2020-07-06T18:46:55.101" v="179" actId="14100"/>
          <ac:cxnSpMkLst>
            <pc:docMk/>
            <pc:sldMk cId="4171568458" sldId="381"/>
            <ac:cxnSpMk id="88" creationId="{DB4C9D6F-6745-41A5-B33D-FBBA708F4CA3}"/>
          </ac:cxnSpMkLst>
        </pc:cxnChg>
        <pc:cxnChg chg="add mod">
          <ac:chgData name="Victor Stany Rozario" userId="dbb37ec6-3e12-44d7-b04d-09b867830cae" providerId="ADAL" clId="{ADAC8719-B0CF-403A-AEF1-D893E689791A}" dt="2020-07-06T18:46:42.297" v="175" actId="1076"/>
          <ac:cxnSpMkLst>
            <pc:docMk/>
            <pc:sldMk cId="4171568458" sldId="381"/>
            <ac:cxnSpMk id="92" creationId="{7CAEF0A3-438A-4DCA-9188-DB485FF7C591}"/>
          </ac:cxnSpMkLst>
        </pc:cxnChg>
        <pc:cxnChg chg="add mod">
          <ac:chgData name="Victor Stany Rozario" userId="dbb37ec6-3e12-44d7-b04d-09b867830cae" providerId="ADAL" clId="{ADAC8719-B0CF-403A-AEF1-D893E689791A}" dt="2020-07-06T18:46:42.297" v="175" actId="1076"/>
          <ac:cxnSpMkLst>
            <pc:docMk/>
            <pc:sldMk cId="4171568458" sldId="381"/>
            <ac:cxnSpMk id="96" creationId="{4FEC6AA2-139B-4140-AD9A-0B7283F2959F}"/>
          </ac:cxnSpMkLst>
        </pc:cxnChg>
        <pc:cxnChg chg="add del mod">
          <ac:chgData name="Victor Stany Rozario" userId="dbb37ec6-3e12-44d7-b04d-09b867830cae" providerId="ADAL" clId="{ADAC8719-B0CF-403A-AEF1-D893E689791A}" dt="2020-07-06T18:46:46.547" v="177" actId="478"/>
          <ac:cxnSpMkLst>
            <pc:docMk/>
            <pc:sldMk cId="4171568458" sldId="381"/>
            <ac:cxnSpMk id="100" creationId="{504F4FCC-11FB-4E08-9E0D-2CB18EDBC655}"/>
          </ac:cxnSpMkLst>
        </pc:cxnChg>
      </pc:sldChg>
      <pc:sldChg chg="addSp delSp modSp add mod">
        <pc:chgData name="Victor Stany Rozario" userId="dbb37ec6-3e12-44d7-b04d-09b867830cae" providerId="ADAL" clId="{ADAC8719-B0CF-403A-AEF1-D893E689791A}" dt="2020-07-07T01:55:22.305" v="207" actId="1076"/>
        <pc:sldMkLst>
          <pc:docMk/>
          <pc:sldMk cId="1857524783" sldId="382"/>
        </pc:sldMkLst>
        <pc:spChg chg="mod">
          <ac:chgData name="Victor Stany Rozario" userId="dbb37ec6-3e12-44d7-b04d-09b867830cae" providerId="ADAL" clId="{ADAC8719-B0CF-403A-AEF1-D893E689791A}" dt="2020-07-07T01:54:39.680" v="201" actId="1076"/>
          <ac:spMkLst>
            <pc:docMk/>
            <pc:sldMk cId="1857524783" sldId="382"/>
            <ac:spMk id="2" creationId="{00000000-0000-0000-0000-000000000000}"/>
          </ac:spMkLst>
        </pc:spChg>
        <pc:spChg chg="del">
          <ac:chgData name="Victor Stany Rozario" userId="dbb37ec6-3e12-44d7-b04d-09b867830cae" providerId="ADAL" clId="{ADAC8719-B0CF-403A-AEF1-D893E689791A}" dt="2020-07-07T01:54:16.562" v="197" actId="478"/>
          <ac:spMkLst>
            <pc:docMk/>
            <pc:sldMk cId="1857524783" sldId="382"/>
            <ac:spMk id="3" creationId="{00000000-0000-0000-0000-000000000000}"/>
          </ac:spMkLst>
        </pc:spChg>
        <pc:spChg chg="add del mod">
          <ac:chgData name="Victor Stany Rozario" userId="dbb37ec6-3e12-44d7-b04d-09b867830cae" providerId="ADAL" clId="{ADAC8719-B0CF-403A-AEF1-D893E689791A}" dt="2020-07-07T01:54:32.813" v="200" actId="478"/>
          <ac:spMkLst>
            <pc:docMk/>
            <pc:sldMk cId="1857524783" sldId="382"/>
            <ac:spMk id="5" creationId="{7028EEFD-944E-4CA3-9765-F4D0437B1F50}"/>
          </ac:spMkLst>
        </pc:spChg>
        <pc:picChg chg="add mod">
          <ac:chgData name="Victor Stany Rozario" userId="dbb37ec6-3e12-44d7-b04d-09b867830cae" providerId="ADAL" clId="{ADAC8719-B0CF-403A-AEF1-D893E689791A}" dt="2020-07-07T01:55:22.305" v="207" actId="1076"/>
          <ac:picMkLst>
            <pc:docMk/>
            <pc:sldMk cId="1857524783" sldId="382"/>
            <ac:picMk id="6" creationId="{F3C840C4-EF5E-46E2-8B21-99F5CF2D5D28}"/>
          </ac:picMkLst>
        </pc:picChg>
      </pc:sldChg>
      <pc:sldChg chg="new del">
        <pc:chgData name="Victor Stany Rozario" userId="dbb37ec6-3e12-44d7-b04d-09b867830cae" providerId="ADAL" clId="{ADAC8719-B0CF-403A-AEF1-D893E689791A}" dt="2020-07-07T01:54:07.752" v="195" actId="680"/>
        <pc:sldMkLst>
          <pc:docMk/>
          <pc:sldMk cId="2431182884" sldId="382"/>
        </pc:sldMkLst>
      </pc:sldChg>
      <pc:sldChg chg="addSp delSp modSp add mod">
        <pc:chgData name="Victor Stany Rozario" userId="dbb37ec6-3e12-44d7-b04d-09b867830cae" providerId="ADAL" clId="{ADAC8719-B0CF-403A-AEF1-D893E689791A}" dt="2020-07-11T14:56:12.497" v="451" actId="14100"/>
        <pc:sldMkLst>
          <pc:docMk/>
          <pc:sldMk cId="2849633030" sldId="383"/>
        </pc:sldMkLst>
        <pc:spChg chg="mod">
          <ac:chgData name="Victor Stany Rozario" userId="dbb37ec6-3e12-44d7-b04d-09b867830cae" providerId="ADAL" clId="{ADAC8719-B0CF-403A-AEF1-D893E689791A}" dt="2020-07-11T14:40:20.418" v="304" actId="20577"/>
          <ac:spMkLst>
            <pc:docMk/>
            <pc:sldMk cId="2849633030" sldId="383"/>
            <ac:spMk id="2" creationId="{00000000-0000-0000-0000-000000000000}"/>
          </ac:spMkLst>
        </pc:spChg>
        <pc:spChg chg="add del mod">
          <ac:chgData name="Victor Stany Rozario" userId="dbb37ec6-3e12-44d7-b04d-09b867830cae" providerId="ADAL" clId="{ADAC8719-B0CF-403A-AEF1-D893E689791A}" dt="2020-07-11T14:40:51.667" v="310" actId="478"/>
          <ac:spMkLst>
            <pc:docMk/>
            <pc:sldMk cId="2849633030" sldId="383"/>
            <ac:spMk id="6" creationId="{58DFCDBD-75DF-45C6-9F76-CE99519BC3DD}"/>
          </ac:spMkLst>
        </pc:spChg>
        <pc:spChg chg="add mod">
          <ac:chgData name="Victor Stany Rozario" userId="dbb37ec6-3e12-44d7-b04d-09b867830cae" providerId="ADAL" clId="{ADAC8719-B0CF-403A-AEF1-D893E689791A}" dt="2020-07-11T14:41:57.437" v="329" actId="403"/>
          <ac:spMkLst>
            <pc:docMk/>
            <pc:sldMk cId="2849633030" sldId="383"/>
            <ac:spMk id="14" creationId="{A92F3A2D-D1DA-4570-9F59-8F96823711C9}"/>
          </ac:spMkLst>
        </pc:spChg>
        <pc:graphicFrameChg chg="add del mod modGraphic">
          <ac:chgData name="Victor Stany Rozario" userId="dbb37ec6-3e12-44d7-b04d-09b867830cae" providerId="ADAL" clId="{ADAC8719-B0CF-403A-AEF1-D893E689791A}" dt="2020-07-11T14:56:08.924" v="450" actId="14100"/>
          <ac:graphicFrameMkLst>
            <pc:docMk/>
            <pc:sldMk cId="2849633030" sldId="383"/>
            <ac:graphicFrameMk id="4" creationId="{BD39F140-942A-4BC3-976A-BE9F2DE32D0E}"/>
          </ac:graphicFrameMkLst>
        </pc:graphicFrameChg>
        <pc:picChg chg="del">
          <ac:chgData name="Victor Stany Rozario" userId="dbb37ec6-3e12-44d7-b04d-09b867830cae" providerId="ADAL" clId="{ADAC8719-B0CF-403A-AEF1-D893E689791A}" dt="2020-07-11T14:19:39.034" v="258" actId="478"/>
          <ac:picMkLst>
            <pc:docMk/>
            <pc:sldMk cId="2849633030" sldId="383"/>
            <ac:picMk id="3" creationId="{FC70BDD2-4810-1A4F-A3AA-1204C743A937}"/>
          </ac:picMkLst>
        </pc:picChg>
        <pc:picChg chg="add mod">
          <ac:chgData name="Victor Stany Rozario" userId="dbb37ec6-3e12-44d7-b04d-09b867830cae" providerId="ADAL" clId="{ADAC8719-B0CF-403A-AEF1-D893E689791A}" dt="2020-07-11T14:56:12.497" v="451" actId="14100"/>
          <ac:picMkLst>
            <pc:docMk/>
            <pc:sldMk cId="2849633030" sldId="383"/>
            <ac:picMk id="8" creationId="{E4BB738F-9DA2-4218-9D9A-03E9D90A2A5B}"/>
          </ac:picMkLst>
        </pc:picChg>
      </pc:sldChg>
      <pc:sldChg chg="addSp delSp modSp add mod">
        <pc:chgData name="Victor Stany Rozario" userId="dbb37ec6-3e12-44d7-b04d-09b867830cae" providerId="ADAL" clId="{ADAC8719-B0CF-403A-AEF1-D893E689791A}" dt="2020-07-11T14:55:26.594" v="438" actId="14100"/>
        <pc:sldMkLst>
          <pc:docMk/>
          <pc:sldMk cId="2780147705" sldId="384"/>
        </pc:sldMkLst>
        <pc:spChg chg="mod">
          <ac:chgData name="Victor Stany Rozario" userId="dbb37ec6-3e12-44d7-b04d-09b867830cae" providerId="ADAL" clId="{ADAC8719-B0CF-403A-AEF1-D893E689791A}" dt="2020-07-11T14:45:59.662" v="348" actId="20577"/>
          <ac:spMkLst>
            <pc:docMk/>
            <pc:sldMk cId="2780147705" sldId="384"/>
            <ac:spMk id="2" creationId="{00000000-0000-0000-0000-000000000000}"/>
          </ac:spMkLst>
        </pc:spChg>
        <pc:spChg chg="add mod">
          <ac:chgData name="Victor Stany Rozario" userId="dbb37ec6-3e12-44d7-b04d-09b867830cae" providerId="ADAL" clId="{ADAC8719-B0CF-403A-AEF1-D893E689791A}" dt="2020-07-11T14:46:20.827" v="352" actId="14100"/>
          <ac:spMkLst>
            <pc:docMk/>
            <pc:sldMk cId="2780147705" sldId="384"/>
            <ac:spMk id="7" creationId="{93912E1E-5D40-4544-A6F9-452D46138660}"/>
          </ac:spMkLst>
        </pc:spChg>
        <pc:spChg chg="mod">
          <ac:chgData name="Victor Stany Rozario" userId="dbb37ec6-3e12-44d7-b04d-09b867830cae" providerId="ADAL" clId="{ADAC8719-B0CF-403A-AEF1-D893E689791A}" dt="2020-07-11T14:46:49.392" v="360" actId="14100"/>
          <ac:spMkLst>
            <pc:docMk/>
            <pc:sldMk cId="2780147705" sldId="384"/>
            <ac:spMk id="14" creationId="{A92F3A2D-D1DA-4570-9F59-8F96823711C9}"/>
          </ac:spMkLst>
        </pc:spChg>
        <pc:spChg chg="add del mod">
          <ac:chgData name="Victor Stany Rozario" userId="dbb37ec6-3e12-44d7-b04d-09b867830cae" providerId="ADAL" clId="{ADAC8719-B0CF-403A-AEF1-D893E689791A}" dt="2020-07-11T14:50:37.239" v="399" actId="478"/>
          <ac:spMkLst>
            <pc:docMk/>
            <pc:sldMk cId="2780147705" sldId="384"/>
            <ac:spMk id="17" creationId="{A7EA0D87-758B-4651-A695-511397271ACE}"/>
          </ac:spMkLst>
        </pc:spChg>
        <pc:graphicFrameChg chg="add mod modGraphic">
          <ac:chgData name="Victor Stany Rozario" userId="dbb37ec6-3e12-44d7-b04d-09b867830cae" providerId="ADAL" clId="{ADAC8719-B0CF-403A-AEF1-D893E689791A}" dt="2020-07-11T14:55:26.594" v="438" actId="14100"/>
          <ac:graphicFrameMkLst>
            <pc:docMk/>
            <pc:sldMk cId="2780147705" sldId="384"/>
            <ac:graphicFrameMk id="3" creationId="{84F50330-875A-46E7-BF82-A3F1BE3F335C}"/>
          </ac:graphicFrameMkLst>
        </pc:graphicFrameChg>
        <pc:graphicFrameChg chg="del">
          <ac:chgData name="Victor Stany Rozario" userId="dbb37ec6-3e12-44d7-b04d-09b867830cae" providerId="ADAL" clId="{ADAC8719-B0CF-403A-AEF1-D893E689791A}" dt="2020-07-11T14:44:05.538" v="338" actId="478"/>
          <ac:graphicFrameMkLst>
            <pc:docMk/>
            <pc:sldMk cId="2780147705" sldId="384"/>
            <ac:graphicFrameMk id="4" creationId="{BD39F140-942A-4BC3-976A-BE9F2DE32D0E}"/>
          </ac:graphicFrameMkLst>
        </pc:graphicFrameChg>
        <pc:picChg chg="del">
          <ac:chgData name="Victor Stany Rozario" userId="dbb37ec6-3e12-44d7-b04d-09b867830cae" providerId="ADAL" clId="{ADAC8719-B0CF-403A-AEF1-D893E689791A}" dt="2020-07-11T14:44:06.541" v="339" actId="478"/>
          <ac:picMkLst>
            <pc:docMk/>
            <pc:sldMk cId="2780147705" sldId="384"/>
            <ac:picMk id="8" creationId="{E4BB738F-9DA2-4218-9D9A-03E9D90A2A5B}"/>
          </ac:picMkLst>
        </pc:picChg>
        <pc:picChg chg="add mod">
          <ac:chgData name="Victor Stany Rozario" userId="dbb37ec6-3e12-44d7-b04d-09b867830cae" providerId="ADAL" clId="{ADAC8719-B0CF-403A-AEF1-D893E689791A}" dt="2020-07-11T14:55:23.109" v="437" actId="1037"/>
          <ac:picMkLst>
            <pc:docMk/>
            <pc:sldMk cId="2780147705" sldId="384"/>
            <ac:picMk id="15" creationId="{698A49C8-161C-4743-A856-6323A2DEB36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A387F4-D889-41F5-B4FB-B571D9B25B9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D0C166-0BFF-4478-AE97-9A0323709A2F}">
      <dgm:prSet phldrT="[Text]"/>
      <dgm:spPr/>
      <dgm:t>
        <a:bodyPr/>
        <a:lstStyle/>
        <a:p>
          <a:r>
            <a:rPr lang="en-US" dirty="0"/>
            <a:t>Data Type</a:t>
          </a:r>
        </a:p>
      </dgm:t>
    </dgm:pt>
    <dgm:pt modelId="{D3D9FAC6-4EFB-4CF8-8FC5-ED961F4B918C}" type="parTrans" cxnId="{7B827B7D-D7AF-41FD-8453-A4980CFDBAB2}">
      <dgm:prSet/>
      <dgm:spPr/>
      <dgm:t>
        <a:bodyPr/>
        <a:lstStyle/>
        <a:p>
          <a:endParaRPr lang="en-US"/>
        </a:p>
      </dgm:t>
    </dgm:pt>
    <dgm:pt modelId="{39D38CB8-694C-4370-A407-89711D0147B4}" type="sibTrans" cxnId="{7B827B7D-D7AF-41FD-8453-A4980CFDBAB2}">
      <dgm:prSet/>
      <dgm:spPr/>
      <dgm:t>
        <a:bodyPr/>
        <a:lstStyle/>
        <a:p>
          <a:endParaRPr lang="en-US"/>
        </a:p>
      </dgm:t>
    </dgm:pt>
    <dgm:pt modelId="{B7903CCC-9131-40A9-A243-6AE09AC963F2}">
      <dgm:prSet phldrT="[Text]"/>
      <dgm:spPr/>
      <dgm:t>
        <a:bodyPr/>
        <a:lstStyle/>
        <a:p>
          <a:r>
            <a:rPr lang="en-US" dirty="0"/>
            <a:t>Integral</a:t>
          </a:r>
        </a:p>
      </dgm:t>
    </dgm:pt>
    <dgm:pt modelId="{02869FA6-39A1-4417-B181-BE7A61FB67BE}" type="parTrans" cxnId="{DFA9A7CE-1CD3-4E73-B66B-433FE57AC8DC}">
      <dgm:prSet/>
      <dgm:spPr/>
      <dgm:t>
        <a:bodyPr/>
        <a:lstStyle/>
        <a:p>
          <a:endParaRPr lang="en-US"/>
        </a:p>
      </dgm:t>
    </dgm:pt>
    <dgm:pt modelId="{F1A2FFEB-EBA9-45FD-A7EC-BAA52664C7C6}" type="sibTrans" cxnId="{DFA9A7CE-1CD3-4E73-B66B-433FE57AC8DC}">
      <dgm:prSet/>
      <dgm:spPr/>
      <dgm:t>
        <a:bodyPr/>
        <a:lstStyle/>
        <a:p>
          <a:endParaRPr lang="en-US"/>
        </a:p>
      </dgm:t>
    </dgm:pt>
    <dgm:pt modelId="{340B4934-E79D-4D6E-A34E-30AC9C8B1FE2}">
      <dgm:prSet phldrT="[Text]"/>
      <dgm:spPr/>
      <dgm:t>
        <a:bodyPr/>
        <a:lstStyle/>
        <a:p>
          <a:r>
            <a:rPr lang="en-US" dirty="0"/>
            <a:t>Floating-Point</a:t>
          </a:r>
        </a:p>
      </dgm:t>
    </dgm:pt>
    <dgm:pt modelId="{FBA3CE35-A928-40D4-BBD0-12A40566507E}" type="parTrans" cxnId="{ED39E155-3515-4D91-856A-5B0AF107091A}">
      <dgm:prSet/>
      <dgm:spPr/>
      <dgm:t>
        <a:bodyPr/>
        <a:lstStyle/>
        <a:p>
          <a:endParaRPr lang="en-US"/>
        </a:p>
      </dgm:t>
    </dgm:pt>
    <dgm:pt modelId="{C76EC8CE-2252-4CCC-AC3E-43A54CA6557C}" type="sibTrans" cxnId="{ED39E155-3515-4D91-856A-5B0AF107091A}">
      <dgm:prSet/>
      <dgm:spPr/>
      <dgm:t>
        <a:bodyPr/>
        <a:lstStyle/>
        <a:p>
          <a:endParaRPr lang="en-US"/>
        </a:p>
      </dgm:t>
    </dgm:pt>
    <dgm:pt modelId="{FF23FAA9-A76F-49EF-9148-32323C9C3BDD}">
      <dgm:prSet phldrT="[Text]"/>
      <dgm:spPr/>
      <dgm:t>
        <a:bodyPr/>
        <a:lstStyle/>
        <a:p>
          <a:r>
            <a:rPr lang="en-US" dirty="0"/>
            <a:t>Other</a:t>
          </a:r>
        </a:p>
      </dgm:t>
    </dgm:pt>
    <dgm:pt modelId="{06CEEBB7-8AFD-4A2F-B873-4866F8483302}" type="parTrans" cxnId="{3598504C-7B10-44DC-B612-064604C23409}">
      <dgm:prSet/>
      <dgm:spPr/>
      <dgm:t>
        <a:bodyPr/>
        <a:lstStyle/>
        <a:p>
          <a:endParaRPr lang="en-US"/>
        </a:p>
      </dgm:t>
    </dgm:pt>
    <dgm:pt modelId="{34C5F22B-0D0A-462C-ABEC-FCE72E747F22}" type="sibTrans" cxnId="{3598504C-7B10-44DC-B612-064604C23409}">
      <dgm:prSet/>
      <dgm:spPr/>
      <dgm:t>
        <a:bodyPr/>
        <a:lstStyle/>
        <a:p>
          <a:endParaRPr lang="en-US"/>
        </a:p>
      </dgm:t>
    </dgm:pt>
    <dgm:pt modelId="{759E9DEF-A514-4C28-B805-5BE6E7F5A2FD}" type="pres">
      <dgm:prSet presAssocID="{0CA387F4-D889-41F5-B4FB-B571D9B25B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34C50D-575C-4F76-89A9-BCC418168623}" type="pres">
      <dgm:prSet presAssocID="{92D0C166-0BFF-4478-AE97-9A0323709A2F}" presName="hierRoot1" presStyleCnt="0">
        <dgm:presLayoutVars>
          <dgm:hierBranch val="init"/>
        </dgm:presLayoutVars>
      </dgm:prSet>
      <dgm:spPr/>
    </dgm:pt>
    <dgm:pt modelId="{95B9821B-7E0E-4ADD-B20A-9E55B49B4039}" type="pres">
      <dgm:prSet presAssocID="{92D0C166-0BFF-4478-AE97-9A0323709A2F}" presName="rootComposite1" presStyleCnt="0"/>
      <dgm:spPr/>
    </dgm:pt>
    <dgm:pt modelId="{8C40DF27-7ABF-4349-BF68-31354B397974}" type="pres">
      <dgm:prSet presAssocID="{92D0C166-0BFF-4478-AE97-9A0323709A2F}" presName="rootText1" presStyleLbl="node0" presStyleIdx="0" presStyleCnt="1" custScaleX="119792">
        <dgm:presLayoutVars>
          <dgm:chPref val="3"/>
        </dgm:presLayoutVars>
      </dgm:prSet>
      <dgm:spPr/>
    </dgm:pt>
    <dgm:pt modelId="{EF9152E5-BC53-43D6-8EC4-050EC930139D}" type="pres">
      <dgm:prSet presAssocID="{92D0C166-0BFF-4478-AE97-9A0323709A2F}" presName="rootConnector1" presStyleLbl="node1" presStyleIdx="0" presStyleCnt="0"/>
      <dgm:spPr/>
    </dgm:pt>
    <dgm:pt modelId="{3F292BCE-0087-4D3F-812C-117ED3F8DC80}" type="pres">
      <dgm:prSet presAssocID="{92D0C166-0BFF-4478-AE97-9A0323709A2F}" presName="hierChild2" presStyleCnt="0"/>
      <dgm:spPr/>
    </dgm:pt>
    <dgm:pt modelId="{E5A56AC1-CEE5-400E-AC16-16EC5AED5852}" type="pres">
      <dgm:prSet presAssocID="{02869FA6-39A1-4417-B181-BE7A61FB67BE}" presName="Name37" presStyleLbl="parChTrans1D2" presStyleIdx="0" presStyleCnt="3"/>
      <dgm:spPr/>
    </dgm:pt>
    <dgm:pt modelId="{E5652A79-06B9-461D-B6AC-68B554FF9E1E}" type="pres">
      <dgm:prSet presAssocID="{B7903CCC-9131-40A9-A243-6AE09AC963F2}" presName="hierRoot2" presStyleCnt="0">
        <dgm:presLayoutVars>
          <dgm:hierBranch val="init"/>
        </dgm:presLayoutVars>
      </dgm:prSet>
      <dgm:spPr/>
    </dgm:pt>
    <dgm:pt modelId="{27938600-8ADC-4273-BD5A-7125B0E7B32C}" type="pres">
      <dgm:prSet presAssocID="{B7903CCC-9131-40A9-A243-6AE09AC963F2}" presName="rootComposite" presStyleCnt="0"/>
      <dgm:spPr/>
    </dgm:pt>
    <dgm:pt modelId="{3E243726-9245-4DE9-99DA-5BAD050038B0}" type="pres">
      <dgm:prSet presAssocID="{B7903CCC-9131-40A9-A243-6AE09AC963F2}" presName="rootText" presStyleLbl="node2" presStyleIdx="0" presStyleCnt="3" custLinFactNeighborX="-92454" custLinFactNeighborY="1268">
        <dgm:presLayoutVars>
          <dgm:chPref val="3"/>
        </dgm:presLayoutVars>
      </dgm:prSet>
      <dgm:spPr/>
    </dgm:pt>
    <dgm:pt modelId="{B8EA1798-CB7A-4706-A8EA-C164B9DB4C46}" type="pres">
      <dgm:prSet presAssocID="{B7903CCC-9131-40A9-A243-6AE09AC963F2}" presName="rootConnector" presStyleLbl="node2" presStyleIdx="0" presStyleCnt="3"/>
      <dgm:spPr/>
    </dgm:pt>
    <dgm:pt modelId="{850A87EE-44EB-4C9A-A472-A246ACC94283}" type="pres">
      <dgm:prSet presAssocID="{B7903CCC-9131-40A9-A243-6AE09AC963F2}" presName="hierChild4" presStyleCnt="0"/>
      <dgm:spPr/>
    </dgm:pt>
    <dgm:pt modelId="{4E41A3FC-F780-4F88-8A37-3C6671471DDE}" type="pres">
      <dgm:prSet presAssocID="{B7903CCC-9131-40A9-A243-6AE09AC963F2}" presName="hierChild5" presStyleCnt="0"/>
      <dgm:spPr/>
    </dgm:pt>
    <dgm:pt modelId="{3FC89D72-E391-473B-BCB8-1EABE43DB112}" type="pres">
      <dgm:prSet presAssocID="{FBA3CE35-A928-40D4-BBD0-12A40566507E}" presName="Name37" presStyleLbl="parChTrans1D2" presStyleIdx="1" presStyleCnt="3"/>
      <dgm:spPr/>
    </dgm:pt>
    <dgm:pt modelId="{EAB1FCE4-AD8E-43AD-92B5-CBCAAF307DBB}" type="pres">
      <dgm:prSet presAssocID="{340B4934-E79D-4D6E-A34E-30AC9C8B1FE2}" presName="hierRoot2" presStyleCnt="0">
        <dgm:presLayoutVars>
          <dgm:hierBranch val="init"/>
        </dgm:presLayoutVars>
      </dgm:prSet>
      <dgm:spPr/>
    </dgm:pt>
    <dgm:pt modelId="{666563ED-277D-4F41-A3EA-91BA08620183}" type="pres">
      <dgm:prSet presAssocID="{340B4934-E79D-4D6E-A34E-30AC9C8B1FE2}" presName="rootComposite" presStyleCnt="0"/>
      <dgm:spPr/>
    </dgm:pt>
    <dgm:pt modelId="{DCF56A60-14ED-48DB-BB47-3E2F32D4A020}" type="pres">
      <dgm:prSet presAssocID="{340B4934-E79D-4D6E-A34E-30AC9C8B1FE2}" presName="rootText" presStyleLbl="node2" presStyleIdx="1" presStyleCnt="3">
        <dgm:presLayoutVars>
          <dgm:chPref val="3"/>
        </dgm:presLayoutVars>
      </dgm:prSet>
      <dgm:spPr/>
    </dgm:pt>
    <dgm:pt modelId="{5A9F1137-7256-4524-877C-C4A69C670B62}" type="pres">
      <dgm:prSet presAssocID="{340B4934-E79D-4D6E-A34E-30AC9C8B1FE2}" presName="rootConnector" presStyleLbl="node2" presStyleIdx="1" presStyleCnt="3"/>
      <dgm:spPr/>
    </dgm:pt>
    <dgm:pt modelId="{FE02FE24-E86D-40EA-8077-747591E5B48C}" type="pres">
      <dgm:prSet presAssocID="{340B4934-E79D-4D6E-A34E-30AC9C8B1FE2}" presName="hierChild4" presStyleCnt="0"/>
      <dgm:spPr/>
    </dgm:pt>
    <dgm:pt modelId="{2D91F37C-36BA-4963-9463-B3F292A5976E}" type="pres">
      <dgm:prSet presAssocID="{340B4934-E79D-4D6E-A34E-30AC9C8B1FE2}" presName="hierChild5" presStyleCnt="0"/>
      <dgm:spPr/>
    </dgm:pt>
    <dgm:pt modelId="{076A71C1-9B35-4118-A053-822840EE529D}" type="pres">
      <dgm:prSet presAssocID="{06CEEBB7-8AFD-4A2F-B873-4866F8483302}" presName="Name37" presStyleLbl="parChTrans1D2" presStyleIdx="2" presStyleCnt="3"/>
      <dgm:spPr/>
    </dgm:pt>
    <dgm:pt modelId="{C414EE56-127F-4A25-857A-7EDB9DFDA1BE}" type="pres">
      <dgm:prSet presAssocID="{FF23FAA9-A76F-49EF-9148-32323C9C3BDD}" presName="hierRoot2" presStyleCnt="0">
        <dgm:presLayoutVars>
          <dgm:hierBranch val="init"/>
        </dgm:presLayoutVars>
      </dgm:prSet>
      <dgm:spPr/>
    </dgm:pt>
    <dgm:pt modelId="{18F567EC-9A4A-4839-A29B-E6E114CF0C68}" type="pres">
      <dgm:prSet presAssocID="{FF23FAA9-A76F-49EF-9148-32323C9C3BDD}" presName="rootComposite" presStyleCnt="0"/>
      <dgm:spPr/>
    </dgm:pt>
    <dgm:pt modelId="{7BD327CC-38BC-45A6-9B54-72A07D965E57}" type="pres">
      <dgm:prSet presAssocID="{FF23FAA9-A76F-49EF-9148-32323C9C3BDD}" presName="rootText" presStyleLbl="node2" presStyleIdx="2" presStyleCnt="3" custLinFactNeighborX="87430" custLinFactNeighborY="42">
        <dgm:presLayoutVars>
          <dgm:chPref val="3"/>
        </dgm:presLayoutVars>
      </dgm:prSet>
      <dgm:spPr/>
    </dgm:pt>
    <dgm:pt modelId="{E7CB397C-6939-42FD-BC9E-4594B473AF18}" type="pres">
      <dgm:prSet presAssocID="{FF23FAA9-A76F-49EF-9148-32323C9C3BDD}" presName="rootConnector" presStyleLbl="node2" presStyleIdx="2" presStyleCnt="3"/>
      <dgm:spPr/>
    </dgm:pt>
    <dgm:pt modelId="{FE7340C9-6BC5-448C-8473-95F62D79C26C}" type="pres">
      <dgm:prSet presAssocID="{FF23FAA9-A76F-49EF-9148-32323C9C3BDD}" presName="hierChild4" presStyleCnt="0"/>
      <dgm:spPr/>
    </dgm:pt>
    <dgm:pt modelId="{A3C07679-87EB-428C-B7D7-2F041F43AD16}" type="pres">
      <dgm:prSet presAssocID="{FF23FAA9-A76F-49EF-9148-32323C9C3BDD}" presName="hierChild5" presStyleCnt="0"/>
      <dgm:spPr/>
    </dgm:pt>
    <dgm:pt modelId="{7640E068-2EF5-488E-ADBC-2F282EF21C13}" type="pres">
      <dgm:prSet presAssocID="{92D0C166-0BFF-4478-AE97-9A0323709A2F}" presName="hierChild3" presStyleCnt="0"/>
      <dgm:spPr/>
    </dgm:pt>
  </dgm:ptLst>
  <dgm:cxnLst>
    <dgm:cxn modelId="{4D3E4D09-BF4E-4584-BCF7-AA629A667DE6}" type="presOf" srcId="{92D0C166-0BFF-4478-AE97-9A0323709A2F}" destId="{EF9152E5-BC53-43D6-8EC4-050EC930139D}" srcOrd="1" destOrd="0" presId="urn:microsoft.com/office/officeart/2005/8/layout/orgChart1"/>
    <dgm:cxn modelId="{6367B126-BDEA-4659-A670-381D0120E9DA}" type="presOf" srcId="{06CEEBB7-8AFD-4A2F-B873-4866F8483302}" destId="{076A71C1-9B35-4118-A053-822840EE529D}" srcOrd="0" destOrd="0" presId="urn:microsoft.com/office/officeart/2005/8/layout/orgChart1"/>
    <dgm:cxn modelId="{BB8B2633-7B32-4CD5-8042-FB32D74D3E75}" type="presOf" srcId="{FBA3CE35-A928-40D4-BBD0-12A40566507E}" destId="{3FC89D72-E391-473B-BCB8-1EABE43DB112}" srcOrd="0" destOrd="0" presId="urn:microsoft.com/office/officeart/2005/8/layout/orgChart1"/>
    <dgm:cxn modelId="{C610F737-D7B3-4861-BAEC-8049FE5F4357}" type="presOf" srcId="{FF23FAA9-A76F-49EF-9148-32323C9C3BDD}" destId="{E7CB397C-6939-42FD-BC9E-4594B473AF18}" srcOrd="1" destOrd="0" presId="urn:microsoft.com/office/officeart/2005/8/layout/orgChart1"/>
    <dgm:cxn modelId="{16674B42-D376-4564-85F0-567266326C3F}" type="presOf" srcId="{340B4934-E79D-4D6E-A34E-30AC9C8B1FE2}" destId="{5A9F1137-7256-4524-877C-C4A69C670B62}" srcOrd="1" destOrd="0" presId="urn:microsoft.com/office/officeart/2005/8/layout/orgChart1"/>
    <dgm:cxn modelId="{57687E43-415C-40A4-8FB0-33C238A8090F}" type="presOf" srcId="{B7903CCC-9131-40A9-A243-6AE09AC963F2}" destId="{3E243726-9245-4DE9-99DA-5BAD050038B0}" srcOrd="0" destOrd="0" presId="urn:microsoft.com/office/officeart/2005/8/layout/orgChart1"/>
    <dgm:cxn modelId="{3598504C-7B10-44DC-B612-064604C23409}" srcId="{92D0C166-0BFF-4478-AE97-9A0323709A2F}" destId="{FF23FAA9-A76F-49EF-9148-32323C9C3BDD}" srcOrd="2" destOrd="0" parTransId="{06CEEBB7-8AFD-4A2F-B873-4866F8483302}" sibTransId="{34C5F22B-0D0A-462C-ABEC-FCE72E747F22}"/>
    <dgm:cxn modelId="{59D18F52-8B0A-4364-AFDB-FFC9638A2414}" type="presOf" srcId="{0CA387F4-D889-41F5-B4FB-B571D9B25B9E}" destId="{759E9DEF-A514-4C28-B805-5BE6E7F5A2FD}" srcOrd="0" destOrd="0" presId="urn:microsoft.com/office/officeart/2005/8/layout/orgChart1"/>
    <dgm:cxn modelId="{ED39E155-3515-4D91-856A-5B0AF107091A}" srcId="{92D0C166-0BFF-4478-AE97-9A0323709A2F}" destId="{340B4934-E79D-4D6E-A34E-30AC9C8B1FE2}" srcOrd="1" destOrd="0" parTransId="{FBA3CE35-A928-40D4-BBD0-12A40566507E}" sibTransId="{C76EC8CE-2252-4CCC-AC3E-43A54CA6557C}"/>
    <dgm:cxn modelId="{1B97D357-7515-4FCC-9C5B-9423BCDBEA75}" type="presOf" srcId="{FF23FAA9-A76F-49EF-9148-32323C9C3BDD}" destId="{7BD327CC-38BC-45A6-9B54-72A07D965E57}" srcOrd="0" destOrd="0" presId="urn:microsoft.com/office/officeart/2005/8/layout/orgChart1"/>
    <dgm:cxn modelId="{FCAA9F78-CC60-47EC-91B4-CB3AE3516B13}" type="presOf" srcId="{02869FA6-39A1-4417-B181-BE7A61FB67BE}" destId="{E5A56AC1-CEE5-400E-AC16-16EC5AED5852}" srcOrd="0" destOrd="0" presId="urn:microsoft.com/office/officeart/2005/8/layout/orgChart1"/>
    <dgm:cxn modelId="{7B827B7D-D7AF-41FD-8453-A4980CFDBAB2}" srcId="{0CA387F4-D889-41F5-B4FB-B571D9B25B9E}" destId="{92D0C166-0BFF-4478-AE97-9A0323709A2F}" srcOrd="0" destOrd="0" parTransId="{D3D9FAC6-4EFB-4CF8-8FC5-ED961F4B918C}" sibTransId="{39D38CB8-694C-4370-A407-89711D0147B4}"/>
    <dgm:cxn modelId="{7CF4F27D-4666-4D5D-B939-3F673785C084}" type="presOf" srcId="{B7903CCC-9131-40A9-A243-6AE09AC963F2}" destId="{B8EA1798-CB7A-4706-A8EA-C164B9DB4C46}" srcOrd="1" destOrd="0" presId="urn:microsoft.com/office/officeart/2005/8/layout/orgChart1"/>
    <dgm:cxn modelId="{DFA9A7CE-1CD3-4E73-B66B-433FE57AC8DC}" srcId="{92D0C166-0BFF-4478-AE97-9A0323709A2F}" destId="{B7903CCC-9131-40A9-A243-6AE09AC963F2}" srcOrd="0" destOrd="0" parTransId="{02869FA6-39A1-4417-B181-BE7A61FB67BE}" sibTransId="{F1A2FFEB-EBA9-45FD-A7EC-BAA52664C7C6}"/>
    <dgm:cxn modelId="{B75435E6-1987-498F-A7BF-60E8C1514104}" type="presOf" srcId="{92D0C166-0BFF-4478-AE97-9A0323709A2F}" destId="{8C40DF27-7ABF-4349-BF68-31354B397974}" srcOrd="0" destOrd="0" presId="urn:microsoft.com/office/officeart/2005/8/layout/orgChart1"/>
    <dgm:cxn modelId="{AD2DC4FA-00FE-4D09-BDC4-65AF16EC228D}" type="presOf" srcId="{340B4934-E79D-4D6E-A34E-30AC9C8B1FE2}" destId="{DCF56A60-14ED-48DB-BB47-3E2F32D4A020}" srcOrd="0" destOrd="0" presId="urn:microsoft.com/office/officeart/2005/8/layout/orgChart1"/>
    <dgm:cxn modelId="{054A9FF2-663C-4EA4-AC2D-FD6D6763E367}" type="presParOf" srcId="{759E9DEF-A514-4C28-B805-5BE6E7F5A2FD}" destId="{4334C50D-575C-4F76-89A9-BCC418168623}" srcOrd="0" destOrd="0" presId="urn:microsoft.com/office/officeart/2005/8/layout/orgChart1"/>
    <dgm:cxn modelId="{917DAA91-8B21-478C-9467-73C54A8A171A}" type="presParOf" srcId="{4334C50D-575C-4F76-89A9-BCC418168623}" destId="{95B9821B-7E0E-4ADD-B20A-9E55B49B4039}" srcOrd="0" destOrd="0" presId="urn:microsoft.com/office/officeart/2005/8/layout/orgChart1"/>
    <dgm:cxn modelId="{8B35FF3A-152B-4810-B79F-D3CCE9887765}" type="presParOf" srcId="{95B9821B-7E0E-4ADD-B20A-9E55B49B4039}" destId="{8C40DF27-7ABF-4349-BF68-31354B397974}" srcOrd="0" destOrd="0" presId="urn:microsoft.com/office/officeart/2005/8/layout/orgChart1"/>
    <dgm:cxn modelId="{B614A228-703C-49D2-83D3-2167A713A9A9}" type="presParOf" srcId="{95B9821B-7E0E-4ADD-B20A-9E55B49B4039}" destId="{EF9152E5-BC53-43D6-8EC4-050EC930139D}" srcOrd="1" destOrd="0" presId="urn:microsoft.com/office/officeart/2005/8/layout/orgChart1"/>
    <dgm:cxn modelId="{6750E3D1-47E6-499A-9957-89137CDFC15D}" type="presParOf" srcId="{4334C50D-575C-4F76-89A9-BCC418168623}" destId="{3F292BCE-0087-4D3F-812C-117ED3F8DC80}" srcOrd="1" destOrd="0" presId="urn:microsoft.com/office/officeart/2005/8/layout/orgChart1"/>
    <dgm:cxn modelId="{998525AE-3C70-40EB-8D1F-2D5A1B19B23D}" type="presParOf" srcId="{3F292BCE-0087-4D3F-812C-117ED3F8DC80}" destId="{E5A56AC1-CEE5-400E-AC16-16EC5AED5852}" srcOrd="0" destOrd="0" presId="urn:microsoft.com/office/officeart/2005/8/layout/orgChart1"/>
    <dgm:cxn modelId="{E9C5691B-4AFA-4B7C-998D-35AD8E18DE15}" type="presParOf" srcId="{3F292BCE-0087-4D3F-812C-117ED3F8DC80}" destId="{E5652A79-06B9-461D-B6AC-68B554FF9E1E}" srcOrd="1" destOrd="0" presId="urn:microsoft.com/office/officeart/2005/8/layout/orgChart1"/>
    <dgm:cxn modelId="{6897F524-6EC5-4A29-A10D-185EECDE84F6}" type="presParOf" srcId="{E5652A79-06B9-461D-B6AC-68B554FF9E1E}" destId="{27938600-8ADC-4273-BD5A-7125B0E7B32C}" srcOrd="0" destOrd="0" presId="urn:microsoft.com/office/officeart/2005/8/layout/orgChart1"/>
    <dgm:cxn modelId="{C221F883-035A-4065-A81E-9E60BA327214}" type="presParOf" srcId="{27938600-8ADC-4273-BD5A-7125B0E7B32C}" destId="{3E243726-9245-4DE9-99DA-5BAD050038B0}" srcOrd="0" destOrd="0" presId="urn:microsoft.com/office/officeart/2005/8/layout/orgChart1"/>
    <dgm:cxn modelId="{58AB5EEB-F99D-431B-9941-3BD6884DC2AF}" type="presParOf" srcId="{27938600-8ADC-4273-BD5A-7125B0E7B32C}" destId="{B8EA1798-CB7A-4706-A8EA-C164B9DB4C46}" srcOrd="1" destOrd="0" presId="urn:microsoft.com/office/officeart/2005/8/layout/orgChart1"/>
    <dgm:cxn modelId="{6753158D-1727-4B61-BBF9-35E972B3ECDC}" type="presParOf" srcId="{E5652A79-06B9-461D-B6AC-68B554FF9E1E}" destId="{850A87EE-44EB-4C9A-A472-A246ACC94283}" srcOrd="1" destOrd="0" presId="urn:microsoft.com/office/officeart/2005/8/layout/orgChart1"/>
    <dgm:cxn modelId="{6FE6787B-8600-47B9-A1FD-975471486672}" type="presParOf" srcId="{E5652A79-06B9-461D-B6AC-68B554FF9E1E}" destId="{4E41A3FC-F780-4F88-8A37-3C6671471DDE}" srcOrd="2" destOrd="0" presId="urn:microsoft.com/office/officeart/2005/8/layout/orgChart1"/>
    <dgm:cxn modelId="{AA4FE3FB-278D-40B2-9AC2-6C3620B76A2E}" type="presParOf" srcId="{3F292BCE-0087-4D3F-812C-117ED3F8DC80}" destId="{3FC89D72-E391-473B-BCB8-1EABE43DB112}" srcOrd="2" destOrd="0" presId="urn:microsoft.com/office/officeart/2005/8/layout/orgChart1"/>
    <dgm:cxn modelId="{0EC67CEB-9899-4C02-A40D-DF5ABB01BA70}" type="presParOf" srcId="{3F292BCE-0087-4D3F-812C-117ED3F8DC80}" destId="{EAB1FCE4-AD8E-43AD-92B5-CBCAAF307DBB}" srcOrd="3" destOrd="0" presId="urn:microsoft.com/office/officeart/2005/8/layout/orgChart1"/>
    <dgm:cxn modelId="{A6F3455A-0E79-4FBB-9D10-CDBCFA2EDB6E}" type="presParOf" srcId="{EAB1FCE4-AD8E-43AD-92B5-CBCAAF307DBB}" destId="{666563ED-277D-4F41-A3EA-91BA08620183}" srcOrd="0" destOrd="0" presId="urn:microsoft.com/office/officeart/2005/8/layout/orgChart1"/>
    <dgm:cxn modelId="{DFFC17A2-01EB-4147-B7F8-0BC9260CA0F6}" type="presParOf" srcId="{666563ED-277D-4F41-A3EA-91BA08620183}" destId="{DCF56A60-14ED-48DB-BB47-3E2F32D4A020}" srcOrd="0" destOrd="0" presId="urn:microsoft.com/office/officeart/2005/8/layout/orgChart1"/>
    <dgm:cxn modelId="{E1C09BAD-58C5-47D3-A85E-14862BBADD64}" type="presParOf" srcId="{666563ED-277D-4F41-A3EA-91BA08620183}" destId="{5A9F1137-7256-4524-877C-C4A69C670B62}" srcOrd="1" destOrd="0" presId="urn:microsoft.com/office/officeart/2005/8/layout/orgChart1"/>
    <dgm:cxn modelId="{470EF13D-2D04-4A55-AE03-70C917516D3F}" type="presParOf" srcId="{EAB1FCE4-AD8E-43AD-92B5-CBCAAF307DBB}" destId="{FE02FE24-E86D-40EA-8077-747591E5B48C}" srcOrd="1" destOrd="0" presId="urn:microsoft.com/office/officeart/2005/8/layout/orgChart1"/>
    <dgm:cxn modelId="{526BC2C1-7B71-4AA5-BD98-2565FB9E17CE}" type="presParOf" srcId="{EAB1FCE4-AD8E-43AD-92B5-CBCAAF307DBB}" destId="{2D91F37C-36BA-4963-9463-B3F292A5976E}" srcOrd="2" destOrd="0" presId="urn:microsoft.com/office/officeart/2005/8/layout/orgChart1"/>
    <dgm:cxn modelId="{70F20BFA-CFB8-4D3A-A484-0BDE59C9C7FF}" type="presParOf" srcId="{3F292BCE-0087-4D3F-812C-117ED3F8DC80}" destId="{076A71C1-9B35-4118-A053-822840EE529D}" srcOrd="4" destOrd="0" presId="urn:microsoft.com/office/officeart/2005/8/layout/orgChart1"/>
    <dgm:cxn modelId="{CFC47C4D-F6E7-4EF5-8234-2EF17AA1F3E9}" type="presParOf" srcId="{3F292BCE-0087-4D3F-812C-117ED3F8DC80}" destId="{C414EE56-127F-4A25-857A-7EDB9DFDA1BE}" srcOrd="5" destOrd="0" presId="urn:microsoft.com/office/officeart/2005/8/layout/orgChart1"/>
    <dgm:cxn modelId="{39484BFF-3123-46AC-BEB2-B7D6A76975FA}" type="presParOf" srcId="{C414EE56-127F-4A25-857A-7EDB9DFDA1BE}" destId="{18F567EC-9A4A-4839-A29B-E6E114CF0C68}" srcOrd="0" destOrd="0" presId="urn:microsoft.com/office/officeart/2005/8/layout/orgChart1"/>
    <dgm:cxn modelId="{3F638E68-6208-4622-9E55-01F04D6AA685}" type="presParOf" srcId="{18F567EC-9A4A-4839-A29B-E6E114CF0C68}" destId="{7BD327CC-38BC-45A6-9B54-72A07D965E57}" srcOrd="0" destOrd="0" presId="urn:microsoft.com/office/officeart/2005/8/layout/orgChart1"/>
    <dgm:cxn modelId="{04421069-8EF8-4169-9BA4-AA533E560ABA}" type="presParOf" srcId="{18F567EC-9A4A-4839-A29B-E6E114CF0C68}" destId="{E7CB397C-6939-42FD-BC9E-4594B473AF18}" srcOrd="1" destOrd="0" presId="urn:microsoft.com/office/officeart/2005/8/layout/orgChart1"/>
    <dgm:cxn modelId="{608A4AE0-E72F-48E5-8769-7527356FDDE5}" type="presParOf" srcId="{C414EE56-127F-4A25-857A-7EDB9DFDA1BE}" destId="{FE7340C9-6BC5-448C-8473-95F62D79C26C}" srcOrd="1" destOrd="0" presId="urn:microsoft.com/office/officeart/2005/8/layout/orgChart1"/>
    <dgm:cxn modelId="{642A60A8-8825-4C8D-A046-01916E26E08C}" type="presParOf" srcId="{C414EE56-127F-4A25-857A-7EDB9DFDA1BE}" destId="{A3C07679-87EB-428C-B7D7-2F041F43AD16}" srcOrd="2" destOrd="0" presId="urn:microsoft.com/office/officeart/2005/8/layout/orgChart1"/>
    <dgm:cxn modelId="{46B768E4-7200-44C0-85E8-68F5254E736B}" type="presParOf" srcId="{4334C50D-575C-4F76-89A9-BCC418168623}" destId="{7640E068-2EF5-488E-ADBC-2F282EF21C1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A71C1-9B35-4118-A053-822840EE529D}">
      <dsp:nvSpPr>
        <dsp:cNvPr id="0" name=""/>
        <dsp:cNvSpPr/>
      </dsp:nvSpPr>
      <dsp:spPr>
        <a:xfrm>
          <a:off x="4322186" y="777235"/>
          <a:ext cx="3238612" cy="326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476"/>
              </a:lnTo>
              <a:lnTo>
                <a:pt x="3238612" y="163476"/>
              </a:lnTo>
              <a:lnTo>
                <a:pt x="3238612" y="3266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89D72-E391-473B-BCB8-1EABE43DB112}">
      <dsp:nvSpPr>
        <dsp:cNvPr id="0" name=""/>
        <dsp:cNvSpPr/>
      </dsp:nvSpPr>
      <dsp:spPr>
        <a:xfrm>
          <a:off x="4276466" y="777235"/>
          <a:ext cx="91440" cy="3263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63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56AC1-CEE5-400E-AC16-16EC5AED5852}">
      <dsp:nvSpPr>
        <dsp:cNvPr id="0" name=""/>
        <dsp:cNvSpPr/>
      </dsp:nvSpPr>
      <dsp:spPr>
        <a:xfrm>
          <a:off x="1005509" y="777235"/>
          <a:ext cx="3316676" cy="326629"/>
        </a:xfrm>
        <a:custGeom>
          <a:avLst/>
          <a:gdLst/>
          <a:ahLst/>
          <a:cxnLst/>
          <a:rect l="0" t="0" r="0" b="0"/>
          <a:pathLst>
            <a:path>
              <a:moveTo>
                <a:pt x="3316676" y="0"/>
              </a:moveTo>
              <a:lnTo>
                <a:pt x="3316676" y="163479"/>
              </a:lnTo>
              <a:lnTo>
                <a:pt x="0" y="163479"/>
              </a:lnTo>
              <a:lnTo>
                <a:pt x="0" y="326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0DF27-7ABF-4349-BF68-31354B397974}">
      <dsp:nvSpPr>
        <dsp:cNvPr id="0" name=""/>
        <dsp:cNvSpPr/>
      </dsp:nvSpPr>
      <dsp:spPr>
        <a:xfrm>
          <a:off x="3391514" y="329"/>
          <a:ext cx="1861343" cy="776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Type</a:t>
          </a:r>
        </a:p>
      </dsp:txBody>
      <dsp:txXfrm>
        <a:off x="3391514" y="329"/>
        <a:ext cx="1861343" cy="776906"/>
      </dsp:txXfrm>
    </dsp:sp>
    <dsp:sp modelId="{3E243726-9245-4DE9-99DA-5BAD050038B0}">
      <dsp:nvSpPr>
        <dsp:cNvPr id="0" name=""/>
        <dsp:cNvSpPr/>
      </dsp:nvSpPr>
      <dsp:spPr>
        <a:xfrm>
          <a:off x="228602" y="1103865"/>
          <a:ext cx="1553813" cy="776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Integral</a:t>
          </a:r>
        </a:p>
      </dsp:txBody>
      <dsp:txXfrm>
        <a:off x="228602" y="1103865"/>
        <a:ext cx="1553813" cy="776906"/>
      </dsp:txXfrm>
    </dsp:sp>
    <dsp:sp modelId="{DCF56A60-14ED-48DB-BB47-3E2F32D4A020}">
      <dsp:nvSpPr>
        <dsp:cNvPr id="0" name=""/>
        <dsp:cNvSpPr/>
      </dsp:nvSpPr>
      <dsp:spPr>
        <a:xfrm>
          <a:off x="3545279" y="1103536"/>
          <a:ext cx="1553813" cy="776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Floating-Point</a:t>
          </a:r>
        </a:p>
      </dsp:txBody>
      <dsp:txXfrm>
        <a:off x="3545279" y="1103536"/>
        <a:ext cx="1553813" cy="776906"/>
      </dsp:txXfrm>
    </dsp:sp>
    <dsp:sp modelId="{7BD327CC-38BC-45A6-9B54-72A07D965E57}">
      <dsp:nvSpPr>
        <dsp:cNvPr id="0" name=""/>
        <dsp:cNvSpPr/>
      </dsp:nvSpPr>
      <dsp:spPr>
        <a:xfrm>
          <a:off x="6783892" y="1103862"/>
          <a:ext cx="1553813" cy="776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Other</a:t>
          </a:r>
        </a:p>
      </dsp:txBody>
      <dsp:txXfrm>
        <a:off x="6783892" y="1103862"/>
        <a:ext cx="1553813" cy="776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07T03:26:09.48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18827 14858 0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79346-91D0-F44D-8A72-71B61949E84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2404F-EE53-E040-B897-990E8875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37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28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98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71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39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4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9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92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24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10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8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05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65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76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97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89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97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7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78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55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84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0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6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578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58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108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297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615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5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665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460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587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21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634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808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717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832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21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8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618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294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030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868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8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39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186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871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08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682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670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877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817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507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439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877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7487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871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8504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46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6046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3850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813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047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1341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9211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126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6119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53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09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074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40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868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377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99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99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292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267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09632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9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237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565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79537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227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397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01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any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customXml" Target="../ink/ink1.xml"/><Relationship Id="rId4" Type="http://schemas.openxmlformats.org/officeDocument/2006/relationships/image" Target="../media/image2.png"/><Relationship Id="rId1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3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3115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1167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2020-2021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Victor Stany Rozario, </a:t>
                      </a:r>
                      <a:r>
                        <a:rPr lang="en-US" i="1" dirty="0">
                          <a:hlinkClick r:id="rId2"/>
                        </a:rPr>
                        <a:t>stany@aiub.edu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2</a:t>
            </a:r>
          </a:p>
        </p:txBody>
      </p:sp>
    </p:spTree>
    <p:extLst>
      <p:ext uri="{BB962C8B-B14F-4D97-AF65-F5344CB8AC3E}">
        <p14:creationId xmlns:p14="http://schemas.microsoft.com/office/powerpoint/2010/main" val="271429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3F7A5A-16F9-7546-B202-EC2B600D0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D8C6EC0-39BF-4280-B79E-EA01607F45F1}"/>
                  </a:ext>
                </a:extLst>
              </p14:cNvPr>
              <p14:cNvContentPartPr/>
              <p14:nvPr/>
            </p14:nvContentPartPr>
            <p14:xfrm>
              <a:off x="6777720" y="534888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D8C6EC0-39BF-4280-B79E-EA01607F45F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1880" y="5285520"/>
                <a:ext cx="3168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2785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EC4812-3C93-234B-8574-7FD61BED1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62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3B53550-10F9-41D8-BADB-8AFA6D187C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664917"/>
              </p:ext>
            </p:extLst>
          </p:nvPr>
        </p:nvGraphicFramePr>
        <p:xfrm>
          <a:off x="284164" y="1397000"/>
          <a:ext cx="8644372" cy="1880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188B5B-1252-448C-92E0-967CD558DD3A}"/>
              </a:ext>
            </a:extLst>
          </p:cNvPr>
          <p:cNvCxnSpPr/>
          <p:nvPr/>
        </p:nvCxnSpPr>
        <p:spPr>
          <a:xfrm>
            <a:off x="787791" y="3277772"/>
            <a:ext cx="0" cy="2504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3A1643-0328-4A52-854B-60E65C0409DB}"/>
              </a:ext>
            </a:extLst>
          </p:cNvPr>
          <p:cNvGrpSpPr/>
          <p:nvPr/>
        </p:nvGrpSpPr>
        <p:grpSpPr>
          <a:xfrm>
            <a:off x="986968" y="3580229"/>
            <a:ext cx="1249796" cy="504414"/>
            <a:chOff x="0" y="1103715"/>
            <a:chExt cx="1553813" cy="776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20CE000-8F2C-417B-81A8-CA1593F9F83F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8D40C3-B1CB-4BDC-BB21-30D49CE5ECA2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byte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A264F4-EBB3-4828-8621-D4AA4C3BD9A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87791" y="3832436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59BDC01-CDCB-4FF2-BA67-8181E570EDAF}"/>
              </a:ext>
            </a:extLst>
          </p:cNvPr>
          <p:cNvGrpSpPr/>
          <p:nvPr/>
        </p:nvGrpSpPr>
        <p:grpSpPr>
          <a:xfrm>
            <a:off x="986968" y="4193966"/>
            <a:ext cx="1249796" cy="504414"/>
            <a:chOff x="0" y="1103715"/>
            <a:chExt cx="1553813" cy="77690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DC224D-7410-458A-A8D4-6FCB21B9BC5C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95A01B-D05B-4F1F-B899-70B7D15230DE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short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9CDCBD5-CCFE-463B-A362-F9F8A2A0982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787791" y="4446173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A55D83-6514-4B69-A96E-6AB1978EF548}"/>
              </a:ext>
            </a:extLst>
          </p:cNvPr>
          <p:cNvGrpSpPr/>
          <p:nvPr/>
        </p:nvGrpSpPr>
        <p:grpSpPr>
          <a:xfrm>
            <a:off x="986968" y="4825103"/>
            <a:ext cx="1249796" cy="504414"/>
            <a:chOff x="0" y="1103715"/>
            <a:chExt cx="1553813" cy="77690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643EDD2-3F94-439C-B57C-83C61E5E72CE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7C6B2BE-030C-47ED-B941-58F3826488B1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int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FE3524-F829-4ADB-9F06-C71DFAFABCD9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87791" y="5077310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1FEBC9A-A054-4B4A-84CA-ED0C05B7E842}"/>
              </a:ext>
            </a:extLst>
          </p:cNvPr>
          <p:cNvGrpSpPr/>
          <p:nvPr/>
        </p:nvGrpSpPr>
        <p:grpSpPr>
          <a:xfrm>
            <a:off x="979855" y="5456239"/>
            <a:ext cx="1249796" cy="504414"/>
            <a:chOff x="0" y="1103715"/>
            <a:chExt cx="1553813" cy="77690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0C995C-EF92-4F74-B447-3E7D245ADA81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594F282-46C6-46CC-B2C6-D9ABC710CD48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long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F3B8794-9045-4D8A-A9A4-4A4FD6B1A86F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80678" y="5708446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37AAC9A-9A46-449C-B555-9D667681CFAD}"/>
              </a:ext>
            </a:extLst>
          </p:cNvPr>
          <p:cNvCxnSpPr>
            <a:cxnSpLocks/>
          </p:cNvCxnSpPr>
          <p:nvPr/>
        </p:nvCxnSpPr>
        <p:spPr>
          <a:xfrm>
            <a:off x="4288870" y="3264037"/>
            <a:ext cx="0" cy="20517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178AE8-9440-4854-B751-C9E011F5CC93}"/>
              </a:ext>
            </a:extLst>
          </p:cNvPr>
          <p:cNvGrpSpPr/>
          <p:nvPr/>
        </p:nvGrpSpPr>
        <p:grpSpPr>
          <a:xfrm>
            <a:off x="4488047" y="3566494"/>
            <a:ext cx="1249796" cy="504414"/>
            <a:chOff x="0" y="1103715"/>
            <a:chExt cx="1553813" cy="77690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5183210-D70F-467B-BEF9-4ED6ACA53C68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6603D97-6F2C-411F-AFE5-9D063545CC09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float</a:t>
              </a: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1DA342-EF66-4CFE-A8D3-2EAE08594EF8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288870" y="3818701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9C98A7-84C0-4747-8700-4C5F99981683}"/>
              </a:ext>
            </a:extLst>
          </p:cNvPr>
          <p:cNvGrpSpPr/>
          <p:nvPr/>
        </p:nvGrpSpPr>
        <p:grpSpPr>
          <a:xfrm>
            <a:off x="4488047" y="4180231"/>
            <a:ext cx="1249796" cy="504414"/>
            <a:chOff x="0" y="1103715"/>
            <a:chExt cx="1553813" cy="77690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77E35D2-99B0-4B78-A146-3036C5D54101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CAC731-0A5B-4102-8978-A77810359D89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double</a:t>
              </a: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88C6C2-B07C-44D9-B25E-043D3DB4F214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288870" y="4432438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AFAF327-A3BE-4791-9309-260ACA41A462}"/>
              </a:ext>
            </a:extLst>
          </p:cNvPr>
          <p:cNvGrpSpPr/>
          <p:nvPr/>
        </p:nvGrpSpPr>
        <p:grpSpPr>
          <a:xfrm>
            <a:off x="4488047" y="4811368"/>
            <a:ext cx="1249796" cy="504414"/>
            <a:chOff x="0" y="1103715"/>
            <a:chExt cx="1553813" cy="77690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C768895-F1E6-44BC-8D63-8E169EEF579A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CCCDB09-4DB0-4023-B22B-91885AC8FDA9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decimal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BD5A43E-A11C-4235-B22F-53D80845ED9B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288870" y="5063575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B4C9D6F-6745-41A5-B33D-FBBA708F4CA3}"/>
              </a:ext>
            </a:extLst>
          </p:cNvPr>
          <p:cNvCxnSpPr>
            <a:cxnSpLocks/>
          </p:cNvCxnSpPr>
          <p:nvPr/>
        </p:nvCxnSpPr>
        <p:spPr>
          <a:xfrm>
            <a:off x="7479563" y="3204396"/>
            <a:ext cx="0" cy="13899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BE50F2C-D072-4A79-95DF-4F1BAA6A6421}"/>
              </a:ext>
            </a:extLst>
          </p:cNvPr>
          <p:cNvGrpSpPr/>
          <p:nvPr/>
        </p:nvGrpSpPr>
        <p:grpSpPr>
          <a:xfrm>
            <a:off x="7678740" y="3506853"/>
            <a:ext cx="1249796" cy="504414"/>
            <a:chOff x="0" y="1103715"/>
            <a:chExt cx="1553813" cy="776906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214EDE8-DA01-49AA-ADF5-D550536430A7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FE8B43-542A-4E4C-ABB4-9AC16C6026B1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bool</a:t>
              </a:r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CAEF0A3-438A-4DCA-9188-DB485FF7C591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7479563" y="3759060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2FF6CC8-03FC-4295-A9C9-D12CFFF89EAD}"/>
              </a:ext>
            </a:extLst>
          </p:cNvPr>
          <p:cNvGrpSpPr/>
          <p:nvPr/>
        </p:nvGrpSpPr>
        <p:grpSpPr>
          <a:xfrm>
            <a:off x="7678740" y="4120590"/>
            <a:ext cx="1249796" cy="504414"/>
            <a:chOff x="0" y="1103715"/>
            <a:chExt cx="1553813" cy="776906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52C7FAF-EAB9-4965-A256-7275E72A8306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0C64073-B5FF-4D43-B447-ED30B788DEB9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char</a:t>
              </a: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FEC6AA2-139B-4140-AD9A-0B7283F2959F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7479563" y="4372797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56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086C86-8984-AE46-BC57-B127FEC25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448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3C3BA3-85CD-B845-85C6-BFCD8E2A2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6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70BDD2-4810-1A4F-A3AA-1204C743A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294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1"/>
            <a:ext cx="7313881" cy="109279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 and Reference Types and the Memory</a:t>
            </a:r>
            <a:r>
              <a:rPr lang="en-US" sz="2000" dirty="0"/>
              <a:t> 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this example we will illustrate how value and reference types are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represented in memory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Consider the execution of the following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programming code:</a:t>
            </a:r>
            <a:r>
              <a:rPr lang="en-US" sz="1600" dirty="0"/>
              <a:t> </a:t>
            </a:r>
            <a:br>
              <a:rPr lang="en-US" sz="1600" dirty="0"/>
            </a:b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39F140-942A-4BC3-976A-BE9F2DE32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495528"/>
              </p:ext>
            </p:extLst>
          </p:nvPr>
        </p:nvGraphicFramePr>
        <p:xfrm>
          <a:off x="276449" y="2421797"/>
          <a:ext cx="3043526" cy="3094001"/>
        </p:xfrm>
        <a:graphic>
          <a:graphicData uri="http://schemas.openxmlformats.org/drawingml/2006/table">
            <a:tbl>
              <a:tblPr/>
              <a:tblGrid>
                <a:gridCol w="3043526">
                  <a:extLst>
                    <a:ext uri="{9D8B030D-6E8A-4147-A177-3AD203B41FA5}">
                      <a16:colId xmlns:a16="http://schemas.microsoft.com/office/drawing/2014/main" val="563517856"/>
                    </a:ext>
                  </a:extLst>
                </a:gridCol>
              </a:tblGrid>
              <a:tr h="3094001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42;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b="0" i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'A'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bool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result = </a:t>
                      </a:r>
                      <a:r>
                        <a:rPr lang="en-US" sz="18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object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obj = 42;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string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str = </a:t>
                      </a:r>
                      <a:r>
                        <a:rPr lang="en-US" sz="1800" b="0" i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"Hello"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byte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[] bytes ={1,2,3};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63113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58DFCDBD-75DF-45C6-9F76-CE99519BC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93" y="1511644"/>
            <a:ext cx="1304254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F3A2D-D1DA-4570-9F59-8F96823711C9}"/>
              </a:ext>
            </a:extLst>
          </p:cNvPr>
          <p:cNvSpPr txBox="1"/>
          <p:nvPr/>
        </p:nvSpPr>
        <p:spPr>
          <a:xfrm>
            <a:off x="4304781" y="1667802"/>
            <a:ext cx="43468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 this point the variables are located in the memory as follows:</a:t>
            </a:r>
            <a:r>
              <a:rPr lang="en-US" sz="1400" dirty="0"/>
              <a:t> 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BB738F-9DA2-4218-9D9A-03E9D90A2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337" y="2229140"/>
            <a:ext cx="5475199" cy="43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33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1"/>
            <a:ext cx="7313881" cy="109279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 and Reference Types and the Memory</a:t>
            </a:r>
            <a:r>
              <a:rPr lang="en-US" sz="2000" dirty="0"/>
              <a:t> 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we now execute the following code, which changes the values of the variables, we will see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what happens to the memory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changing the value and reference types:</a:t>
            </a:r>
            <a:r>
              <a:rPr lang="en-US" sz="1200" dirty="0"/>
              <a:t> </a:t>
            </a:r>
            <a:br>
              <a:rPr lang="en-US" sz="1200" dirty="0"/>
            </a:br>
            <a:br>
              <a:rPr lang="en-US" sz="1600" dirty="0"/>
            </a:b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8DFCDBD-75DF-45C6-9F76-CE99519BC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93" y="1511644"/>
            <a:ext cx="1304254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F3A2D-D1DA-4570-9F59-8F96823711C9}"/>
              </a:ext>
            </a:extLst>
          </p:cNvPr>
          <p:cNvSpPr txBox="1"/>
          <p:nvPr/>
        </p:nvSpPr>
        <p:spPr>
          <a:xfrm>
            <a:off x="2373855" y="1812794"/>
            <a:ext cx="6554681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After these changes the variables and their values are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located in the</a:t>
            </a:r>
            <a:b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memory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follows:</a:t>
            </a:r>
            <a:r>
              <a:rPr lang="en-US" sz="1100" dirty="0"/>
              <a:t> </a:t>
            </a:r>
            <a:br>
              <a:rPr lang="en-US" sz="1100" dirty="0"/>
            </a:br>
            <a:endParaRPr lang="en-US" sz="11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F50330-875A-46E7-BF82-A3F1BE3F3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05198"/>
              </p:ext>
            </p:extLst>
          </p:nvPr>
        </p:nvGraphicFramePr>
        <p:xfrm>
          <a:off x="457538" y="2429539"/>
          <a:ext cx="2324367" cy="3031223"/>
        </p:xfrm>
        <a:graphic>
          <a:graphicData uri="http://schemas.openxmlformats.org/drawingml/2006/table">
            <a:tbl>
              <a:tblPr/>
              <a:tblGrid>
                <a:gridCol w="2324367">
                  <a:extLst>
                    <a:ext uri="{9D8B030D-6E8A-4147-A177-3AD203B41FA5}">
                      <a16:colId xmlns:a16="http://schemas.microsoft.com/office/drawing/2014/main" val="383303146"/>
                    </a:ext>
                  </a:extLst>
                </a:gridCol>
              </a:tblGrid>
              <a:tr h="3031223"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0;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600" b="0" i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'B'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result = </a:t>
                      </a:r>
                      <a:r>
                        <a:rPr lang="en-US" sz="16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obj = </a:t>
                      </a:r>
                      <a:r>
                        <a:rPr lang="en-US" sz="16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str = </a:t>
                      </a:r>
                      <a:r>
                        <a:rPr lang="en-US" sz="1600" b="0" i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"Bye"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bytes[1] = 0;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493231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93912E1E-5D40-4544-A6F9-452D46138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94" y="20029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8A49C8-161C-4743-A856-6323A2DEB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864" y="2333410"/>
            <a:ext cx="536096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47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5C349-A209-3D4F-8AD4-77DC9B3CE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739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EB6287-9926-2949-BFC4-515716C6E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79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33422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C# Data Types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Type Casting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keywords </a:t>
            </a:r>
            <a:r>
              <a:rPr lang="en-US" sz="2000" dirty="0" err="1">
                <a:solidFill>
                  <a:schemeClr val="tx1"/>
                </a:solidFill>
              </a:rPr>
              <a:t>readonly</a:t>
            </a:r>
            <a:r>
              <a:rPr lang="en-US" sz="2000" dirty="0">
                <a:solidFill>
                  <a:schemeClr val="tx1"/>
                </a:solidFill>
              </a:rPr>
              <a:t> and const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Enumeration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 of params, ref,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Understand the concept of Class and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Learn about constructors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Variable Types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A0F62F-4BA2-FD4F-A25A-5D33A3312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472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0D0769-895F-3045-92ED-C3FD62E48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090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302F82-18CF-844B-ACA4-73A85BF0E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756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790FF0-CBE4-594E-AED0-DA42029C8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935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BF27A6-7F87-EE49-9FDB-B6FFCF811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548032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879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EF1751-BA22-F343-BE4C-7387A01AB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914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15CBA5-4272-0D4B-BBE1-5AD7A0E52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349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42B60C-C976-A54B-8B72-333A6EA1B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532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101A4E-A36C-924C-9B6A-EF73E4D3F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624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93561-B6FC-914F-8F0C-3EBADD013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26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30358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Simple Console </a:t>
            </a:r>
            <a:br>
              <a:rPr lang="en-US" altLang="en-US" dirty="0"/>
            </a:br>
            <a:r>
              <a:rPr lang="en-US" altLang="en-US" dirty="0"/>
              <a:t>Project with C#</a:t>
            </a:r>
            <a:endParaRPr lang="en-US" dirty="0"/>
          </a:p>
        </p:txBody>
      </p:sp>
      <p:pic>
        <p:nvPicPr>
          <p:cNvPr id="6" name="Picture 3" descr="http://www.tutorialsteacher.com/Content/images/csharp/csharp-code-structure.png">
            <a:extLst>
              <a:ext uri="{FF2B5EF4-FFF2-40B4-BE49-F238E27FC236}">
                <a16:creationId xmlns:a16="http://schemas.microsoft.com/office/drawing/2014/main" id="{F3C840C4-EF5E-46E2-8B21-99F5CF2D5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76" y="2033333"/>
            <a:ext cx="7639447" cy="4094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524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D65751-3D24-F34E-9ACC-DA42E6C75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879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6E0D19-70A6-4047-931E-05B965962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760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9118EE-4121-4044-923E-6ACC22AD5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749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8FB8A0-358D-1B49-8F25-E557E49F7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856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AD1DC2-FA87-3E47-BA17-A446FC306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266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C522FA-F358-5F44-8970-C6439CD61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402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867F0F-8CD8-204E-AB0F-3CC19BAF9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227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ACD353-3A73-E342-99E7-34186FC0D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7772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4300A5-8393-1849-BD71-B514E94D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3578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462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1EE74-0A18-9D4E-B703-8869DADA9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24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C# BASICS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938472-440D-0844-814E-94366F3B8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4" y="2096630"/>
            <a:ext cx="0" cy="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0744D4-6EDE-EB4B-83FA-6C998BA73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67" y="2097001"/>
            <a:ext cx="8322666" cy="41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1D126B-1262-754C-8289-16E74302F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623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D8878B-EB0B-6E46-A9EC-23DC96A71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7772"/>
            <a:ext cx="9144000" cy="60302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2881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2BEC71-35A5-FD47-8899-819F48FD8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8176"/>
            <a:ext cx="9144000" cy="61798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3396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D52991-B4AB-BF43-B788-2F6882793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0128"/>
            <a:ext cx="9144000" cy="626787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822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AF6ACF-6767-3F4C-B679-862E1C0A7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162"/>
            <a:ext cx="9144000" cy="61268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044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ED7D14-4C74-3C4A-AE12-FA547A6C2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162"/>
            <a:ext cx="9144000" cy="61268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6971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&amp; Object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938472-440D-0844-814E-94366F3B8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4" y="2096630"/>
            <a:ext cx="0" cy="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F45717-66EE-2949-80EF-86FC5297E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46434"/>
            <a:ext cx="9144000" cy="471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956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428D7-924C-7545-BB32-2802562C6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006"/>
            <a:ext cx="9144000" cy="662699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253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F30FE-C7CD-4C47-8F0F-B6C751C3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004"/>
            <a:ext cx="9144000" cy="67039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7063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094C2-DE39-9A4B-A0E9-62DD43DE3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758"/>
            <a:ext cx="9144000" cy="656924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87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28A28B-9E90-5E43-8667-65B178B7A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857250"/>
            <a:ext cx="8706906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3711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29B4C1-1398-A541-AE80-B71C62BD3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882"/>
            <a:ext cx="9144000" cy="65981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87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4C71E5-0EC3-9748-8A6B-74A79AD2B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505"/>
            <a:ext cx="9144000" cy="66654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0819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3A624-F1CA-8946-AAAC-7BC6854AA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632"/>
            <a:ext cx="9144000" cy="66173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9056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A75A9E-CE94-C249-9B2A-C302200C3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632"/>
            <a:ext cx="9144000" cy="66173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521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08E2F-C1BD-7545-802C-8E1F5D1A6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254"/>
            <a:ext cx="9144000" cy="66847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7024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4635E9-5853-A640-9EFD-2C5DEC1FA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3167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4CE31C-B032-734F-9355-0D151881B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279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6708DF-1127-8649-9449-794A96640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9919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B4F901-0CBB-8D43-BB2E-48D6BE080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7242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BBAB6-6174-4B40-9B0A-FADD988FA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78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25B81D-E28A-E049-B548-AB92C024B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3100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7BC16F-F708-4C4B-BD75-EA335C418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0298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AE5A6-A985-E045-BFE8-539C4C160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012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9C635A-06B9-CE4C-A217-09F4D870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0120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8DE94B-E0F5-2F4F-9CE9-470A608C5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4128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569A35-799B-AA45-87AE-90F5C597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880"/>
            <a:ext cx="9144000" cy="65548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2648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F3420-8A13-1C48-BEA4-4AF6F27F2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2718"/>
            <a:ext cx="9144000" cy="64052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215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B5F541-DD24-8946-8CB5-FEE51E2DA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254"/>
            <a:ext cx="9144000" cy="66847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1886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363880-D239-4B49-AE68-78F66C7D3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004"/>
            <a:ext cx="9144000" cy="67039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4779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B9A57E-4CF4-7744-A764-DA6D1D2EA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380"/>
            <a:ext cx="9144000" cy="663661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8723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5AA7F-CDAD-4E40-8271-4AFAD19C2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008"/>
            <a:ext cx="9144000" cy="665586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93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28F67-243C-D04D-83CB-FA9E32543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7160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7D993B-314F-BF46-9778-229E0E733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8382"/>
            <a:ext cx="9144000" cy="655961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034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7183EE-E0DD-3F40-86B8-3703E77B1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634"/>
            <a:ext cx="9144000" cy="65499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3962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20BE26-1E5D-3C43-9C57-4A2D78999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702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755143-E4CD-6041-9D4C-A437A443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884"/>
            <a:ext cx="9144000" cy="652111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4458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195DC6-313F-D044-A03B-3B1BD83FD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504"/>
            <a:ext cx="9144000" cy="66654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4361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47E866-B6F9-F245-9F21-97ECE7A81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882"/>
            <a:ext cx="9144000" cy="65981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7568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578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4.0 The Complete Reference; Herbert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Schildt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McGraw-Hill Osborne Media; 2010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First C# by Andrew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Stellman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Fundamentals of Computer Programming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CSharp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Nakov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v2013</a:t>
            </a:r>
          </a:p>
        </p:txBody>
      </p:sp>
    </p:spTree>
    <p:extLst>
      <p:ext uri="{BB962C8B-B14F-4D97-AF65-F5344CB8AC3E}">
        <p14:creationId xmlns:p14="http://schemas.microsoft.com/office/powerpoint/2010/main" val="21979136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66CBB8-82DE-954F-A9FB-680C8B567251}"/>
              </a:ext>
            </a:extLst>
          </p:cNvPr>
          <p:cNvGrpSpPr/>
          <p:nvPr/>
        </p:nvGrpSpPr>
        <p:grpSpPr>
          <a:xfrm>
            <a:off x="284165" y="471969"/>
            <a:ext cx="7365210" cy="137411"/>
            <a:chOff x="284163" y="1577847"/>
            <a:chExt cx="8576373" cy="1374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0CE190-D03C-F64D-80D0-223EFC8AC00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8E5277-DEB0-6C4C-B4B7-1CBE53AA7D3D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B3564C-493F-F543-AAF5-822C4A9F296C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FD3F494A-D4DB-FE44-8E8B-2DDFEFC1B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321645-D332-6741-B536-B624E6F0B902}"/>
              </a:ext>
            </a:extLst>
          </p:cNvPr>
          <p:cNvSpPr txBox="1"/>
          <p:nvPr/>
        </p:nvSpPr>
        <p:spPr>
          <a:xfrm>
            <a:off x="284165" y="2669912"/>
            <a:ext cx="6318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C# 4.0 The Complete Reference; Herbert </a:t>
            </a:r>
            <a:r>
              <a:rPr lang="en-US" sz="1400" dirty="0" err="1"/>
              <a:t>Schildt</a:t>
            </a:r>
            <a:r>
              <a:rPr lang="en-US" sz="1400" dirty="0"/>
              <a:t>; McGraw-Hill Osborne Media; 2010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05E2F-7389-2549-A6D6-114519771CB0}"/>
              </a:ext>
            </a:extLst>
          </p:cNvPr>
          <p:cNvSpPr txBox="1"/>
          <p:nvPr/>
        </p:nvSpPr>
        <p:spPr>
          <a:xfrm>
            <a:off x="284165" y="1654250"/>
            <a:ext cx="8513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MSDN Library; URL: http://</a:t>
            </a:r>
            <a:r>
              <a:rPr lang="en-US" sz="1400" dirty="0" err="1"/>
              <a:t>msdn.microsoft.com</a:t>
            </a:r>
            <a:r>
              <a:rPr lang="en-US" sz="1400" dirty="0"/>
              <a:t>/library </a:t>
            </a:r>
          </a:p>
          <a:p>
            <a:endParaRPr lang="en-US" sz="1400" dirty="0"/>
          </a:p>
          <a:p>
            <a:r>
              <a:rPr lang="en-US" sz="1400" dirty="0"/>
              <a:t>C# Language Specification; URL: http://</a:t>
            </a:r>
            <a:r>
              <a:rPr lang="en-US" sz="1400" dirty="0" err="1"/>
              <a:t>download.microsoft.com</a:t>
            </a:r>
            <a:r>
              <a:rPr lang="en-US" sz="1400" dirty="0"/>
              <a:t>/download/0/B/D/0BDA894F- </a:t>
            </a:r>
          </a:p>
          <a:p>
            <a:r>
              <a:rPr lang="en-US" sz="1400" dirty="0"/>
              <a:t>2CCD-4C2C-B5A7-4EB1171962E5/CSharp%20Language%20Specixfication.doc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540F7C-F48D-1C44-AC08-2EEB637C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69" y="1042847"/>
            <a:ext cx="8814048" cy="4957902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67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7FEA4A-E33E-8144-A4DE-E15FCA323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22930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A57E20B972C64D978282F053DFCBCA" ma:contentTypeVersion="7" ma:contentTypeDescription="Create a new document." ma:contentTypeScope="" ma:versionID="040953a02d16ca4e3428810f06830045">
  <xsd:schema xmlns:xsd="http://www.w3.org/2001/XMLSchema" xmlns:xs="http://www.w3.org/2001/XMLSchema" xmlns:p="http://schemas.microsoft.com/office/2006/metadata/properties" xmlns:ns2="9399af49-22eb-4059-b270-f4421852262f" targetNamespace="http://schemas.microsoft.com/office/2006/metadata/properties" ma:root="true" ma:fieldsID="e085ff7bbe1c07361a618dc8038f1cee" ns2:_="">
    <xsd:import namespace="9399af49-22eb-4059-b270-f442185226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99af49-22eb-4059-b270-f442185226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F95D12-A270-446C-B1D8-D2215F731B89}"/>
</file>

<file path=customXml/itemProps2.xml><?xml version="1.0" encoding="utf-8"?>
<ds:datastoreItem xmlns:ds="http://schemas.openxmlformats.org/officeDocument/2006/customXml" ds:itemID="{6C905B2A-415A-4536-B357-A6D0DCEE16E5}"/>
</file>

<file path=customXml/itemProps3.xml><?xml version="1.0" encoding="utf-8"?>
<ds:datastoreItem xmlns:ds="http://schemas.openxmlformats.org/officeDocument/2006/customXml" ds:itemID="{3F99F24B-FDF7-4559-B4F4-27BD6CCBBDD3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752</TotalTime>
  <Words>467</Words>
  <Application>Microsoft Office PowerPoint</Application>
  <PresentationFormat>On-screen Show (4:3)</PresentationFormat>
  <Paragraphs>132</Paragraphs>
  <Slides>78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87" baseType="lpstr">
      <vt:lpstr>Arial</vt:lpstr>
      <vt:lpstr>Calibri</vt:lpstr>
      <vt:lpstr>Consolas</vt:lpstr>
      <vt:lpstr>Corbel</vt:lpstr>
      <vt:lpstr>Monotype Corsiva</vt:lpstr>
      <vt:lpstr>Verdana</vt:lpstr>
      <vt:lpstr>Wingdings</vt:lpstr>
      <vt:lpstr>Spectrum</vt:lpstr>
      <vt:lpstr>1_Spectrum</vt:lpstr>
      <vt:lpstr>C# Basics</vt:lpstr>
      <vt:lpstr>Topics</vt:lpstr>
      <vt:lpstr>Simple Console  Project with C#</vt:lpstr>
      <vt:lpstr>THE C#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&amp;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Victor Stany Rozario</cp:lastModifiedBy>
  <cp:revision>41</cp:revision>
  <dcterms:created xsi:type="dcterms:W3CDTF">2018-12-10T17:20:29Z</dcterms:created>
  <dcterms:modified xsi:type="dcterms:W3CDTF">2021-05-30T01:54:46Z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0x01010036A57E20B972C64D978282F053DFCBCA</vt:lpwstr>
  </property>
</Properties>
</file>