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407" r:id="rId2"/>
    <p:sldId id="257" r:id="rId3"/>
    <p:sldId id="266" r:id="rId4"/>
    <p:sldId id="366" r:id="rId5"/>
    <p:sldId id="367" r:id="rId6"/>
    <p:sldId id="368" r:id="rId7"/>
    <p:sldId id="369" r:id="rId8"/>
    <p:sldId id="371" r:id="rId9"/>
    <p:sldId id="373" r:id="rId10"/>
    <p:sldId id="382" r:id="rId11"/>
    <p:sldId id="374" r:id="rId12"/>
    <p:sldId id="375" r:id="rId13"/>
    <p:sldId id="376" r:id="rId14"/>
    <p:sldId id="377" r:id="rId15"/>
    <p:sldId id="383" r:id="rId16"/>
    <p:sldId id="378" r:id="rId17"/>
    <p:sldId id="379" r:id="rId18"/>
    <p:sldId id="384" r:id="rId19"/>
    <p:sldId id="380" r:id="rId20"/>
    <p:sldId id="381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2" r:id="rId37"/>
    <p:sldId id="400" r:id="rId38"/>
    <p:sldId id="401" r:id="rId39"/>
    <p:sldId id="403" r:id="rId40"/>
    <p:sldId id="404" r:id="rId41"/>
    <p:sldId id="405" r:id="rId42"/>
    <p:sldId id="406" r:id="rId43"/>
    <p:sldId id="26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19"/>
  </p:normalViewPr>
  <p:slideViewPr>
    <p:cSldViewPr snapToGrid="0" snapToObjects="1">
      <p:cViewPr varScale="1">
        <p:scale>
          <a:sx n="108" d="100"/>
          <a:sy n="108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F727F302-2091-470C-A4A3-AE6E227EC11F}"/>
    <pc:docChg chg="undo custSel modSld">
      <pc:chgData name="Victor Stany Rozario" userId="dbb37ec6-3e12-44d7-b04d-09b867830cae" providerId="ADAL" clId="{F727F302-2091-470C-A4A3-AE6E227EC11F}" dt="2020-07-14T04:10:33.935" v="127" actId="1038"/>
      <pc:docMkLst>
        <pc:docMk/>
      </pc:docMkLst>
      <pc:sldChg chg="modSp mod">
        <pc:chgData name="Victor Stany Rozario" userId="dbb37ec6-3e12-44d7-b04d-09b867830cae" providerId="ADAL" clId="{F727F302-2091-470C-A4A3-AE6E227EC11F}" dt="2020-07-14T01:49:24.595" v="1" actId="20577"/>
        <pc:sldMkLst>
          <pc:docMk/>
          <pc:sldMk cId="424874041" sldId="257"/>
        </pc:sldMkLst>
        <pc:spChg chg="mod">
          <ac:chgData name="Victor Stany Rozario" userId="dbb37ec6-3e12-44d7-b04d-09b867830cae" providerId="ADAL" clId="{F727F302-2091-470C-A4A3-AE6E227EC11F}" dt="2020-07-14T01:49:24.595" v="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 mod">
        <pc:chgData name="Victor Stany Rozario" userId="dbb37ec6-3e12-44d7-b04d-09b867830cae" providerId="ADAL" clId="{F727F302-2091-470C-A4A3-AE6E227EC11F}" dt="2020-07-14T04:10:33.935" v="127" actId="1038"/>
        <pc:sldMkLst>
          <pc:docMk/>
          <pc:sldMk cId="3844257740" sldId="371"/>
        </pc:sldMkLst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2" creationId="{00000000-0000-0000-0000-000000000000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5" creationId="{6D2A1622-18B3-CF42-B5AD-82A5F905695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" creationId="{B43FBE22-D267-49BB-9B84-35CA6113CE69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10" creationId="{287AB7CF-0B42-1A43-993F-3E0B3129AF97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11" creationId="{0FDD2DA8-6A58-8945-8370-0521B905F90B}"/>
          </ac:spMkLst>
        </pc:spChg>
        <pc:spChg chg="mod">
          <ac:chgData name="Victor Stany Rozario" userId="dbb37ec6-3e12-44d7-b04d-09b867830cae" providerId="ADAL" clId="{F727F302-2091-470C-A4A3-AE6E227EC11F}" dt="2020-07-14T04:03:30.995" v="4" actId="338"/>
          <ac:spMkLst>
            <pc:docMk/>
            <pc:sldMk cId="3844257740" sldId="371"/>
            <ac:spMk id="12" creationId="{D421FBF4-4488-C440-91C1-36158F356C7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" creationId="{8D2A52F5-6A04-4928-BCA4-D7D7B4E1E25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" creationId="{2AB4C6E7-3824-4490-81B0-E1F1DAEE01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" creationId="{C2FCDC2D-C21D-460F-857E-F9C1D215C45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" creationId="{C21B3030-170C-4D6B-BDC7-C8F2DD5F7C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" creationId="{68236DEB-14A2-48E2-B67E-96DE326EE49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" creationId="{29A4184A-05D2-4778-8430-8F4418A929D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" creationId="{39D16B49-0246-41B2-96F0-2D8E17102A7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" creationId="{C2141438-AB30-4A1C-B232-300CE45F2B8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" creationId="{45E47BA0-5842-47B7-AF09-C419AF13D78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" creationId="{B17C3A7F-B53E-4F85-B9AE-2626A4B9A7F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" creationId="{5BBB7F4A-70E5-4174-9AC3-5955D2011B4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" creationId="{DEC9DF37-34B0-497A-B58C-E2229F6017C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" creationId="{6F68C577-35DB-4265-8930-791DFD8774C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" creationId="{9FC53C65-0400-43B6-BDB6-2915E056160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" creationId="{67C7C671-C598-4CB1-AB52-A9638BC7AF6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" creationId="{FE5EBA1A-8204-40FD-B92D-6F1197C9D17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" creationId="{23949C9C-F21C-4866-91E4-F2635208265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" creationId="{8287D3DE-1FFE-403C-A131-1B22271B61D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" creationId="{BC262303-6955-4516-BF91-81EC9375F36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" creationId="{BE187079-13FD-4434-93C3-BFC00370952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" creationId="{8A9775A2-9E81-4137-8801-556153CBB72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5" creationId="{51A6411F-C4BC-4F77-81FC-C1A4FC2B21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6" creationId="{26BAE561-E78B-43BE-BCEE-08CA42D3CB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7" creationId="{FF1BD63E-3AD1-460F-8A87-0237E367BD1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8" creationId="{1BDBC650-4AE6-456F-9CA8-D3AC039182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9" creationId="{92EAE5DA-EE95-4D0A-B8AA-D6E520F570E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0" creationId="{879A44A0-90E9-4805-B653-437167DBDBF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1" creationId="{AC042001-555F-4F14-87A8-0A687D17B5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2" creationId="{1AD2C09C-6658-4B01-932D-B608C8A095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3" creationId="{AAADBC5C-A86F-442B-9C3F-D3362E27F51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4" creationId="{256B491E-9857-423C-8594-E37F9F56D5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5" creationId="{7C107EC1-30CF-4685-8E09-822342958FF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6" creationId="{C0DE6232-DE20-4B61-8547-90E80AE657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7" creationId="{2A0F4C6A-22C3-4FB8-B7B4-34A728147C6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8" creationId="{7CE611FF-2E3B-4EC6-B47F-41196F79B28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49" creationId="{AC9EA9B1-81BF-42DA-9DA6-1765D3D1E78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0" creationId="{2311670A-35B9-401A-9186-21E7912001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1" creationId="{5A627ACE-9C67-45A9-8061-E648FA5C93D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2" creationId="{627DAFB2-CB88-43CD-986D-0212EB28221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3" creationId="{9F51595A-A43B-45B7-B6F5-04770897FC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4" creationId="{130DC18F-791D-4E61-B98A-85D575E37D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5" creationId="{2416527C-E8A4-4DF2-A00E-FF8E3B7715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6" creationId="{0C03C643-2A8B-49A8-AE61-A11630509D1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7" creationId="{055B58A2-F9FE-49BE-9FA2-D66007C3CE9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8" creationId="{629D8D09-3748-4F61-953A-8915105E24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59" creationId="{BA15C244-B171-404C-B103-2394A358DCD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0" creationId="{7AA62FEC-33B1-4964-B582-6BAB35F1DC1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1" creationId="{93966F3A-95AA-4A3E-9F52-6CC5E7C1D7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2" creationId="{22380088-5501-4ED2-B886-FA5744B118B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3" creationId="{AB357E2A-6F16-45BC-B815-B2D7F567724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4" creationId="{4F96C56D-51CC-45E3-8588-7AE0CCA1828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5" creationId="{44568983-0494-4CC3-96D8-1F9BC137799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6" creationId="{8649DAE6-C980-4D5E-BF27-84121A39081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7" creationId="{5F902316-CB76-43B6-9423-AF0E4FCE62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8" creationId="{B498142A-79EC-4631-993A-BFF14EB3BF5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69" creationId="{678C1ED3-9990-4123-930F-891F558337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0" creationId="{756C7008-EEE6-4A5C-8E73-FD020BEF46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1" creationId="{E32716B1-1938-449E-BA67-074C46F324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2" creationId="{0E374C34-D11B-401E-94B0-BCD9A6A4330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3" creationId="{B589A151-CC07-4D69-A052-0D1144A0C2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4" creationId="{61FED783-5CB4-4B8D-867B-E9F0AE6A8B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5" creationId="{2FFAD9A9-FDDC-49EA-B66A-44179544E0F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6" creationId="{3ED843CE-F36F-430F-BB6E-2871C472C4D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7" creationId="{E9E0346D-B0C2-40F2-90EF-6693A70084C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8" creationId="{74D208D7-A8D5-4EC3-BAE0-B797B8075C0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79" creationId="{8431DBA7-6B5D-4CF3-8814-1C2AADD63EC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0" creationId="{A18F32C0-7663-4DA2-84ED-C818CECD880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1" creationId="{F12B1D3E-9186-4ABF-AB74-ABDD1D1F14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2" creationId="{9C50F80F-AFFE-4949-B897-9D01E8610D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3" creationId="{95EB69AD-A290-4D1A-9AE4-1D3D6DB986B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4" creationId="{05AA2809-7973-42DA-8288-4CCCE753E2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5" creationId="{BB5D392E-994F-4BD3-9705-3780BF3173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6" creationId="{A4F461E0-2F25-44C3-847F-092E67E106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7" creationId="{D0B71E16-3BC4-4635-B681-30F8282E293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8" creationId="{CB29C3A3-C206-4F8C-BC5B-561E415174B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89" creationId="{92D8C631-6816-43C3-9168-E6406CEC89D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0" creationId="{C7370CD1-AA9E-4733-8B7C-00DE2E91FEB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1" creationId="{9EE5D138-1463-4B92-ACD0-6BCD9572BA8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2" creationId="{A3BEFBB9-C604-474F-9202-069572A294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3" creationId="{D549B049-E092-4F4E-96C9-7736E73EB0D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4" creationId="{B89684ED-6456-448A-A1BA-69B9EEC28D8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5" creationId="{FCD62D73-2169-48D6-9844-FB5A4F11D1E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6" creationId="{D41C03A7-A760-4D8E-92C1-068B7A6687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7" creationId="{A7AF7DB7-68F8-40EA-853E-280C1EE0B72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8" creationId="{7334F47C-3022-499E-9106-687571FA043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99" creationId="{93810882-B1F7-4049-9CB6-90F3A6926E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0" creationId="{E296436C-BA78-482B-8539-FEE499C72D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1" creationId="{38BFD2A9-7D98-4597-874C-29629F60F0E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" creationId="{3BE8BB78-6F39-41D6-927D-2F476F4D662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" creationId="{CA0AF71D-E6EA-45BE-BB9C-BEAFF796E32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" creationId="{A0260797-E9D7-4A20-92AB-7CBB3A6251E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" creationId="{3312D1C7-0620-4565-BB9E-90233E52627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" creationId="{80957FCB-0F5F-409F-B2D1-54E4054423F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" creationId="{E1C17822-B32F-41E3-A611-2F3B932F0A0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" creationId="{C9132B85-BE76-4C6D-A506-AB54C8B256A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" creationId="{9F05BDA0-16FB-4AB0-BF8D-5F0BF96B07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" creationId="{9FCDEF03-1853-4844-96CA-B8AFCCCB56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" creationId="{5DAC53B6-1722-4CA6-83B9-940C8859D97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" creationId="{B3354A07-95F6-4088-AB75-85CF083580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" creationId="{49D94010-B97F-4E6C-8080-95E011C3B0B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" creationId="{96545546-5430-4B78-9957-8BB49C1588E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" creationId="{FBB5100F-F588-4205-BA3D-E6FA27CBAFF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" creationId="{30AB7E56-B938-4371-93D2-FE7F7C77E06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" creationId="{1013E931-C022-43E4-94F8-3BCCE0B5F1E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" creationId="{6AFCC1FC-4F83-4896-BF1E-8F678E0252B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" creationId="{FD3A12D0-4135-4195-A1FC-5E37FBE9E19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" creationId="{1A532357-9CCC-4996-A23D-701D21B91D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1" creationId="{BF5E1E79-873A-4D4E-B143-3DFFED6D5F1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2" creationId="{4D879EA9-D390-4A87-B9BA-2CEEB43B0D0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3" creationId="{872C4900-A32D-46BF-AE92-C334730D07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4" creationId="{478A410F-23FA-4A08-82E5-D3D68D4DD57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5" creationId="{E14344DB-DDC3-4F00-A828-5843AAD5F57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6" creationId="{422A1ACF-8894-4B6D-A6B7-F53629BEEB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7" creationId="{23C257A0-D45C-4C3E-8863-60E6DFE5242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8" creationId="{D7C643D4-66CB-4101-BCDE-714477B2BEB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9" creationId="{71525F21-AF60-4A65-B0B4-55682E07341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0" creationId="{035FFAB2-F464-4B8C-808D-52FAAA2F2F4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1" creationId="{53CF6B95-200F-40D8-905A-D9F95ADEA31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2" creationId="{F1BDC20A-AB03-4407-8B12-D7A718B922A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3" creationId="{E39440A1-D7BF-4C45-9285-1E98A203DD5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4" creationId="{12926C97-B61E-4071-B7F8-C021F770293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5" creationId="{BE405ABA-AA1E-42BA-BF9B-8654571F984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6" creationId="{77C908B7-6EC0-444C-8E4B-854567AF5D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7" creationId="{09E7E254-EE44-4D1C-B43B-8BB57ADA9BA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8" creationId="{02A7648B-A2E7-49A8-AE38-B5D8AF018E1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39" creationId="{CF8747D0-B59B-4039-AB6A-2657F84B3EE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0" creationId="{91FED092-C02F-4DCB-8843-09E49E61A69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1" creationId="{03FD3F6A-CEA8-4492-A624-3AC4380ECC5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2" creationId="{03041D0C-AA9B-4189-BB64-0F13B3A3075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3" creationId="{277158BA-36E9-45D4-86B5-E1AA35D34F2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4" creationId="{D4990CED-F55B-4DA7-8EEB-D5AC34953A1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5" creationId="{ED4A7FDC-6862-4777-887B-A152A2CB54C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6" creationId="{35DA62E0-68F5-4574-A6AF-FEAED6C20B4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7" creationId="{3AD70B40-4557-46E0-8C2E-E12582327B1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8" creationId="{2861738B-A58D-4A71-9C46-B23910F08C9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49" creationId="{EC8B905E-102D-4716-8606-6DA35366CD3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0" creationId="{815A81AF-3198-42AC-8902-46D086D83BD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1" creationId="{0A70115C-6623-44D1-A007-F47ABF7EF9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2" creationId="{6672B272-D7DD-4955-8EB3-85C6B158BFA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3" creationId="{4288E6F5-CC96-4B1F-A2F3-EC09922EFD2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4" creationId="{AC3F0029-D581-48EB-8228-523CA9A235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5" creationId="{F118FA2B-9CC6-478B-992D-E727CEF4DF4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6" creationId="{ADAE38B3-8B1A-47D9-9A27-326C8A9E71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7" creationId="{250DC7E9-4706-4A5C-B4FE-F825275FE65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8" creationId="{3167CFD8-32C0-47EA-8F9E-47FF3FBC28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59" creationId="{9F913142-72BE-472C-A917-1DCEDDCC914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0" creationId="{6DDA945B-CA05-4628-9C24-6BBEA21482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1" creationId="{99C29186-8973-44DA-B60F-9641CDA6BA71}"/>
          </ac:spMkLst>
        </pc:spChg>
        <pc:spChg chg="del mod">
          <ac:chgData name="Victor Stany Rozario" userId="dbb37ec6-3e12-44d7-b04d-09b867830cae" providerId="ADAL" clId="{F727F302-2091-470C-A4A3-AE6E227EC11F}" dt="2020-07-14T04:07:52.305" v="65" actId="478"/>
          <ac:spMkLst>
            <pc:docMk/>
            <pc:sldMk cId="3844257740" sldId="371"/>
            <ac:spMk id="162" creationId="{8A55E2C6-4AB8-4B7A-83AC-95C0BB6F393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3" creationId="{4BB63B66-66A2-4A86-9BBA-32FCA94E694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4" creationId="{CFDFB750-C21D-432C-9D34-F01A4E60F7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5" creationId="{A6DAA0A0-6FE6-4CC9-9C7F-F379EB6965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6" creationId="{E9B0FCEF-ACD4-400E-8207-39505C854C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7" creationId="{D7416C77-492A-4CD5-A459-DF61B08FCD7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8" creationId="{F27A078A-AA7F-471F-929B-82E0B9F7938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69" creationId="{F3A5A414-3BCC-4027-AFFD-D3C7A15ABAE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0" creationId="{75699B12-65ED-40A3-B8E5-D069FD03F7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1" creationId="{1D2EB756-0B37-4744-B760-03ACB7DC52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2" creationId="{39E4854D-3E2F-4978-9E40-1732579C2BB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3" creationId="{35445B74-B25E-4A33-90DE-559897144A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4" creationId="{4384ADCF-824D-40D5-99E7-DF539EAFEC7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5" creationId="{C165677F-5CA9-4D26-B998-378FB64590C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6" creationId="{405E8575-EA3E-4AA0-841C-5C13A08F32F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7" creationId="{D5D72652-FDAD-405F-B392-2CC167FB3D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8" creationId="{D27F8995-3DCF-4615-A4C4-112706D5DF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79" creationId="{2296D0E4-9C2A-4B7F-85DF-0727C8CBDA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0" creationId="{FA2ACBFA-58AB-475D-BB37-B482D4F56FD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1" creationId="{AAB018BE-1D4E-433B-AB06-BB024393A2E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2" creationId="{7670CD9F-80C8-464F-9EC5-B7807617C12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3" creationId="{51725025-6D2C-47B9-A12D-798EF8A3629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4" creationId="{BFE659E2-5B18-4D32-9824-A24935FDA4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5" creationId="{6CB0BC7C-22B0-44F9-9F55-C01E8BB2B4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6" creationId="{AC57C193-7205-4260-901B-062231B393C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7" creationId="{BAFC1DFF-C834-4400-B0CD-4549AA36AD2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8" creationId="{96FE74AD-EA4A-4CD2-84D7-1843CE73E0F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89" creationId="{64662F0D-A910-46E0-864A-9A422509BC0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0" creationId="{D44E2172-732E-42A8-998A-7773CCAF80C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1" creationId="{8780BEE6-47FE-445A-9B1D-53FB818C77F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2" creationId="{9D7372E1-2E16-4957-8F73-05B8838F3EE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3" creationId="{93CAF37D-BAD2-4884-9516-C75C47C2656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4" creationId="{9013836A-7347-478E-8D73-D0DE51BFA1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5" creationId="{5F216432-C120-4E4A-9F37-E2E50A8C936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6" creationId="{7443194F-50FA-4A32-B42B-B2CA562F08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7" creationId="{0CBE4F3A-B635-4E14-9DDB-659EC7D0C75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8" creationId="{50454D1A-2931-4028-914C-03B90D9BACF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99" creationId="{5ACC52A7-6B54-4705-A2E9-25261C3D36C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0" creationId="{B268FD1C-CD42-4790-975B-AA5836B6F8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1" creationId="{1999BCC2-F9AE-4ABA-925E-0FCA068FFA4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2" creationId="{6B5CDE39-C048-4025-A5BC-64964D4B4BB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3" creationId="{2E20CC32-4612-45D4-8757-298C53AD60A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4" creationId="{F20D8496-416A-4D64-9E5E-727473581C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5" creationId="{E1D7FED6-34F5-4425-B451-548C3420E8E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6" creationId="{D84D9C24-D101-4A29-87DE-102B62A794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7" creationId="{D987766F-654E-49AF-B403-269FD269CC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8" creationId="{93208F3D-9E49-4DCA-A3A3-3613D015C8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09" creationId="{B6BF9B3F-BA07-48E0-98C7-7EA94166BEB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0" creationId="{2B737F7A-818B-4FDB-977B-B6D4F808EB0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1" creationId="{05637764-DD39-49F1-B0FD-D45A13C378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2" creationId="{E7162A3F-C042-44EB-9485-1A775F3664F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3" creationId="{E2301C93-AB54-47E2-B6B9-0BBEF18405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4" creationId="{1981E2B3-2916-4BBA-B28C-B7F4F1FEDA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5" creationId="{34E187CE-5277-4148-8EEA-2EAC1234B5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6" creationId="{62CFABBA-1EF8-4654-8102-BE26DC4D2FD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7" creationId="{3D2189ED-03FC-416D-B701-488ACE54E8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8" creationId="{F38C87EE-9699-4DFB-B013-CAF9516FFA8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19" creationId="{565FE851-BA5F-4595-B7C0-3D0DF8576B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0" creationId="{C57AE0AB-B65D-4160-9DC1-56E519A83A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1" creationId="{1851E883-5944-4B16-8FD8-1E042BC32B3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2" creationId="{639BA62A-FF74-43E6-A169-97DE12CE831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3" creationId="{8434D32C-194A-4A3E-9432-9D07D6FD7FB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4" creationId="{9DD35F76-3E62-4A8B-BB1D-DB7BEC02DF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5" creationId="{75B8AC2C-630D-4F73-9E9B-99AC02371CD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6" creationId="{F93477AE-ABBD-44AB-87D2-5A4C6D3C3A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7" creationId="{A6F04D92-FE24-4E2E-B87C-C5A069F017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8" creationId="{9BA38BD2-8E11-462C-8682-276FA060E63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29" creationId="{46CD2CB4-CE4D-4393-98AC-DB2C7349B82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0" creationId="{FEE8677A-D8E0-4BE0-A184-80B08E9C6D8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1" creationId="{E5598091-7F74-4F8C-8079-A5206F78DD1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2" creationId="{E024B1AB-7DE6-4269-917D-A7103E2533C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3" creationId="{AEFA5E7C-F13E-4662-BF08-62F1C5FC913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4" creationId="{EE667B83-5135-4D7E-A778-03E6EF7FECC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5" creationId="{8330DE29-7CB7-4E2A-A5AE-64BD94C7725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6" creationId="{3A45F2F6-81F3-49FC-999C-BDC5862FD1F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7" creationId="{77994177-CBBA-4D54-B77B-6BDB4B5ED0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8" creationId="{231C5BE7-C9A1-4001-ABEB-FDE8AF1DBD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39" creationId="{FEF02ED0-D8BF-4519-9EC9-FCE9039E6B4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0" creationId="{4DF9C276-81B4-48C2-9701-9382394F44B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1" creationId="{D70C83B1-FE60-4642-9333-60BED856C39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2" creationId="{E4FAE963-A676-4C0B-B505-B83E9DA7B78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3" creationId="{37109948-870E-4EB5-A6E3-E1D13E9A6C7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4" creationId="{BCC661F3-D4A2-4A9D-AE85-41D925467C1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5" creationId="{7AA1CA95-52FB-4E37-A158-5920071A4B7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6" creationId="{8A7CCD2B-0114-47AB-8B71-61F0461C228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7" creationId="{48511D77-10AA-409C-93A1-4D03550993A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8" creationId="{776B89FE-6DC9-43C7-A414-DAF1A8ED94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49" creationId="{AB118EF7-4731-48B0-9EA7-CECF01779E6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0" creationId="{0FCE2DC6-C3F2-452E-8D13-AA8D09AB7E4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1" creationId="{0F8EB787-7076-4AD5-AE5B-9C91A56F168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2" creationId="{889FDA5F-1309-4746-BD0D-FC6756B687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3" creationId="{DA123068-E6AB-407A-B521-E8ECB8E089F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4" creationId="{B4B9D3F0-CD9C-4430-AFAB-94AA8012D8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5" creationId="{4A3F6D27-2B06-4406-ACF5-0AC0B5FFE5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6" creationId="{F6E59859-F6D6-421B-8742-0AEFAE0CD1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7" creationId="{9040036E-D8F0-4C3F-9105-2B33051DC2C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8" creationId="{9C4C0E9B-6BEC-4427-906D-B8A1A18E814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59" creationId="{36A70964-3EA0-4401-B6D2-4BA03C2EA78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0" creationId="{C5154D3F-3945-41B4-95EF-3C5BF324ECA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1" creationId="{681A442F-7BD6-4927-A092-7ACF8B83EF2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2" creationId="{190C62B1-D760-4432-B7D9-DC0F5026159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3" creationId="{DE2DF747-D7B5-4B3D-A4F6-19D212335C7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4" creationId="{15D6B231-171B-4905-8880-09DF303BCA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5" creationId="{36C917A3-10F5-4820-8F3E-72D4D37BF71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6" creationId="{242A9796-38D4-4FB4-B1B4-834C0C476A1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7" creationId="{48C48D67-A141-4A18-997A-BB482D5B7EC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8" creationId="{54CE4329-6A29-40B8-9A8C-95D8B8972F9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69" creationId="{73C1B2A0-7E28-49BC-B8D5-3B26863E803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0" creationId="{9D7E4064-7B3D-4203-BA28-5DFE057578F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1" creationId="{FB9B954E-5358-42E7-8E85-431D84B82E0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2" creationId="{0AF45A51-F9BC-4CEB-A633-DE032B919EC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3" creationId="{AD6478A0-B400-47C2-9BAA-01783061A31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4" creationId="{052F1086-E33A-407A-9A74-C3BFB71A55D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5" creationId="{C7EA88B4-6AE2-44EF-9947-B264DC3646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6" creationId="{58B6AEA4-3EA1-4000-A5E2-9B601C4A922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7" creationId="{F382B409-02BD-4F91-9947-33577FD53E3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8" creationId="{BECCD898-7FA5-4B94-8E56-8FBF708E404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79" creationId="{FE90CB93-8659-4202-AD30-F0B5CF9E433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0" creationId="{0B266D96-50F5-4460-A199-5B3A1B3AB34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1" creationId="{43BAF590-51C4-4F7F-BE52-88CA42863B8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2" creationId="{A73CEA82-891C-4312-9E3B-E228526DE2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3" creationId="{21FAF044-9C25-4EF0-8290-B98C2293852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4" creationId="{71EB8438-3CEE-4208-8F01-B190D03228F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5" creationId="{63FA68EE-6959-4151-BD99-10DAFA0A43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6" creationId="{77622195-F78A-4452-868F-48675C5E612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7" creationId="{841BC837-C3CF-478B-85E9-444FB58520B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8" creationId="{D172873D-EE55-4D73-94B7-24D2CC17F06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89" creationId="{6EE23A21-F96B-4F13-8BAB-007FCC541E1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0" creationId="{7E5199D9-0C0E-4CC7-93C5-6BA37F4E791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1" creationId="{917087CE-B2F0-4E0B-839C-FA6B3F02BE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2" creationId="{38E2FA9A-1AD1-483A-A803-342237BB6D9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3" creationId="{D0683C65-3A09-427E-9D49-12961F462CD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4" creationId="{C6418163-FBC9-4D0C-90F5-E6DD1AA4017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5" creationId="{37225E64-D10C-4759-8D7F-FD0226EB5AE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6" creationId="{07D7B402-AC52-47DD-A256-9B9A57ED64D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7" creationId="{8C1AE461-924A-4746-9147-F2B0EB32A7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8" creationId="{18AC4317-E450-406E-B61C-98E29492968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299" creationId="{138D0E24-C122-4109-A617-5E6D9D51C39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0" creationId="{7B4E7087-2471-4F79-8075-8C790C6761C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1" creationId="{072798C2-5672-442E-A926-04FB8FD6DD9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2" creationId="{FFE958F5-1D26-4940-8AC9-37BE066E624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3" creationId="{EE534A7A-455F-4FE0-8012-8F3CD0FF8B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4" creationId="{E7608DC9-67A8-402E-BE5A-A15D0D55CC3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5" creationId="{1FF19823-DE6C-429E-B993-7A836EB3C9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6" creationId="{9A992249-2C81-4145-B66E-09CF5DDCD95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7" creationId="{A5A10787-E0C5-493E-AE62-A121B13DEE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8" creationId="{1E346B67-8E1E-478C-A845-6CFC6C33CE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09" creationId="{6AA17B66-02FF-4CBF-9289-5FF3798382A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0" creationId="{FEE7327C-9902-4297-8F07-90DD6E7BBFE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1" creationId="{BBE215C4-E1B3-4EE5-8794-1EF97516C73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2" creationId="{020AF956-0691-4F1E-9FB2-0D4C24773B3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3" creationId="{61AE61CF-A84A-4CB6-9244-3FBF1338779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4" creationId="{1DF6AEBF-0CD0-4B54-9BCB-17EEB90B8D1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5" creationId="{83B7A3FE-EFB5-4492-84B9-869FED8975E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6" creationId="{99C7804D-190F-4845-9403-0B10D308A0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7" creationId="{5B4B3B23-DF73-4AF2-AE30-E1308C462F5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8" creationId="{3E060EB0-2053-4CF6-8ADD-F88ADF3FE92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19" creationId="{0E64C6D0-01B3-4C4C-833C-F83FC253174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0" creationId="{5F7E1C33-3F8A-400B-BFEC-0F225C2A559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1" creationId="{BACFE81E-D43D-4124-AC52-8CF7785791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2" creationId="{08CC4E45-69FD-43EA-A201-6C047A342C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3" creationId="{730C777E-8D80-4C1F-875D-0DB74493E33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4" creationId="{D9110C5B-4DFA-4CE4-87C1-F64C9780D2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5" creationId="{A3430C39-D115-4AD1-861B-A99E31F7C1B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6" creationId="{4FE9489E-99F0-4A4E-9640-D148FB19B2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7" creationId="{9BA939C8-471E-46E5-AE21-84AFDC1B7E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8" creationId="{555D9FD6-2C97-4ECF-A791-6426EF1D16E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29" creationId="{487D9084-1E04-47BF-865C-CB1C54CB68A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0" creationId="{31D61751-5BCE-464A-A1B4-7D5E954D8A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1" creationId="{A67B7F8F-A982-4A71-B4FB-5D97D363FE1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2" creationId="{C0A14020-AD26-4773-ABE7-E04515D050D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3" creationId="{2965BB3B-32B8-4991-AEC2-B6D117FED34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4" creationId="{01E57549-E7EC-44F2-815E-BE87BB4EC1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5" creationId="{5E74DBF6-A54E-4CF3-B26F-28B92B6C801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6" creationId="{47C29C9B-33CB-4091-816D-960B19DBF21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7" creationId="{ACA215E0-AB9A-406A-839C-424A76F9414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8" creationId="{6DF62475-B45D-495E-B7CF-07DAD17CE8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39" creationId="{290026EF-1552-41E8-9FF6-B6A6469126C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0" creationId="{CF0E7F84-0603-4024-834D-87914527DDD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1" creationId="{1F55A552-DBF8-46B0-80FE-8ACAA6AB67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2" creationId="{93449307-045C-4AD0-BFB4-E127059B013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3" creationId="{121668B2-B4EE-4C98-8BEB-D97F4687D24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4" creationId="{371C3E65-3100-4659-83B3-5279F108EFD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5" creationId="{FB9DFDD1-F007-43A0-BD49-0CD9B7B250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6" creationId="{F1AFDCB0-5359-4C15-9F76-46CE0B3FE4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7" creationId="{9AAE9367-C467-4222-BC4A-809B669A33B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8" creationId="{8663F5AF-9335-4BC2-BBF6-E73FB1A567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49" creationId="{591910BD-29AC-46C1-A9B4-A93FFE6916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50" creationId="{1B2FC163-2D9F-416F-8E45-55A9815C135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351" creationId="{64888142-6466-49C0-9418-809E17A7572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4" creationId="{A6C254DF-D608-4A45-A6C2-04EC801DE32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5" creationId="{8316C7CF-7D85-4F0B-8E4F-9C42C10B56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6" creationId="{4F19185A-4D55-4BA1-B899-6E45FA67404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7" creationId="{5110139E-F5DA-4338-BA36-03E5C0ED7AC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8" creationId="{D43D4A2D-4A53-4FD8-AE02-A44ED2ABF03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29" creationId="{9A1C1669-88FC-4BB9-BB9C-9CFD9C078B6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0" creationId="{C898E384-0252-427C-8BE3-632AF7C293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1" creationId="{04CF2284-CF85-42B8-B1E2-FAD15FFF387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3" creationId="{C9238CB7-61E8-4989-8B54-3A11D063D16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4" creationId="{B440C65A-53C8-4768-B471-BDA14E11FB0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5" creationId="{65CB3511-E8B6-4945-B79F-C03AD28EA3E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6" creationId="{65B2B01B-A036-4279-B1AC-DE9FFBCF46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7" creationId="{6DE8C745-11FB-4270-8445-D41B9CE5FB4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8" creationId="{A4B0C027-C0DD-4F4A-9628-3145592EB80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39" creationId="{8A93FC13-6199-4E03-B34F-BEC60502893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0" creationId="{2635BB0E-5C0A-4B3F-AFAD-A2D3ACE7BB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1" creationId="{DF7C94D0-6A29-45D1-942D-01434ABFA0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2" creationId="{3F6C48B0-0FBD-4237-BA76-707D69565BE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3" creationId="{39892550-E37D-4C93-A0E5-09E962B79BA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4" creationId="{297498C8-F0B8-46B1-8E0E-DC6608CC296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5" creationId="{458BB930-5943-4646-A25F-724F6B20E32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6" creationId="{0A614BDC-1FEC-490D-B152-15CFBC48E74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7" creationId="{1CC02D24-0AA0-4CA1-8E80-093AEFD8858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8" creationId="{0F82D4C9-A1A2-453B-914E-2834C56A3D6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49" creationId="{A1885CCD-05B3-4B5C-BD8D-1899B3A86DD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0" creationId="{ACDB1599-7C17-4BB5-A50B-43887BBAF05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1" creationId="{A71C8C6F-5B26-40A6-81FC-70D354AB59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2" creationId="{22907DA9-9448-4177-943A-4981B7DBF17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3" creationId="{189BB28C-3583-4E6F-AA9B-C545D5FA927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4" creationId="{E1FAF08C-942F-433B-8B74-86CD323DCD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5" creationId="{1E35AEEB-69CE-4E0D-9154-C2F989EF4EC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6" creationId="{A0FEAAFC-27A6-411D-80BC-2A4C4B15D3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7" creationId="{A67F5636-3F37-44E8-A37A-D57F3D7581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8" creationId="{3D164F2D-070E-4E84-AFC7-32F895BC573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59" creationId="{5E76C8CD-0672-4DC5-BAB1-53FA0DBCEAA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0" creationId="{0CE52E99-BD3E-46EE-8373-B52888C33CA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1" creationId="{95379E6A-B114-4EF7-8C2C-BDF3CF76EC9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2" creationId="{CD7F1134-B619-47FD-B945-584AA38C7A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3" creationId="{47338614-66CC-4B6B-82A2-AFA7D84CC8C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4" creationId="{207663BF-4DE0-4431-A658-97B37F5A6C1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5" creationId="{68C70149-1E58-437B-9694-C7D5D469E42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6" creationId="{5142E7B7-9E66-426B-BB82-C4250911449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7" creationId="{30BCD572-AE91-4951-8374-48F44F39406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8" creationId="{31FEB35C-7D06-4484-867E-BD93FD1C16F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69" creationId="{E1F6E43C-4858-4130-BABC-3B26F1A32B6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0" creationId="{E373344F-08CD-468C-86AC-6AA5AC53F29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1" creationId="{0B3353A4-8541-48E8-AEC9-6B6F80BC889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2" creationId="{6797B052-74ED-46BF-84C4-A17BE859608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3" creationId="{621D9D8C-3866-4BD4-9F2C-3A452D1B5F5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4" creationId="{1108BF7C-1381-46C3-81C8-7A8B6BC2D28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5" creationId="{7E27D0C0-6669-4174-B720-0CD120AFFEF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6" creationId="{8B2F82BA-AF81-41E7-97B3-D99E40E5017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7" creationId="{65BB260C-7B53-464E-8784-590331855E3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8" creationId="{EF6ECAFB-1066-41E8-B31D-FF6A7D3A8FC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79" creationId="{A7F6B5D5-6516-474F-B0CE-D0AB28D5FAC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0" creationId="{AFD77A18-F3AC-48E5-86C4-EEFF4929409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1" creationId="{3CE32604-80EB-48BB-B480-9C10706544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2" creationId="{03611220-47AA-48EF-80DC-655FC176FD9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3" creationId="{E8384CA2-2C8B-4C01-B460-C4577C49FFC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4" creationId="{3BB356C2-CC20-490D-8215-EB0F7252847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5" creationId="{992D696D-ECFC-4FA1-B139-08E9471242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6" creationId="{253D6DB1-BE20-4C7A-A154-6F5145D332D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7" creationId="{B41981EE-7CA0-48D1-A9CA-0EE75BD824C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8" creationId="{CBD43E74-3B2C-4600-AFE0-C24912E503D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89" creationId="{EE9A0AE6-5593-48E5-93AF-8782BA13BC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0" creationId="{D62DB031-2747-423C-9AC8-01432663AD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1" creationId="{8485A40A-9EDC-4E26-8D4D-3433A7FBD0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2" creationId="{CB12FCD2-AAC8-4375-A139-34F94FDCB8B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3" creationId="{6BE4E7C7-8A9A-4240-B50B-525D65C394C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4" creationId="{AA992D0C-BBB5-46A4-BFB9-92F8EEDE49C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5" creationId="{5F63B717-BB5F-47B8-B9E7-2E53C56279C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6" creationId="{B775B98C-F943-421F-8692-1CC3C30282D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7" creationId="{65EEC8B2-A5D9-4484-8D8A-05C1996150E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8" creationId="{2507A1FE-7441-4FF1-AC36-5DBFFF25531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099" creationId="{F3C52826-1B06-47DB-81C0-D4F31F9E55E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0" creationId="{3DCAAC75-6478-444C-AC8E-E752E4E99D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1" creationId="{3EF4E2B0-3182-4122-BC71-4D347210D6D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2" creationId="{4BCCADD3-1B79-40B2-9203-B4917CAECD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3" creationId="{B46403C1-AC07-40A1-874F-BF957717329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4" creationId="{BD394493-F170-4803-AB01-BDAC23F0B53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5" creationId="{1C6AF4CC-9010-440C-84EB-E48CC65DD51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6" creationId="{BE461812-C207-47C8-8C85-5AA0DE0B13D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7" creationId="{2DE1CD1F-5253-421F-AE20-4C405E8555C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8" creationId="{2C4DD637-EEB3-48F4-8BA6-754D7CAA0BB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09" creationId="{917C5B3F-48CE-49DB-88F2-26A69A9F565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0" creationId="{DE58C428-E8A8-459B-AAB4-B85C0CC8683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1" creationId="{F06C581A-50D2-48E2-BA36-53DDABFE5BA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2" creationId="{84BA2925-927F-43D4-A575-6D1DA2C105D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3" creationId="{55891B4A-364A-49EB-B764-E86B72F81B3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4" creationId="{A8BE62B5-3F13-4347-8D69-7680E458C88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5" creationId="{27533342-7AEE-4257-8943-0E7AAF11474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6" creationId="{EA688A70-BDDC-41E8-8920-872FC17685B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7" creationId="{F5B3DAD9-1491-4E6C-9089-17D43F524A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8" creationId="{BA6661F4-6499-481C-9CD8-F034ACD898D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19" creationId="{C0C1275D-37EA-4169-9ECF-987178F0F88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0" creationId="{FB267E1F-9CF8-45E8-9B14-A2E4AB9DB64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1" creationId="{C92844C5-6EAF-4C72-90BB-EEC12C104EB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2" creationId="{53C492D6-DECA-46DC-9437-2C1C9CC4144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3" creationId="{4AB906A4-013F-4A82-8CFF-11402110494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4" creationId="{0D68A69F-A179-459B-9D98-786767C165C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5" creationId="{DBA08FD7-0E74-4B7F-8CDE-0FF66605B3B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6" creationId="{EF93E149-0367-4B46-89B0-2771E46D372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7" creationId="{45227D79-B032-4FC8-80D0-09C77138206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8" creationId="{1C4D1747-50D1-4C6D-902B-2D1F680FB06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29" creationId="{A540E85A-9998-4DF7-9B10-5CC5E5F4C3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0" creationId="{286F3F71-9C95-47B2-B8BD-81A9B22B52B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1" creationId="{03277307-2221-4F56-BF45-2C3B6132F1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2" creationId="{1C2DCA67-5A64-486C-8B83-B761C951B52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3" creationId="{D39BB0C3-F07B-4018-B44A-0E418A7B91E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4" creationId="{B989B4A6-F12B-4A9F-977E-66B786007A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5" creationId="{6C18BF37-D7CE-46D0-9854-CC0EAE5D3E5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6" creationId="{FF865B18-C74C-4D65-BF9B-F34AC64938F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7" creationId="{D74B8685-59EA-42EF-94C9-251E46B6177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8" creationId="{C6A64DA1-D76F-46B9-BA0C-C35C5438E58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39" creationId="{62E96B03-E006-40BD-9C12-170833F3971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0" creationId="{BC4F397C-5C58-468B-8048-9F6CAEAB468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1" creationId="{85CF9D59-860D-40CC-BDD5-AA4381BC089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2" creationId="{70999920-9D95-4E9C-80D4-FBFE3998D89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3" creationId="{D5C3755D-53E3-4E9C-A4F0-861BB3B133C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4" creationId="{7A76CFEB-C50B-416F-B180-12D28E70D0E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5" creationId="{A5F68E45-19A9-4AE9-B262-8B5691D58A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6" creationId="{DD8E4889-5708-45BA-A0BA-38926E99A55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7" creationId="{C127B80A-D316-437B-9B12-2D468877520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8" creationId="{313CB1C8-5225-4264-B7AF-A37B1BD292D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49" creationId="{F037DB2F-3641-47B4-8EAE-1BBF9791663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0" creationId="{14CAFFFE-FD20-4682-A32D-8EE853844D3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1" creationId="{E8759182-7C6B-4E2F-BDF0-9044DB16F0B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2" creationId="{87516680-506E-4E01-BB29-4322450AD71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3" creationId="{B25D97AE-98F8-4B36-A4A5-A180650C298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4" creationId="{A8E88DEC-BB47-4B7E-BBF5-5847B502400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5" creationId="{AB40261C-72B4-40E0-8F9A-2C9A141D0E3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6" creationId="{7541A8E8-287B-4F6A-B207-9E86EC9FBB6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7" creationId="{B18E8722-370A-42E0-BDDE-330E2BADCA7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8" creationId="{6A1912A1-2EC1-4C12-8DAC-CFBE1C1CFFC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59" creationId="{FF64F6A9-DB7D-4BE4-9286-4420FEF81BB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0" creationId="{AAF8DF2B-78CC-4EB3-92AF-FA2BBDDA3A6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1" creationId="{24058A55-78A7-41BB-B2AC-46275D20A42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2" creationId="{258AA317-4725-4F4A-AC7C-270B1767AD1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3" creationId="{8DEFF6A0-E53A-4938-9A4B-3A0B6970B3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4" creationId="{810072B5-A2B2-42E2-8061-4A631D6966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5" creationId="{7440F99F-69E2-412C-A3CE-B9D41E07921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6" creationId="{A4EDA7BB-5A87-42DE-9948-E378066827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7" creationId="{71F4D73C-318F-4DB2-A9C9-E03CD58BA26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8" creationId="{D09E24B4-BEC6-4686-B79E-3329C297E22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69" creationId="{9779A16E-12AC-4002-93F4-BD89ED91ACB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0" creationId="{49FBF4F5-1CB6-4140-AC25-6226786A84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1" creationId="{93EC2A8E-CE03-4BF8-8278-D035E3B1572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2" creationId="{0A330818-AC43-4303-886A-7212776F2DB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3" creationId="{2D4155AB-8095-41ED-8C43-8A650E1C4DC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4" creationId="{81AE52DB-F5DB-4517-99D0-B5F2A083807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5" creationId="{3A7DA8EF-44D1-4A4A-A7A8-8F41253007E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6" creationId="{9F44D4DC-0F28-4F77-9EE9-7EC65758250E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7" creationId="{C16A6B58-6CF8-47A4-9D2B-D38D11B308D3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8" creationId="{A65F7DA2-96A9-4CA7-B397-97862FB015C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79" creationId="{A90B6C76-B372-4FAB-92DF-C39C2B01889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0" creationId="{8AF6E21C-FEF2-49E7-A377-220D8B43455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1" creationId="{06B2B1FD-1374-44CB-9900-0C5FDE48D16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2" creationId="{A3D32DBD-93C6-4FCB-AED1-17A34FBD5B5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3" creationId="{FF6BAA20-3577-489B-BAF7-8823284EEF54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4" creationId="{F1E48439-3E19-4674-B4D9-FE14642E0868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5" creationId="{F57484DF-C815-4C70-944E-2272CD4C3DA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6" creationId="{DC6AABCF-56E6-41BC-890D-2C2483B897B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7" creationId="{256B7539-7E68-44FD-8872-52A7EFA1815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8" creationId="{5B006CDD-9B46-48A9-B9D3-030CFAA7B3D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89" creationId="{FDD6C22E-70FB-40E2-B2CC-4E41F47CC50A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0" creationId="{91571F78-5BA6-413D-B833-C728BD05B8D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1" creationId="{9F8A23E8-D173-42BE-898E-10550359E68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2" creationId="{8D55E3B3-7A77-4AE1-B8A6-7D3A7FE7D02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3" creationId="{CCEA34AA-6BC6-45C1-95D4-DA62435197EB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4" creationId="{5CFADEE2-0F6D-4C69-BD47-A974B263A04D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5" creationId="{F6233D58-43DA-4E14-8A24-E83519018CF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6" creationId="{DA83E8C2-5B77-40CD-A5B8-ECD4DA72D98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7" creationId="{6FC6C579-8209-4BB1-9FA7-A52A2CD03619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8" creationId="{FEA7E52F-CEC8-4865-A714-087A4410929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199" creationId="{10A24657-2859-4DA3-8ADB-11D60FB89215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0" creationId="{C5712F59-22C4-4EF1-AFC2-CC256FE619F7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1" creationId="{5DDB6E4D-FAF7-4B6E-8FCD-42567B2DC4E1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2" creationId="{EC1A6A99-3EB3-4D87-A0DD-16B2EAC0D9D6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3" creationId="{2FF88CAB-E5A6-4B9D-BFDB-BA6E207BD572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4" creationId="{E24A3F43-343A-49BF-88C6-E7C4E6D439DF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5" creationId="{DE8F5CAA-8AAE-4C6C-8564-2F061D2FA3EC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6" creationId="{E4BAEEC7-AC17-46BC-8108-231A984BC400}"/>
          </ac:spMkLst>
        </pc:spChg>
        <pc:spChg chg="mod">
          <ac:chgData name="Victor Stany Rozario" userId="dbb37ec6-3e12-44d7-b04d-09b867830cae" providerId="ADAL" clId="{F727F302-2091-470C-A4A3-AE6E227EC11F}" dt="2020-07-14T04:10:33.935" v="127" actId="1038"/>
          <ac:spMkLst>
            <pc:docMk/>
            <pc:sldMk cId="3844257740" sldId="371"/>
            <ac:spMk id="1207" creationId="{3CC9EFD4-B818-4A60-98B8-D4B12A34ADE1}"/>
          </ac:spMkLst>
        </pc:spChg>
        <pc:grpChg chg="mod">
          <ac:chgData name="Victor Stany Rozario" userId="dbb37ec6-3e12-44d7-b04d-09b867830cae" providerId="ADAL" clId="{F727F302-2091-470C-A4A3-AE6E227EC11F}" dt="2020-07-14T04:03:30.995" v="4" actId="338"/>
          <ac:grpSpMkLst>
            <pc:docMk/>
            <pc:sldMk cId="3844257740" sldId="371"/>
            <ac:grpSpMk id="1" creationId="{00000000-0000-0000-0000-000000000000}"/>
          </ac:grpSpMkLst>
        </pc:grpChg>
        <pc:grpChg chg="mod">
          <ac:chgData name="Victor Stany Rozario" userId="dbb37ec6-3e12-44d7-b04d-09b867830cae" providerId="ADAL" clId="{F727F302-2091-470C-A4A3-AE6E227EC11F}" dt="2020-07-14T04:10:33.935" v="127" actId="1038"/>
          <ac:grpSpMkLst>
            <pc:docMk/>
            <pc:sldMk cId="3844257740" sldId="371"/>
            <ac:grpSpMk id="4" creationId="{9782BA35-A44E-403B-81BE-D14EF249E164}"/>
          </ac:grpSpMkLst>
        </pc:grpChg>
        <pc:grpChg chg="mod">
          <ac:chgData name="Victor Stany Rozario" userId="dbb37ec6-3e12-44d7-b04d-09b867830cae" providerId="ADAL" clId="{F727F302-2091-470C-A4A3-AE6E227EC11F}" dt="2020-07-14T04:10:33.935" v="127" actId="1038"/>
          <ac:grpSpMkLst>
            <pc:docMk/>
            <pc:sldMk cId="3844257740" sldId="371"/>
            <ac:grpSpMk id="7" creationId="{7FCDD275-58E0-4221-BF44-5F3062A00828}"/>
          </ac:grpSpMkLst>
        </pc:grpChg>
        <pc:grpChg chg="mod">
          <ac:chgData name="Victor Stany Rozario" userId="dbb37ec6-3e12-44d7-b04d-09b867830cae" providerId="ADAL" clId="{F727F302-2091-470C-A4A3-AE6E227EC11F}" dt="2020-07-14T04:10:33.935" v="127" actId="1038"/>
          <ac:grpSpMkLst>
            <pc:docMk/>
            <pc:sldMk cId="3844257740" sldId="371"/>
            <ac:grpSpMk id="8" creationId="{4FCBCFC4-CEA0-484B-952A-FD81376D0841}"/>
          </ac:grpSpMkLst>
        </pc:grpChg>
        <pc:grpChg chg="mod">
          <ac:chgData name="Victor Stany Rozario" userId="dbb37ec6-3e12-44d7-b04d-09b867830cae" providerId="ADAL" clId="{F727F302-2091-470C-A4A3-AE6E227EC11F}" dt="2020-07-14T04:03:30.995" v="4" actId="338"/>
          <ac:grpSpMkLst>
            <pc:docMk/>
            <pc:sldMk cId="3844257740" sldId="371"/>
            <ac:grpSpMk id="9" creationId="{E46FB6F7-0574-6249-B9E4-D3549D0B3FB1}"/>
          </ac:grpSpMkLst>
        </pc:grpChg>
        <pc:picChg chg="del mod">
          <ac:chgData name="Victor Stany Rozario" userId="dbb37ec6-3e12-44d7-b04d-09b867830cae" providerId="ADAL" clId="{F727F302-2091-470C-A4A3-AE6E227EC11F}" dt="2020-07-14T04:03:30.995" v="4" actId="338"/>
          <ac:picMkLst>
            <pc:docMk/>
            <pc:sldMk cId="3844257740" sldId="371"/>
            <ac:picMk id="3" creationId="{AFA1CC9F-DFBD-0F4F-8E5A-6780B4818012}"/>
          </ac:picMkLst>
        </pc:picChg>
        <pc:picChg chg="mod">
          <ac:chgData name="Victor Stany Rozario" userId="dbb37ec6-3e12-44d7-b04d-09b867830cae" providerId="ADAL" clId="{F727F302-2091-470C-A4A3-AE6E227EC11F}" dt="2020-07-14T04:03:30.995" v="4" actId="338"/>
          <ac:picMkLst>
            <pc:docMk/>
            <pc:sldMk cId="3844257740" sldId="371"/>
            <ac:picMk id="13" creationId="{F7DCA0BE-8096-2B4A-AA36-8512C4345C18}"/>
          </ac:picMkLst>
        </pc:picChg>
        <pc:picChg chg="mod">
          <ac:chgData name="Victor Stany Rozario" userId="dbb37ec6-3e12-44d7-b04d-09b867830cae" providerId="ADAL" clId="{F727F302-2091-470C-A4A3-AE6E227EC11F}" dt="2020-07-14T04:10:33.935" v="127" actId="1038"/>
          <ac:picMkLst>
            <pc:docMk/>
            <pc:sldMk cId="3844257740" sldId="371"/>
            <ac:picMk id="1032" creationId="{833AFDFC-A3FE-48DB-A1F2-AAE6C681C81B}"/>
          </ac:picMkLst>
        </pc:picChg>
      </pc:sldChg>
      <pc:sldChg chg="modSp mod">
        <pc:chgData name="Victor Stany Rozario" userId="dbb37ec6-3e12-44d7-b04d-09b867830cae" providerId="ADAL" clId="{F727F302-2091-470C-A4A3-AE6E227EC11F}" dt="2020-07-14T01:53:04.973" v="3" actId="20577"/>
        <pc:sldMkLst>
          <pc:docMk/>
          <pc:sldMk cId="4125125369" sldId="407"/>
        </pc:sldMkLst>
        <pc:graphicFrameChg chg="mod modGraphic">
          <ac:chgData name="Victor Stany Rozario" userId="dbb37ec6-3e12-44d7-b04d-09b867830cae" providerId="ADAL" clId="{F727F302-2091-470C-A4A3-AE6E227EC11F}" dt="2020-07-14T01:53:04.973" v="3" actId="20577"/>
          <ac:graphicFrameMkLst>
            <pc:docMk/>
            <pc:sldMk cId="4125125369" sldId="407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977D406C-56D9-4884-8952-70A3A2DCA989}"/>
    <pc:docChg chg="undo custSel modSld">
      <pc:chgData name="Victor Stany Rozario" userId="dbb37ec6-3e12-44d7-b04d-09b867830cae" providerId="ADAL" clId="{977D406C-56D9-4884-8952-70A3A2DCA989}" dt="2021-02-08T02:27:25.965" v="35" actId="20577"/>
      <pc:docMkLst>
        <pc:docMk/>
      </pc:docMkLst>
      <pc:sldChg chg="modSp mod">
        <pc:chgData name="Victor Stany Rozario" userId="dbb37ec6-3e12-44d7-b04d-09b867830cae" providerId="ADAL" clId="{977D406C-56D9-4884-8952-70A3A2DCA989}" dt="2021-02-07T01:56:16.127" v="1" actId="1035"/>
        <pc:sldMkLst>
          <pc:docMk/>
          <pc:sldMk cId="3844257740" sldId="371"/>
        </pc:sldMkLst>
        <pc:spChg chg="mod">
          <ac:chgData name="Victor Stany Rozario" userId="dbb37ec6-3e12-44d7-b04d-09b867830cae" providerId="ADAL" clId="{977D406C-56D9-4884-8952-70A3A2DCA989}" dt="2021-02-07T01:56:16.127" v="1" actId="1035"/>
          <ac:spMkLst>
            <pc:docMk/>
            <pc:sldMk cId="3844257740" sldId="371"/>
            <ac:spMk id="337" creationId="{ACA215E0-AB9A-406A-839C-424A76F9414C}"/>
          </ac:spMkLst>
        </pc:spChg>
      </pc:sldChg>
      <pc:sldChg chg="modSp mod">
        <pc:chgData name="Victor Stany Rozario" userId="dbb37ec6-3e12-44d7-b04d-09b867830cae" providerId="ADAL" clId="{977D406C-56D9-4884-8952-70A3A2DCA989}" dt="2021-02-08T02:27:25.965" v="35" actId="20577"/>
        <pc:sldMkLst>
          <pc:docMk/>
          <pc:sldMk cId="4125125369" sldId="407"/>
        </pc:sldMkLst>
        <pc:spChg chg="mod">
          <ac:chgData name="Victor Stany Rozario" userId="dbb37ec6-3e12-44d7-b04d-09b867830cae" providerId="ADAL" clId="{977D406C-56D9-4884-8952-70A3A2DCA989}" dt="2021-02-08T02:27:25.965" v="35" actId="20577"/>
          <ac:spMkLst>
            <pc:docMk/>
            <pc:sldMk cId="4125125369" sldId="407"/>
            <ac:spMk id="2" creationId="{00000000-0000-0000-0000-000000000000}"/>
          </ac:spMkLst>
        </pc:spChg>
        <pc:graphicFrameChg chg="modGraphic">
          <ac:chgData name="Victor Stany Rozario" userId="dbb37ec6-3e12-44d7-b04d-09b867830cae" providerId="ADAL" clId="{977D406C-56D9-4884-8952-70A3A2DCA989}" dt="2021-02-07T01:59:06.970" v="13" actId="20577"/>
          <ac:graphicFrameMkLst>
            <pc:docMk/>
            <pc:sldMk cId="4125125369" sldId="407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E641A966-A7DA-467D-84AB-1273CFE085C1}"/>
    <pc:docChg chg="modSld">
      <pc:chgData name="Victor Stany Rozario" userId="dbb37ec6-3e12-44d7-b04d-09b867830cae" providerId="ADAL" clId="{E641A966-A7DA-467D-84AB-1273CFE085C1}" dt="2021-06-06T02:04:51.537" v="4" actId="20577"/>
      <pc:docMkLst>
        <pc:docMk/>
      </pc:docMkLst>
      <pc:sldChg chg="modSp mod">
        <pc:chgData name="Victor Stany Rozario" userId="dbb37ec6-3e12-44d7-b04d-09b867830cae" providerId="ADAL" clId="{E641A966-A7DA-467D-84AB-1273CFE085C1}" dt="2021-06-06T02:04:51.537" v="4" actId="20577"/>
        <pc:sldMkLst>
          <pc:docMk/>
          <pc:sldMk cId="4125125369" sldId="407"/>
        </pc:sldMkLst>
        <pc:graphicFrameChg chg="modGraphic">
          <ac:chgData name="Victor Stany Rozario" userId="dbb37ec6-3e12-44d7-b04d-09b867830cae" providerId="ADAL" clId="{E641A966-A7DA-467D-84AB-1273CFE085C1}" dt="2021-06-06T02:04:51.537" v="4" actId="20577"/>
          <ac:graphicFrameMkLst>
            <pc:docMk/>
            <pc:sldMk cId="4125125369" sldId="407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A841EA63-45A6-4C27-A697-227E92B9EAB7}"/>
    <pc:docChg chg="modSld">
      <pc:chgData name="Victor Stany Rozario" userId="dbb37ec6-3e12-44d7-b04d-09b867830cae" providerId="ADAL" clId="{A841EA63-45A6-4C27-A697-227E92B9EAB7}" dt="2020-07-25T07:46:29.640" v="7" actId="20577"/>
      <pc:docMkLst>
        <pc:docMk/>
      </pc:docMkLst>
      <pc:sldChg chg="modSp mod">
        <pc:chgData name="Victor Stany Rozario" userId="dbb37ec6-3e12-44d7-b04d-09b867830cae" providerId="ADAL" clId="{A841EA63-45A6-4C27-A697-227E92B9EAB7}" dt="2020-07-25T07:46:29.640" v="7" actId="20577"/>
        <pc:sldMkLst>
          <pc:docMk/>
          <pc:sldMk cId="4125125369" sldId="407"/>
        </pc:sldMkLst>
        <pc:spChg chg="mod">
          <ac:chgData name="Victor Stany Rozario" userId="dbb37ec6-3e12-44d7-b04d-09b867830cae" providerId="ADAL" clId="{A841EA63-45A6-4C27-A697-227E92B9EAB7}" dt="2020-07-25T07:46:29.640" v="7" actId="20577"/>
          <ac:spMkLst>
            <pc:docMk/>
            <pc:sldMk cId="4125125369" sldId="4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3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9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3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2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6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0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9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any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err="1"/>
              <a:t>Properties</a:t>
            </a:r>
            <a:r>
              <a:rPr lang="fr-FR" sz="4000" dirty="0"/>
              <a:t>,  </a:t>
            </a:r>
            <a:r>
              <a:rPr lang="fr-FR" sz="4000" dirty="0" err="1"/>
              <a:t>Array</a:t>
            </a:r>
            <a:r>
              <a:rPr lang="fr-FR" sz="4000" dirty="0"/>
              <a:t>, </a:t>
            </a:r>
            <a:r>
              <a:rPr lang="fr-FR" sz="4000" dirty="0" err="1"/>
              <a:t>Enumeration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5783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Victor Stany Rozario, </a:t>
                      </a:r>
                      <a:r>
                        <a:rPr lang="en-US" i="1" dirty="0">
                          <a:hlinkClick r:id="rId2"/>
                        </a:rPr>
                        <a:t>stany@aiub.edu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41251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EBA11-3844-DE42-B761-C00627E3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3" y="2086251"/>
            <a:ext cx="8666250" cy="41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6B1F5-456B-C843-AB54-C8A4A3A94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7205A-4A05-3942-8AF5-512EE6A2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5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D619C-8533-F642-8D57-A35938C9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7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0456F-B22A-D84B-A7C4-682FE373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5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 Parameter Modifiers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601C3-DD15-1D43-972C-5032154D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7" y="2100125"/>
            <a:ext cx="8194089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0B7BA-1506-4C46-B256-FCF49F03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12C68-0188-4540-B541-D61BED9D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2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97F97-09DA-6445-9C59-FE370420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059618"/>
            <a:ext cx="8131946" cy="39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7DC2C-3757-CD47-B56E-3488955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Properties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OOP principles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Encapsulation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Array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170D8-F34C-0A45-8BD5-24A3D464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4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45487-EBF9-5F4F-B483-25189CA4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6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C33D7-623E-B846-A2A2-61900DD0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8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6131F-CC43-9C4B-A1E9-86F71C2F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4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FD845-B889-ED41-B455-DA5C4571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B733B-3F8A-E24E-8623-D8A41561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9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A2CD0-434C-414C-A8AA-DA8C0AC6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1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C4FCA-C280-1942-A7EF-89F2390E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8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05469-98FA-2143-87DE-867EEBC5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0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628CA-0531-B844-81A0-7A11E033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047A9-EAE1-1A4F-94C7-437630DF3B6E}"/>
              </a:ext>
            </a:extLst>
          </p:cNvPr>
          <p:cNvSpPr txBox="1"/>
          <p:nvPr/>
        </p:nvSpPr>
        <p:spPr>
          <a:xfrm>
            <a:off x="621438" y="2613392"/>
            <a:ext cx="7752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dirty="0">
                <a:latin typeface="Comic Sans MS"/>
                <a:cs typeface="Comic Sans MS"/>
              </a:rPr>
              <a:t>Encapsulation</a:t>
            </a: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Encapsulate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the inner details of</a:t>
            </a:r>
            <a:r>
              <a:rPr lang="en-US" sz="2400" spc="-4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implementation</a:t>
            </a:r>
            <a:endParaRPr lang="en-US" sz="2400" dirty="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Protect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 data</a:t>
            </a:r>
            <a:endParaRPr lang="en-US" sz="2400" dirty="0"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739D2-E7FA-B348-9360-0C6EEEC6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15464" y="731162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6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DFDAE-6BAD-554C-8F27-7DD2AC3F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5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FC814-3771-B147-8870-2D149816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E5AFB-AC9B-6346-9DA1-FC625CB9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7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748E6-78F4-5744-B1F9-0A7C5063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2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F2D31-98AE-DD4B-AB98-2822933C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Enumeration in 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CE14-3D56-FF40-B93C-965CBB12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252"/>
            <a:ext cx="9144000" cy="40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148F68-2C3A-6241-81F5-31F10CC3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A63FE-77D3-024B-9479-845178E5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31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E5C8-5D6B-8E4A-B18D-35D2CC11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B683B-F25B-D249-ACC7-E993E553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9596"/>
            <a:ext cx="8875059" cy="64185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1A43B-124E-AD42-AC4F-8AA35D89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2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198795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CB498-A8B6-F743-B173-3DB3F3FC3698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7BF-A399-884C-BD8E-7C2475BDBA4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C5090-04F0-E043-BDA6-4157C58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452718"/>
            <a:ext cx="8875059" cy="6405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E216B-3938-FC4C-8DF2-60EEA362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39697"/>
            <a:ext cx="8875059" cy="66183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69CD3-85E2-8B44-B089-200FA5C6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13064"/>
            <a:ext cx="8875059" cy="66449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9782BA35-A44E-403B-81BE-D14EF249E1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790" y="238126"/>
            <a:ext cx="8937627" cy="6627812"/>
            <a:chOff x="49" y="150"/>
            <a:chExt cx="5630" cy="41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43FBE22-D267-49BB-9B84-35CA6113CE6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" y="151"/>
              <a:ext cx="5590" cy="4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7FCDD275-58E0-4221-BF44-5F3062A00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150"/>
              <a:ext cx="5630" cy="4175"/>
              <a:chOff x="49" y="150"/>
              <a:chExt cx="5630" cy="4175"/>
            </a:xfrm>
          </p:grpSpPr>
          <p:sp>
            <p:nvSpPr>
              <p:cNvPr id="336" name="Freeform 5">
                <a:extLst>
                  <a:ext uri="{FF2B5EF4-FFF2-40B4-BE49-F238E27FC236}">
                    <a16:creationId xmlns:a16="http://schemas.microsoft.com/office/drawing/2014/main" id="{47C29C9B-33CB-4091-816D-960B19DBF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" y="151"/>
                <a:ext cx="5594" cy="4174"/>
              </a:xfrm>
              <a:custGeom>
                <a:avLst/>
                <a:gdLst>
                  <a:gd name="T0" fmla="*/ 0 w 10556"/>
                  <a:gd name="T1" fmla="*/ 8158 h 8158"/>
                  <a:gd name="T2" fmla="*/ 0 w 10556"/>
                  <a:gd name="T3" fmla="*/ 8158 h 8158"/>
                  <a:gd name="T4" fmla="*/ 10556 w 10556"/>
                  <a:gd name="T5" fmla="*/ 8158 h 8158"/>
                  <a:gd name="T6" fmla="*/ 10556 w 10556"/>
                  <a:gd name="T7" fmla="*/ 0 h 8158"/>
                  <a:gd name="T8" fmla="*/ 0 w 10556"/>
                  <a:gd name="T9" fmla="*/ 0 h 8158"/>
                  <a:gd name="T10" fmla="*/ 0 w 10556"/>
                  <a:gd name="T11" fmla="*/ 8158 h 8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6" h="8158">
                    <a:moveTo>
                      <a:pt x="0" y="8158"/>
                    </a:moveTo>
                    <a:lnTo>
                      <a:pt x="0" y="8158"/>
                    </a:lnTo>
                    <a:lnTo>
                      <a:pt x="10556" y="8158"/>
                    </a:lnTo>
                    <a:lnTo>
                      <a:pt x="10556" y="0"/>
                    </a:lnTo>
                    <a:lnTo>
                      <a:pt x="0" y="0"/>
                    </a:lnTo>
                    <a:lnTo>
                      <a:pt x="0" y="81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6">
                <a:extLst>
                  <a:ext uri="{FF2B5EF4-FFF2-40B4-BE49-F238E27FC236}">
                    <a16:creationId xmlns:a16="http://schemas.microsoft.com/office/drawing/2014/main" id="{ACA215E0-AB9A-406A-839C-424A76F94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150"/>
                <a:ext cx="5596" cy="4175"/>
              </a:xfrm>
              <a:custGeom>
                <a:avLst/>
                <a:gdLst>
                  <a:gd name="T0" fmla="*/ 0 w 10559"/>
                  <a:gd name="T1" fmla="*/ 8159 h 8159"/>
                  <a:gd name="T2" fmla="*/ 0 w 10559"/>
                  <a:gd name="T3" fmla="*/ 8159 h 8159"/>
                  <a:gd name="T4" fmla="*/ 10559 w 10559"/>
                  <a:gd name="T5" fmla="*/ 8159 h 8159"/>
                  <a:gd name="T6" fmla="*/ 10559 w 10559"/>
                  <a:gd name="T7" fmla="*/ 0 h 8159"/>
                  <a:gd name="T8" fmla="*/ 0 w 10559"/>
                  <a:gd name="T9" fmla="*/ 0 h 8159"/>
                  <a:gd name="T10" fmla="*/ 0 w 10559"/>
                  <a:gd name="T11" fmla="*/ 8159 h 8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59" h="8159">
                    <a:moveTo>
                      <a:pt x="0" y="8159"/>
                    </a:moveTo>
                    <a:lnTo>
                      <a:pt x="0" y="8159"/>
                    </a:lnTo>
                    <a:lnTo>
                      <a:pt x="10559" y="8159"/>
                    </a:lnTo>
                    <a:lnTo>
                      <a:pt x="10559" y="0"/>
                    </a:lnTo>
                    <a:lnTo>
                      <a:pt x="0" y="0"/>
                    </a:lnTo>
                    <a:lnTo>
                      <a:pt x="0" y="815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6DF62475-B45D-495E-B7CF-07DAD17CE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" y="845"/>
                <a:ext cx="4809" cy="0"/>
              </a:xfrm>
              <a:custGeom>
                <a:avLst/>
                <a:gdLst>
                  <a:gd name="T0" fmla="*/ 0 w 9074"/>
                  <a:gd name="T1" fmla="*/ 0 w 9074"/>
                  <a:gd name="T2" fmla="*/ 9074 w 907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074">
                    <a:moveTo>
                      <a:pt x="0" y="0"/>
                    </a:moveTo>
                    <a:lnTo>
                      <a:pt x="0" y="0"/>
                    </a:lnTo>
                    <a:lnTo>
                      <a:pt x="9074" y="0"/>
                    </a:lnTo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833AFDFC-A3FE-48DB-A1F2-AAE6C681C8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" y="479"/>
                <a:ext cx="19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" name="Rectangle 9">
                <a:extLst>
                  <a:ext uri="{FF2B5EF4-FFF2-40B4-BE49-F238E27FC236}">
                    <a16:creationId xmlns:a16="http://schemas.microsoft.com/office/drawing/2014/main" id="{290026EF-1552-41E8-9FF6-B6A646912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" y="511"/>
                <a:ext cx="643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Prop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" name="Rectangle 10">
                <a:extLst>
                  <a:ext uri="{FF2B5EF4-FFF2-40B4-BE49-F238E27FC236}">
                    <a16:creationId xmlns:a16="http://schemas.microsoft.com/office/drawing/2014/main" id="{CF0E7F84-0603-4024-834D-87914527D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" y="511"/>
                <a:ext cx="25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" name="Rectangle 11">
                <a:extLst>
                  <a:ext uri="{FF2B5EF4-FFF2-40B4-BE49-F238E27FC236}">
                    <a16:creationId xmlns:a16="http://schemas.microsoft.com/office/drawing/2014/main" id="{1F55A552-DBF8-46B0-80FE-8ACAA6AB6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511"/>
                <a:ext cx="30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rt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" name="Rectangle 12">
                <a:extLst>
                  <a:ext uri="{FF2B5EF4-FFF2-40B4-BE49-F238E27FC236}">
                    <a16:creationId xmlns:a16="http://schemas.microsoft.com/office/drawing/2014/main" id="{93449307-045C-4AD0-BFB4-E127059B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511"/>
                <a:ext cx="255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" name="Rectangle 13">
                <a:extLst>
                  <a:ext uri="{FF2B5EF4-FFF2-40B4-BE49-F238E27FC236}">
                    <a16:creationId xmlns:a16="http://schemas.microsoft.com/office/drawing/2014/main" id="{121668B2-B4EE-4C98-8BEB-D97F4687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511"/>
                <a:ext cx="31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vi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" name="Rectangle 14">
                <a:extLst>
                  <a:ext uri="{FF2B5EF4-FFF2-40B4-BE49-F238E27FC236}">
                    <a16:creationId xmlns:a16="http://schemas.microsoft.com/office/drawing/2014/main" id="{371C3E65-3100-4659-83B3-5279F108E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" y="511"/>
                <a:ext cx="23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Rectangle 15">
                <a:extLst>
                  <a:ext uri="{FF2B5EF4-FFF2-40B4-BE49-F238E27FC236}">
                    <a16:creationId xmlns:a16="http://schemas.microsoft.com/office/drawing/2014/main" id="{FB9DFDD1-F007-43A0-BD49-0CD9B7B25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511"/>
                <a:ext cx="18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" name="Rectangle 16">
                <a:extLst>
                  <a:ext uri="{FF2B5EF4-FFF2-40B4-BE49-F238E27FC236}">
                    <a16:creationId xmlns:a16="http://schemas.microsoft.com/office/drawing/2014/main" id="{F1AFDCB0-5359-4C15-9F76-46CE0B3FE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" y="511"/>
                <a:ext cx="32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bi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Rectangle 17">
                <a:extLst>
                  <a:ext uri="{FF2B5EF4-FFF2-40B4-BE49-F238E27FC236}">
                    <a16:creationId xmlns:a16="http://schemas.microsoft.com/office/drawing/2014/main" id="{9AAE9367-C467-4222-BC4A-809B669A3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511"/>
                <a:ext cx="18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Rectangle 18">
                <a:extLst>
                  <a:ext uri="{FF2B5EF4-FFF2-40B4-BE49-F238E27FC236}">
                    <a16:creationId xmlns:a16="http://schemas.microsoft.com/office/drawing/2014/main" id="{8663F5AF-9335-4BC2-BBF6-E73FB1A5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511"/>
                <a:ext cx="18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Rectangle 19">
                <a:extLst>
                  <a:ext uri="{FF2B5EF4-FFF2-40B4-BE49-F238E27FC236}">
                    <a16:creationId xmlns:a16="http://schemas.microsoft.com/office/drawing/2014/main" id="{591910BD-29AC-46C1-A9B4-A93FFE691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511"/>
                <a:ext cx="20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Rectangle 20">
                <a:extLst>
                  <a:ext uri="{FF2B5EF4-FFF2-40B4-BE49-F238E27FC236}">
                    <a16:creationId xmlns:a16="http://schemas.microsoft.com/office/drawing/2014/main" id="{1B2FC163-2D9F-416F-8E45-55A9815C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511"/>
                <a:ext cx="255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700" b="0" i="0" u="none" strike="noStrike" cap="none" normalizeH="0" baseline="0">
                    <a:ln>
                      <a:noFill/>
                    </a:ln>
                    <a:solidFill>
                      <a:srgbClr val="3E609E"/>
                    </a:solidFill>
                    <a:effectLst/>
                    <a:latin typeface="Verdana" panose="020B060403050404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Rectangle 21">
                <a:extLst>
                  <a:ext uri="{FF2B5EF4-FFF2-40B4-BE49-F238E27FC236}">
                    <a16:creationId xmlns:a16="http://schemas.microsoft.com/office/drawing/2014/main" id="{64888142-6466-49C0-9418-809E17A75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22">
                <a:extLst>
                  <a:ext uri="{FF2B5EF4-FFF2-40B4-BE49-F238E27FC236}">
                    <a16:creationId xmlns:a16="http://schemas.microsoft.com/office/drawing/2014/main" id="{A6C254DF-D608-4A45-A6C2-04EC801DE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Rectangle 23">
                <a:extLst>
                  <a:ext uri="{FF2B5EF4-FFF2-40B4-BE49-F238E27FC236}">
                    <a16:creationId xmlns:a16="http://schemas.microsoft.com/office/drawing/2014/main" id="{8316C7CF-7D85-4F0B-8E4F-9C42C10B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24">
                <a:extLst>
                  <a:ext uri="{FF2B5EF4-FFF2-40B4-BE49-F238E27FC236}">
                    <a16:creationId xmlns:a16="http://schemas.microsoft.com/office/drawing/2014/main" id="{4F19185A-4D55-4BA1-B899-6E45FA674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981"/>
                <a:ext cx="13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25">
                <a:extLst>
                  <a:ext uri="{FF2B5EF4-FFF2-40B4-BE49-F238E27FC236}">
                    <a16:creationId xmlns:a16="http://schemas.microsoft.com/office/drawing/2014/main" id="{5110139E-F5DA-4338-BA36-03E5C0ED7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8" name="Rectangle 26">
                <a:extLst>
                  <a:ext uri="{FF2B5EF4-FFF2-40B4-BE49-F238E27FC236}">
                    <a16:creationId xmlns:a16="http://schemas.microsoft.com/office/drawing/2014/main" id="{D43D4A2D-4A53-4FD8-AE02-A44ED2ABF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9" name="Rectangle 27">
                <a:extLst>
                  <a:ext uri="{FF2B5EF4-FFF2-40B4-BE49-F238E27FC236}">
                    <a16:creationId xmlns:a16="http://schemas.microsoft.com/office/drawing/2014/main" id="{9A1C1669-88FC-4BB9-BB9C-9CFD9C078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0" name="Rectangle 28">
                <a:extLst>
                  <a:ext uri="{FF2B5EF4-FFF2-40B4-BE49-F238E27FC236}">
                    <a16:creationId xmlns:a16="http://schemas.microsoft.com/office/drawing/2014/main" id="{C898E384-0252-427C-8BE3-632AF7C29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1" name="Rectangle 29">
                <a:extLst>
                  <a:ext uri="{FF2B5EF4-FFF2-40B4-BE49-F238E27FC236}">
                    <a16:creationId xmlns:a16="http://schemas.microsoft.com/office/drawing/2014/main" id="{04CF2284-CF85-42B8-B1E2-FAD15FFF3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3" name="Rectangle 30">
                <a:extLst>
                  <a:ext uri="{FF2B5EF4-FFF2-40B4-BE49-F238E27FC236}">
                    <a16:creationId xmlns:a16="http://schemas.microsoft.com/office/drawing/2014/main" id="{C9238CB7-61E8-4989-8B54-3A11D063D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4" name="Rectangle 31">
                <a:extLst>
                  <a:ext uri="{FF2B5EF4-FFF2-40B4-BE49-F238E27FC236}">
                    <a16:creationId xmlns:a16="http://schemas.microsoft.com/office/drawing/2014/main" id="{B440C65A-53C8-4768-B471-BDA14E11F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32">
                <a:extLst>
                  <a:ext uri="{FF2B5EF4-FFF2-40B4-BE49-F238E27FC236}">
                    <a16:creationId xmlns:a16="http://schemas.microsoft.com/office/drawing/2014/main" id="{65CB3511-E8B6-4945-B79F-C03AD28EA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6" name="Rectangle 33">
                <a:extLst>
                  <a:ext uri="{FF2B5EF4-FFF2-40B4-BE49-F238E27FC236}">
                    <a16:creationId xmlns:a16="http://schemas.microsoft.com/office/drawing/2014/main" id="{65B2B01B-A036-4279-B1AC-DE9FFBCF4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7" name="Rectangle 34">
                <a:extLst>
                  <a:ext uri="{FF2B5EF4-FFF2-40B4-BE49-F238E27FC236}">
                    <a16:creationId xmlns:a16="http://schemas.microsoft.com/office/drawing/2014/main" id="{6DE8C745-11FB-4270-8445-D41B9CE5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8" name="Rectangle 35">
                <a:extLst>
                  <a:ext uri="{FF2B5EF4-FFF2-40B4-BE49-F238E27FC236}">
                    <a16:creationId xmlns:a16="http://schemas.microsoft.com/office/drawing/2014/main" id="{A4B0C027-C0DD-4F4A-9628-3145592E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9" name="Rectangle 36">
                <a:extLst>
                  <a:ext uri="{FF2B5EF4-FFF2-40B4-BE49-F238E27FC236}">
                    <a16:creationId xmlns:a16="http://schemas.microsoft.com/office/drawing/2014/main" id="{8A93FC13-6199-4E03-B34F-BEC605028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0" name="Rectangle 37">
                <a:extLst>
                  <a:ext uri="{FF2B5EF4-FFF2-40B4-BE49-F238E27FC236}">
                    <a16:creationId xmlns:a16="http://schemas.microsoft.com/office/drawing/2014/main" id="{2635BB0E-5C0A-4B3F-AFAD-A2D3ACE7B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1" name="Rectangle 38">
                <a:extLst>
                  <a:ext uri="{FF2B5EF4-FFF2-40B4-BE49-F238E27FC236}">
                    <a16:creationId xmlns:a16="http://schemas.microsoft.com/office/drawing/2014/main" id="{DF7C94D0-6A29-45D1-942D-01434ABFA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2" name="Rectangle 39">
                <a:extLst>
                  <a:ext uri="{FF2B5EF4-FFF2-40B4-BE49-F238E27FC236}">
                    <a16:creationId xmlns:a16="http://schemas.microsoft.com/office/drawing/2014/main" id="{3F6C48B0-0FBD-4237-BA76-707D69565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3" name="Rectangle 40">
                <a:extLst>
                  <a:ext uri="{FF2B5EF4-FFF2-40B4-BE49-F238E27FC236}">
                    <a16:creationId xmlns:a16="http://schemas.microsoft.com/office/drawing/2014/main" id="{39892550-E37D-4C93-A0E5-09E962B79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4" name="Rectangle 41">
                <a:extLst>
                  <a:ext uri="{FF2B5EF4-FFF2-40B4-BE49-F238E27FC236}">
                    <a16:creationId xmlns:a16="http://schemas.microsoft.com/office/drawing/2014/main" id="{297498C8-F0B8-46B1-8E0E-DC6608CC2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5" name="Rectangle 42">
                <a:extLst>
                  <a:ext uri="{FF2B5EF4-FFF2-40B4-BE49-F238E27FC236}">
                    <a16:creationId xmlns:a16="http://schemas.microsoft.com/office/drawing/2014/main" id="{458BB930-5943-4646-A25F-724F6B20E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43">
                <a:extLst>
                  <a:ext uri="{FF2B5EF4-FFF2-40B4-BE49-F238E27FC236}">
                    <a16:creationId xmlns:a16="http://schemas.microsoft.com/office/drawing/2014/main" id="{0A614BDC-1FEC-490D-B152-15CFBC48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44">
                <a:extLst>
                  <a:ext uri="{FF2B5EF4-FFF2-40B4-BE49-F238E27FC236}">
                    <a16:creationId xmlns:a16="http://schemas.microsoft.com/office/drawing/2014/main" id="{1CC02D24-0AA0-4CA1-8E80-093AEFD88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" name="Rectangle 45">
                <a:extLst>
                  <a:ext uri="{FF2B5EF4-FFF2-40B4-BE49-F238E27FC236}">
                    <a16:creationId xmlns:a16="http://schemas.microsoft.com/office/drawing/2014/main" id="{0F82D4C9-A1A2-453B-914E-2834C56A3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" name="Rectangle 46">
                <a:extLst>
                  <a:ext uri="{FF2B5EF4-FFF2-40B4-BE49-F238E27FC236}">
                    <a16:creationId xmlns:a16="http://schemas.microsoft.com/office/drawing/2014/main" id="{A1885CCD-05B3-4B5C-BD8D-1899B3A86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47">
                <a:extLst>
                  <a:ext uri="{FF2B5EF4-FFF2-40B4-BE49-F238E27FC236}">
                    <a16:creationId xmlns:a16="http://schemas.microsoft.com/office/drawing/2014/main" id="{ACDB1599-7C17-4BB5-A50B-43887BBAF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48">
                <a:extLst>
                  <a:ext uri="{FF2B5EF4-FFF2-40B4-BE49-F238E27FC236}">
                    <a16:creationId xmlns:a16="http://schemas.microsoft.com/office/drawing/2014/main" id="{A71C8C6F-5B26-40A6-81FC-70D354AB5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49">
                <a:extLst>
                  <a:ext uri="{FF2B5EF4-FFF2-40B4-BE49-F238E27FC236}">
                    <a16:creationId xmlns:a16="http://schemas.microsoft.com/office/drawing/2014/main" id="{22907DA9-9448-4177-943A-4981B7DBF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50">
                <a:extLst>
                  <a:ext uri="{FF2B5EF4-FFF2-40B4-BE49-F238E27FC236}">
                    <a16:creationId xmlns:a16="http://schemas.microsoft.com/office/drawing/2014/main" id="{189BB28C-3583-4E6F-AA9B-C545D5FA9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51">
                <a:extLst>
                  <a:ext uri="{FF2B5EF4-FFF2-40B4-BE49-F238E27FC236}">
                    <a16:creationId xmlns:a16="http://schemas.microsoft.com/office/drawing/2014/main" id="{E1FAF08C-942F-433B-8B74-86CD323DC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5" name="Rectangle 52">
                <a:extLst>
                  <a:ext uri="{FF2B5EF4-FFF2-40B4-BE49-F238E27FC236}">
                    <a16:creationId xmlns:a16="http://schemas.microsoft.com/office/drawing/2014/main" id="{1E35AEEB-69CE-4E0D-9154-C2F989EF4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6" name="Rectangle 53">
                <a:extLst>
                  <a:ext uri="{FF2B5EF4-FFF2-40B4-BE49-F238E27FC236}">
                    <a16:creationId xmlns:a16="http://schemas.microsoft.com/office/drawing/2014/main" id="{A0FEAAFC-27A6-411D-80BC-2A4C4B15D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7" name="Rectangle 54">
                <a:extLst>
                  <a:ext uri="{FF2B5EF4-FFF2-40B4-BE49-F238E27FC236}">
                    <a16:creationId xmlns:a16="http://schemas.microsoft.com/office/drawing/2014/main" id="{A67F5636-3F37-44E8-A37A-D57F3D758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8" name="Rectangle 55">
                <a:extLst>
                  <a:ext uri="{FF2B5EF4-FFF2-40B4-BE49-F238E27FC236}">
                    <a16:creationId xmlns:a16="http://schemas.microsoft.com/office/drawing/2014/main" id="{3D164F2D-070E-4E84-AFC7-32F895BC5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9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Rectangle 56">
                <a:extLst>
                  <a:ext uri="{FF2B5EF4-FFF2-40B4-BE49-F238E27FC236}">
                    <a16:creationId xmlns:a16="http://schemas.microsoft.com/office/drawing/2014/main" id="{5E76C8CD-0672-4DC5-BAB1-53FA0DBCE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0" name="Rectangle 57">
                <a:extLst>
                  <a:ext uri="{FF2B5EF4-FFF2-40B4-BE49-F238E27FC236}">
                    <a16:creationId xmlns:a16="http://schemas.microsoft.com/office/drawing/2014/main" id="{0CE52E99-BD3E-46EE-8373-B52888C33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" y="9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1" name="Rectangle 58">
                <a:extLst>
                  <a:ext uri="{FF2B5EF4-FFF2-40B4-BE49-F238E27FC236}">
                    <a16:creationId xmlns:a16="http://schemas.microsoft.com/office/drawing/2014/main" id="{95379E6A-B114-4EF7-8C2C-BDF3CF76E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9" y="9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Rectangle 59">
                <a:extLst>
                  <a:ext uri="{FF2B5EF4-FFF2-40B4-BE49-F238E27FC236}">
                    <a16:creationId xmlns:a16="http://schemas.microsoft.com/office/drawing/2014/main" id="{CD7F1134-B619-47FD-B945-584AA38C7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9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3" name="Rectangle 60">
                <a:extLst>
                  <a:ext uri="{FF2B5EF4-FFF2-40B4-BE49-F238E27FC236}">
                    <a16:creationId xmlns:a16="http://schemas.microsoft.com/office/drawing/2014/main" id="{47338614-66CC-4B6B-82A2-AFA7D84C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4" name="Rectangle 61">
                <a:extLst>
                  <a:ext uri="{FF2B5EF4-FFF2-40B4-BE49-F238E27FC236}">
                    <a16:creationId xmlns:a16="http://schemas.microsoft.com/office/drawing/2014/main" id="{207663BF-4DE0-4431-A658-97B37F5A6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5" name="Rectangle 62">
                <a:extLst>
                  <a:ext uri="{FF2B5EF4-FFF2-40B4-BE49-F238E27FC236}">
                    <a16:creationId xmlns:a16="http://schemas.microsoft.com/office/drawing/2014/main" id="{68C70149-1E58-437B-9694-C7D5D469E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6" name="Rectangle 63">
                <a:extLst>
                  <a:ext uri="{FF2B5EF4-FFF2-40B4-BE49-F238E27FC236}">
                    <a16:creationId xmlns:a16="http://schemas.microsoft.com/office/drawing/2014/main" id="{5142E7B7-9E66-426B-BB82-C42509114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7" name="Rectangle 64">
                <a:extLst>
                  <a:ext uri="{FF2B5EF4-FFF2-40B4-BE49-F238E27FC236}">
                    <a16:creationId xmlns:a16="http://schemas.microsoft.com/office/drawing/2014/main" id="{30BCD572-AE91-4951-8374-48F44F394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12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8" name="Rectangle 65">
                <a:extLst>
                  <a:ext uri="{FF2B5EF4-FFF2-40B4-BE49-F238E27FC236}">
                    <a16:creationId xmlns:a16="http://schemas.microsoft.com/office/drawing/2014/main" id="{31FEB35C-7D06-4484-867E-BD93FD1C1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112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9" name="Rectangle 66">
                <a:extLst>
                  <a:ext uri="{FF2B5EF4-FFF2-40B4-BE49-F238E27FC236}">
                    <a16:creationId xmlns:a16="http://schemas.microsoft.com/office/drawing/2014/main" id="{E1F6E43C-4858-4130-BABC-3B26F1A32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0" name="Rectangle 67">
                <a:extLst>
                  <a:ext uri="{FF2B5EF4-FFF2-40B4-BE49-F238E27FC236}">
                    <a16:creationId xmlns:a16="http://schemas.microsoft.com/office/drawing/2014/main" id="{E373344F-08CD-468C-86AC-6AA5AC53F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1" name="Rectangle 68">
                <a:extLst>
                  <a:ext uri="{FF2B5EF4-FFF2-40B4-BE49-F238E27FC236}">
                    <a16:creationId xmlns:a16="http://schemas.microsoft.com/office/drawing/2014/main" id="{0B3353A4-8541-48E8-AEC9-6B6F80BC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2" name="Rectangle 69">
                <a:extLst>
                  <a:ext uri="{FF2B5EF4-FFF2-40B4-BE49-F238E27FC236}">
                    <a16:creationId xmlns:a16="http://schemas.microsoft.com/office/drawing/2014/main" id="{6797B052-74ED-46BF-84C4-A17BE8596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Rectangle 70">
                <a:extLst>
                  <a:ext uri="{FF2B5EF4-FFF2-40B4-BE49-F238E27FC236}">
                    <a16:creationId xmlns:a16="http://schemas.microsoft.com/office/drawing/2014/main" id="{621D9D8C-3866-4BD4-9F2C-3A452D1B5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71">
                <a:extLst>
                  <a:ext uri="{FF2B5EF4-FFF2-40B4-BE49-F238E27FC236}">
                    <a16:creationId xmlns:a16="http://schemas.microsoft.com/office/drawing/2014/main" id="{1108BF7C-1381-46C3-81C8-7A8B6BC2D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Rectangle 72">
                <a:extLst>
                  <a:ext uri="{FF2B5EF4-FFF2-40B4-BE49-F238E27FC236}">
                    <a16:creationId xmlns:a16="http://schemas.microsoft.com/office/drawing/2014/main" id="{7E27D0C0-6669-4174-B720-0CD120AF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Rectangle 73">
                <a:extLst>
                  <a:ext uri="{FF2B5EF4-FFF2-40B4-BE49-F238E27FC236}">
                    <a16:creationId xmlns:a16="http://schemas.microsoft.com/office/drawing/2014/main" id="{8B2F82BA-AF81-41E7-97B3-D99E40E50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7" name="Rectangle 74">
                <a:extLst>
                  <a:ext uri="{FF2B5EF4-FFF2-40B4-BE49-F238E27FC236}">
                    <a16:creationId xmlns:a16="http://schemas.microsoft.com/office/drawing/2014/main" id="{65BB260C-7B53-464E-8784-59033185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8" name="Rectangle 75">
                <a:extLst>
                  <a:ext uri="{FF2B5EF4-FFF2-40B4-BE49-F238E27FC236}">
                    <a16:creationId xmlns:a16="http://schemas.microsoft.com/office/drawing/2014/main" id="{EF6ECAFB-1066-41E8-B31D-FF6A7D3A8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12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9" name="Rectangle 76">
                <a:extLst>
                  <a:ext uri="{FF2B5EF4-FFF2-40B4-BE49-F238E27FC236}">
                    <a16:creationId xmlns:a16="http://schemas.microsoft.com/office/drawing/2014/main" id="{A7F6B5D5-6516-474F-B0CE-D0AB28D5F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" y="112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0" name="Rectangle 77">
                <a:extLst>
                  <a:ext uri="{FF2B5EF4-FFF2-40B4-BE49-F238E27FC236}">
                    <a16:creationId xmlns:a16="http://schemas.microsoft.com/office/drawing/2014/main" id="{AFD77A18-F3AC-48E5-86C4-EEFF49294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1" name="Rectangle 78">
                <a:extLst>
                  <a:ext uri="{FF2B5EF4-FFF2-40B4-BE49-F238E27FC236}">
                    <a16:creationId xmlns:a16="http://schemas.microsoft.com/office/drawing/2014/main" id="{3CE32604-80EB-48BB-B480-9C1070654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112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2" name="Rectangle 79">
                <a:extLst>
                  <a:ext uri="{FF2B5EF4-FFF2-40B4-BE49-F238E27FC236}">
                    <a16:creationId xmlns:a16="http://schemas.microsoft.com/office/drawing/2014/main" id="{03611220-47AA-48EF-80DC-655FC176F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3" name="Rectangle 80">
                <a:extLst>
                  <a:ext uri="{FF2B5EF4-FFF2-40B4-BE49-F238E27FC236}">
                    <a16:creationId xmlns:a16="http://schemas.microsoft.com/office/drawing/2014/main" id="{E8384CA2-2C8B-4C01-B460-C4577C49F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4" name="Rectangle 81">
                <a:extLst>
                  <a:ext uri="{FF2B5EF4-FFF2-40B4-BE49-F238E27FC236}">
                    <a16:creationId xmlns:a16="http://schemas.microsoft.com/office/drawing/2014/main" id="{3BB356C2-CC20-490D-8215-EB0F72528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112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5" name="Rectangle 82">
                <a:extLst>
                  <a:ext uri="{FF2B5EF4-FFF2-40B4-BE49-F238E27FC236}">
                    <a16:creationId xmlns:a16="http://schemas.microsoft.com/office/drawing/2014/main" id="{992D696D-ECFC-4FA1-B139-08E94712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Rectangle 83">
                <a:extLst>
                  <a:ext uri="{FF2B5EF4-FFF2-40B4-BE49-F238E27FC236}">
                    <a16:creationId xmlns:a16="http://schemas.microsoft.com/office/drawing/2014/main" id="{253D6DB1-BE20-4C7A-A154-6F5145D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7" name="Rectangle 84">
                <a:extLst>
                  <a:ext uri="{FF2B5EF4-FFF2-40B4-BE49-F238E27FC236}">
                    <a16:creationId xmlns:a16="http://schemas.microsoft.com/office/drawing/2014/main" id="{B41981EE-7CA0-48D1-A9CA-0EE75BD8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8" name="Rectangle 85">
                <a:extLst>
                  <a:ext uri="{FF2B5EF4-FFF2-40B4-BE49-F238E27FC236}">
                    <a16:creationId xmlns:a16="http://schemas.microsoft.com/office/drawing/2014/main" id="{CBD43E74-3B2C-4600-AFE0-C24912E50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9" name="Rectangle 86">
                <a:extLst>
                  <a:ext uri="{FF2B5EF4-FFF2-40B4-BE49-F238E27FC236}">
                    <a16:creationId xmlns:a16="http://schemas.microsoft.com/office/drawing/2014/main" id="{EE9A0AE6-5593-48E5-93AF-8782BA13B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0" name="Rectangle 87">
                <a:extLst>
                  <a:ext uri="{FF2B5EF4-FFF2-40B4-BE49-F238E27FC236}">
                    <a16:creationId xmlns:a16="http://schemas.microsoft.com/office/drawing/2014/main" id="{D62DB031-2747-423C-9AC8-01432663A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1" name="Rectangle 88">
                <a:extLst>
                  <a:ext uri="{FF2B5EF4-FFF2-40B4-BE49-F238E27FC236}">
                    <a16:creationId xmlns:a16="http://schemas.microsoft.com/office/drawing/2014/main" id="{8485A40A-9EDC-4E26-8D4D-3433A7FBD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2" name="Rectangle 89">
                <a:extLst>
                  <a:ext uri="{FF2B5EF4-FFF2-40B4-BE49-F238E27FC236}">
                    <a16:creationId xmlns:a16="http://schemas.microsoft.com/office/drawing/2014/main" id="{CB12FCD2-AAC8-4375-A139-34F94FDCB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3" name="Rectangle 90">
                <a:extLst>
                  <a:ext uri="{FF2B5EF4-FFF2-40B4-BE49-F238E27FC236}">
                    <a16:creationId xmlns:a16="http://schemas.microsoft.com/office/drawing/2014/main" id="{6BE4E7C7-8A9A-4240-B50B-525D65C3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4" name="Rectangle 91">
                <a:extLst>
                  <a:ext uri="{FF2B5EF4-FFF2-40B4-BE49-F238E27FC236}">
                    <a16:creationId xmlns:a16="http://schemas.microsoft.com/office/drawing/2014/main" id="{AA992D0C-BBB5-46A4-BFB9-92F8EEDE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5" name="Rectangle 92">
                <a:extLst>
                  <a:ext uri="{FF2B5EF4-FFF2-40B4-BE49-F238E27FC236}">
                    <a16:creationId xmlns:a16="http://schemas.microsoft.com/office/drawing/2014/main" id="{5F63B717-BB5F-47B8-B9E7-2E53C5627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6" name="Rectangle 93">
                <a:extLst>
                  <a:ext uri="{FF2B5EF4-FFF2-40B4-BE49-F238E27FC236}">
                    <a16:creationId xmlns:a16="http://schemas.microsoft.com/office/drawing/2014/main" id="{B775B98C-F943-421F-8692-1CC3C3028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112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7" name="Rectangle 94">
                <a:extLst>
                  <a:ext uri="{FF2B5EF4-FFF2-40B4-BE49-F238E27FC236}">
                    <a16:creationId xmlns:a16="http://schemas.microsoft.com/office/drawing/2014/main" id="{65EEC8B2-A5D9-4484-8D8A-05C199615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95">
                <a:extLst>
                  <a:ext uri="{FF2B5EF4-FFF2-40B4-BE49-F238E27FC236}">
                    <a16:creationId xmlns:a16="http://schemas.microsoft.com/office/drawing/2014/main" id="{2507A1FE-7441-4FF1-AC36-5DBFFF255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96">
                <a:extLst>
                  <a:ext uri="{FF2B5EF4-FFF2-40B4-BE49-F238E27FC236}">
                    <a16:creationId xmlns:a16="http://schemas.microsoft.com/office/drawing/2014/main" id="{F3C52826-1B06-47DB-81C0-D4F31F9E5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12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Rectangle 97">
                <a:extLst>
                  <a:ext uri="{FF2B5EF4-FFF2-40B4-BE49-F238E27FC236}">
                    <a16:creationId xmlns:a16="http://schemas.microsoft.com/office/drawing/2014/main" id="{3DCAAC75-6478-444C-AC8E-E752E4E99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12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1" name="Rectangle 98">
                <a:extLst>
                  <a:ext uri="{FF2B5EF4-FFF2-40B4-BE49-F238E27FC236}">
                    <a16:creationId xmlns:a16="http://schemas.microsoft.com/office/drawing/2014/main" id="{3EF4E2B0-3182-4122-BC71-4D347210D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2" name="Rectangle 99">
                <a:extLst>
                  <a:ext uri="{FF2B5EF4-FFF2-40B4-BE49-F238E27FC236}">
                    <a16:creationId xmlns:a16="http://schemas.microsoft.com/office/drawing/2014/main" id="{4BCCADD3-1B79-40B2-9203-B4917CAEC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112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Rectangle 100">
                <a:extLst>
                  <a:ext uri="{FF2B5EF4-FFF2-40B4-BE49-F238E27FC236}">
                    <a16:creationId xmlns:a16="http://schemas.microsoft.com/office/drawing/2014/main" id="{B46403C1-AC07-40A1-874F-BF9577173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4" name="Rectangle 101">
                <a:extLst>
                  <a:ext uri="{FF2B5EF4-FFF2-40B4-BE49-F238E27FC236}">
                    <a16:creationId xmlns:a16="http://schemas.microsoft.com/office/drawing/2014/main" id="{BD394493-F170-4803-AB01-BDAC23F0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Rectangle 102">
                <a:extLst>
                  <a:ext uri="{FF2B5EF4-FFF2-40B4-BE49-F238E27FC236}">
                    <a16:creationId xmlns:a16="http://schemas.microsoft.com/office/drawing/2014/main" id="{1C6AF4CC-9010-440C-84EB-E48CC65DD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112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03">
                <a:extLst>
                  <a:ext uri="{FF2B5EF4-FFF2-40B4-BE49-F238E27FC236}">
                    <a16:creationId xmlns:a16="http://schemas.microsoft.com/office/drawing/2014/main" id="{BE461812-C207-47C8-8C85-5AA0DE0B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Rectangle 104">
                <a:extLst>
                  <a:ext uri="{FF2B5EF4-FFF2-40B4-BE49-F238E27FC236}">
                    <a16:creationId xmlns:a16="http://schemas.microsoft.com/office/drawing/2014/main" id="{2DE1CD1F-5253-421F-AE20-4C405E855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8" name="Rectangle 105">
                <a:extLst>
                  <a:ext uri="{FF2B5EF4-FFF2-40B4-BE49-F238E27FC236}">
                    <a16:creationId xmlns:a16="http://schemas.microsoft.com/office/drawing/2014/main" id="{2C4DD637-EEB3-48F4-8BA6-754D7CAA0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9" name="Rectangle 106">
                <a:extLst>
                  <a:ext uri="{FF2B5EF4-FFF2-40B4-BE49-F238E27FC236}">
                    <a16:creationId xmlns:a16="http://schemas.microsoft.com/office/drawing/2014/main" id="{917C5B3F-48CE-49DB-88F2-26A69A9F5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07">
                <a:extLst>
                  <a:ext uri="{FF2B5EF4-FFF2-40B4-BE49-F238E27FC236}">
                    <a16:creationId xmlns:a16="http://schemas.microsoft.com/office/drawing/2014/main" id="{DE58C428-E8A8-459B-AAB4-B85C0CC86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Rectangle 108">
                <a:extLst>
                  <a:ext uri="{FF2B5EF4-FFF2-40B4-BE49-F238E27FC236}">
                    <a16:creationId xmlns:a16="http://schemas.microsoft.com/office/drawing/2014/main" id="{F06C581A-50D2-48E2-BA36-53DDABFE5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2" name="Rectangle 109">
                <a:extLst>
                  <a:ext uri="{FF2B5EF4-FFF2-40B4-BE49-F238E27FC236}">
                    <a16:creationId xmlns:a16="http://schemas.microsoft.com/office/drawing/2014/main" id="{84BA2925-927F-43D4-A575-6D1DA2C10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127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3" name="Rectangle 110">
                <a:extLst>
                  <a:ext uri="{FF2B5EF4-FFF2-40B4-BE49-F238E27FC236}">
                    <a16:creationId xmlns:a16="http://schemas.microsoft.com/office/drawing/2014/main" id="{55891B4A-364A-49EB-B764-E86B72F81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Rectangle 111">
                <a:extLst>
                  <a:ext uri="{FF2B5EF4-FFF2-40B4-BE49-F238E27FC236}">
                    <a16:creationId xmlns:a16="http://schemas.microsoft.com/office/drawing/2014/main" id="{A8BE62B5-3F13-4347-8D69-7680E458C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" y="127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5" name="Rectangle 112">
                <a:extLst>
                  <a:ext uri="{FF2B5EF4-FFF2-40B4-BE49-F238E27FC236}">
                    <a16:creationId xmlns:a16="http://schemas.microsoft.com/office/drawing/2014/main" id="{27533342-7AEE-4257-8943-0E7AAF114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127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6" name="Rectangle 113">
                <a:extLst>
                  <a:ext uri="{FF2B5EF4-FFF2-40B4-BE49-F238E27FC236}">
                    <a16:creationId xmlns:a16="http://schemas.microsoft.com/office/drawing/2014/main" id="{EA688A70-BDDC-41E8-8920-872FC176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Rectangle 114">
                <a:extLst>
                  <a:ext uri="{FF2B5EF4-FFF2-40B4-BE49-F238E27FC236}">
                    <a16:creationId xmlns:a16="http://schemas.microsoft.com/office/drawing/2014/main" id="{F5B3DAD9-1491-4E6C-9089-17D43F52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8" name="Rectangle 115">
                <a:extLst>
                  <a:ext uri="{FF2B5EF4-FFF2-40B4-BE49-F238E27FC236}">
                    <a16:creationId xmlns:a16="http://schemas.microsoft.com/office/drawing/2014/main" id="{BA6661F4-6499-481C-9CD8-F034ACD89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9" name="Rectangle 116">
                <a:extLst>
                  <a:ext uri="{FF2B5EF4-FFF2-40B4-BE49-F238E27FC236}">
                    <a16:creationId xmlns:a16="http://schemas.microsoft.com/office/drawing/2014/main" id="{C0C1275D-37EA-4169-9ECF-987178F0F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1276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17">
                <a:extLst>
                  <a:ext uri="{FF2B5EF4-FFF2-40B4-BE49-F238E27FC236}">
                    <a16:creationId xmlns:a16="http://schemas.microsoft.com/office/drawing/2014/main" id="{FB267E1F-9CF8-45E8-9B14-A2E4AB9DB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Rectangle 118">
                <a:extLst>
                  <a:ext uri="{FF2B5EF4-FFF2-40B4-BE49-F238E27FC236}">
                    <a16:creationId xmlns:a16="http://schemas.microsoft.com/office/drawing/2014/main" id="{C92844C5-6EAF-4C72-90BB-EEC12C104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2" name="Rectangle 119">
                <a:extLst>
                  <a:ext uri="{FF2B5EF4-FFF2-40B4-BE49-F238E27FC236}">
                    <a16:creationId xmlns:a16="http://schemas.microsoft.com/office/drawing/2014/main" id="{53C492D6-DECA-46DC-9437-2C1C9CC41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3" name="Rectangle 120">
                <a:extLst>
                  <a:ext uri="{FF2B5EF4-FFF2-40B4-BE49-F238E27FC236}">
                    <a16:creationId xmlns:a16="http://schemas.microsoft.com/office/drawing/2014/main" id="{4AB906A4-013F-4A82-8CFF-114021104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4" name="Rectangle 121">
                <a:extLst>
                  <a:ext uri="{FF2B5EF4-FFF2-40B4-BE49-F238E27FC236}">
                    <a16:creationId xmlns:a16="http://schemas.microsoft.com/office/drawing/2014/main" id="{0D68A69F-A179-459B-9D98-786767C16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5" name="Rectangle 122">
                <a:extLst>
                  <a:ext uri="{FF2B5EF4-FFF2-40B4-BE49-F238E27FC236}">
                    <a16:creationId xmlns:a16="http://schemas.microsoft.com/office/drawing/2014/main" id="{DBA08FD7-0E74-4B7F-8CDE-0FF66605B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" y="1276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6" name="Rectangle 123">
                <a:extLst>
                  <a:ext uri="{FF2B5EF4-FFF2-40B4-BE49-F238E27FC236}">
                    <a16:creationId xmlns:a16="http://schemas.microsoft.com/office/drawing/2014/main" id="{EF93E149-0367-4B46-89B0-2771E46D3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Rectangle 124">
                <a:extLst>
                  <a:ext uri="{FF2B5EF4-FFF2-40B4-BE49-F238E27FC236}">
                    <a16:creationId xmlns:a16="http://schemas.microsoft.com/office/drawing/2014/main" id="{45227D79-B032-4FC8-80D0-09C771382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8" name="Rectangle 125">
                <a:extLst>
                  <a:ext uri="{FF2B5EF4-FFF2-40B4-BE49-F238E27FC236}">
                    <a16:creationId xmlns:a16="http://schemas.microsoft.com/office/drawing/2014/main" id="{1C4D1747-50D1-4C6D-902B-2D1F680FB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9" name="Rectangle 126">
                <a:extLst>
                  <a:ext uri="{FF2B5EF4-FFF2-40B4-BE49-F238E27FC236}">
                    <a16:creationId xmlns:a16="http://schemas.microsoft.com/office/drawing/2014/main" id="{A540E85A-9998-4DF7-9B10-5CC5E5F4C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127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Rectangle 127">
                <a:extLst>
                  <a:ext uri="{FF2B5EF4-FFF2-40B4-BE49-F238E27FC236}">
                    <a16:creationId xmlns:a16="http://schemas.microsoft.com/office/drawing/2014/main" id="{286F3F71-9C95-47B2-B8BD-81A9B22B5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1276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1" name="Rectangle 128">
                <a:extLst>
                  <a:ext uri="{FF2B5EF4-FFF2-40B4-BE49-F238E27FC236}">
                    <a16:creationId xmlns:a16="http://schemas.microsoft.com/office/drawing/2014/main" id="{03277307-2221-4F56-BF45-2C3B6132F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1276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2" name="Rectangle 129">
                <a:extLst>
                  <a:ext uri="{FF2B5EF4-FFF2-40B4-BE49-F238E27FC236}">
                    <a16:creationId xmlns:a16="http://schemas.microsoft.com/office/drawing/2014/main" id="{1C2DCA67-5A64-486C-8B83-B761C951B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" y="1276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Rectangle 130">
                <a:extLst>
                  <a:ext uri="{FF2B5EF4-FFF2-40B4-BE49-F238E27FC236}">
                    <a16:creationId xmlns:a16="http://schemas.microsoft.com/office/drawing/2014/main" id="{D39BB0C3-F07B-4018-B44A-0E418A7B9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1276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4" name="Rectangle 131">
                <a:extLst>
                  <a:ext uri="{FF2B5EF4-FFF2-40B4-BE49-F238E27FC236}">
                    <a16:creationId xmlns:a16="http://schemas.microsoft.com/office/drawing/2014/main" id="{B989B4A6-F12B-4A9F-977E-66B786007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5" name="Rectangle 132">
                <a:extLst>
                  <a:ext uri="{FF2B5EF4-FFF2-40B4-BE49-F238E27FC236}">
                    <a16:creationId xmlns:a16="http://schemas.microsoft.com/office/drawing/2014/main" id="{6C18BF37-D7CE-46D0-9854-CC0EAE5D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" y="1276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33">
                <a:extLst>
                  <a:ext uri="{FF2B5EF4-FFF2-40B4-BE49-F238E27FC236}">
                    <a16:creationId xmlns:a16="http://schemas.microsoft.com/office/drawing/2014/main" id="{FF865B18-C74C-4D65-BF9B-F34AC6493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Rectangle 134">
                <a:extLst>
                  <a:ext uri="{FF2B5EF4-FFF2-40B4-BE49-F238E27FC236}">
                    <a16:creationId xmlns:a16="http://schemas.microsoft.com/office/drawing/2014/main" id="{D74B8685-59EA-42EF-94C9-251E46B61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1276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8" name="Rectangle 135">
                <a:extLst>
                  <a:ext uri="{FF2B5EF4-FFF2-40B4-BE49-F238E27FC236}">
                    <a16:creationId xmlns:a16="http://schemas.microsoft.com/office/drawing/2014/main" id="{C6A64DA1-D76F-46B9-BA0C-C35C5438E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1276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9" name="Rectangle 136">
                <a:extLst>
                  <a:ext uri="{FF2B5EF4-FFF2-40B4-BE49-F238E27FC236}">
                    <a16:creationId xmlns:a16="http://schemas.microsoft.com/office/drawing/2014/main" id="{62E96B03-E006-40BD-9C12-170833F39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41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Rectangle 137">
                <a:extLst>
                  <a:ext uri="{FF2B5EF4-FFF2-40B4-BE49-F238E27FC236}">
                    <a16:creationId xmlns:a16="http://schemas.microsoft.com/office/drawing/2014/main" id="{BC4F397C-5C58-468B-8048-9F6CAEAB4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569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3535FF"/>
                    </a:solidFill>
                  </a:rPr>
                  <a:t>g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1" name="Rectangle 138">
                <a:extLst>
                  <a:ext uri="{FF2B5EF4-FFF2-40B4-BE49-F238E27FC236}">
                    <a16:creationId xmlns:a16="http://schemas.microsoft.com/office/drawing/2014/main" id="{85CF9D59-860D-40CC-BDD5-AA4381BC0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2" name="Rectangle 139">
                <a:extLst>
                  <a:ext uri="{FF2B5EF4-FFF2-40B4-BE49-F238E27FC236}">
                    <a16:creationId xmlns:a16="http://schemas.microsoft.com/office/drawing/2014/main" id="{70999920-9D95-4E9C-80D4-FBFE3998D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Rectangle 140">
                <a:extLst>
                  <a:ext uri="{FF2B5EF4-FFF2-40B4-BE49-F238E27FC236}">
                    <a16:creationId xmlns:a16="http://schemas.microsoft.com/office/drawing/2014/main" id="{D5C3755D-53E3-4E9C-A4F0-861BB3B13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4" name="Rectangle 141">
                <a:extLst>
                  <a:ext uri="{FF2B5EF4-FFF2-40B4-BE49-F238E27FC236}">
                    <a16:creationId xmlns:a16="http://schemas.microsoft.com/office/drawing/2014/main" id="{7A76CFEB-C50B-416F-B180-12D28E70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5" name="Rectangle 142">
                <a:extLst>
                  <a:ext uri="{FF2B5EF4-FFF2-40B4-BE49-F238E27FC236}">
                    <a16:creationId xmlns:a16="http://schemas.microsoft.com/office/drawing/2014/main" id="{A5F68E45-19A9-4AE9-B262-8B5691D58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Rectangle 143">
                <a:extLst>
                  <a:ext uri="{FF2B5EF4-FFF2-40B4-BE49-F238E27FC236}">
                    <a16:creationId xmlns:a16="http://schemas.microsoft.com/office/drawing/2014/main" id="{DD8E4889-5708-45BA-A0BA-38926E99A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7" name="Rectangle 144">
                <a:extLst>
                  <a:ext uri="{FF2B5EF4-FFF2-40B4-BE49-F238E27FC236}">
                    <a16:creationId xmlns:a16="http://schemas.microsoft.com/office/drawing/2014/main" id="{C127B80A-D316-437B-9B12-2D4688775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8" name="Rectangle 145">
                <a:extLst>
                  <a:ext uri="{FF2B5EF4-FFF2-40B4-BE49-F238E27FC236}">
                    <a16:creationId xmlns:a16="http://schemas.microsoft.com/office/drawing/2014/main" id="{313CB1C8-5225-4264-B7AF-A37B1BD29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46">
                <a:extLst>
                  <a:ext uri="{FF2B5EF4-FFF2-40B4-BE49-F238E27FC236}">
                    <a16:creationId xmlns:a16="http://schemas.microsoft.com/office/drawing/2014/main" id="{F037DB2F-3641-47B4-8EAE-1BBF97916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Rectangle 147">
                <a:extLst>
                  <a:ext uri="{FF2B5EF4-FFF2-40B4-BE49-F238E27FC236}">
                    <a16:creationId xmlns:a16="http://schemas.microsoft.com/office/drawing/2014/main" id="{14CAFFFE-FD20-4682-A32D-8EE853844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1" name="Rectangle 148">
                <a:extLst>
                  <a:ext uri="{FF2B5EF4-FFF2-40B4-BE49-F238E27FC236}">
                    <a16:creationId xmlns:a16="http://schemas.microsoft.com/office/drawing/2014/main" id="{E8759182-7C6B-4E2F-BDF0-9044DB16F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2" name="Rectangle 149">
                <a:extLst>
                  <a:ext uri="{FF2B5EF4-FFF2-40B4-BE49-F238E27FC236}">
                    <a16:creationId xmlns:a16="http://schemas.microsoft.com/office/drawing/2014/main" id="{87516680-506E-4E01-BB29-4322450AD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Rectangle 150">
                <a:extLst>
                  <a:ext uri="{FF2B5EF4-FFF2-40B4-BE49-F238E27FC236}">
                    <a16:creationId xmlns:a16="http://schemas.microsoft.com/office/drawing/2014/main" id="{B25D97AE-98F8-4B36-A4A5-A180650C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" name="Rectangle 151">
                <a:extLst>
                  <a:ext uri="{FF2B5EF4-FFF2-40B4-BE49-F238E27FC236}">
                    <a16:creationId xmlns:a16="http://schemas.microsoft.com/office/drawing/2014/main" id="{A8E88DEC-BB47-4B7E-BBF5-5847B502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1569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Rectangle 152">
                <a:extLst>
                  <a:ext uri="{FF2B5EF4-FFF2-40B4-BE49-F238E27FC236}">
                    <a16:creationId xmlns:a16="http://schemas.microsoft.com/office/drawing/2014/main" id="{AB40261C-72B4-40E0-8F9A-2C9A141D0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1569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6" name="Rectangle 153">
                <a:extLst>
                  <a:ext uri="{FF2B5EF4-FFF2-40B4-BE49-F238E27FC236}">
                    <a16:creationId xmlns:a16="http://schemas.microsoft.com/office/drawing/2014/main" id="{7541A8E8-287B-4F6A-B207-9E86EC9FB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1569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" name="Rectangle 154">
                <a:extLst>
                  <a:ext uri="{FF2B5EF4-FFF2-40B4-BE49-F238E27FC236}">
                    <a16:creationId xmlns:a16="http://schemas.microsoft.com/office/drawing/2014/main" id="{B18E8722-370A-42E0-BDDE-330E2BAD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1569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Rectangle 155">
                <a:extLst>
                  <a:ext uri="{FF2B5EF4-FFF2-40B4-BE49-F238E27FC236}">
                    <a16:creationId xmlns:a16="http://schemas.microsoft.com/office/drawing/2014/main" id="{6A1912A1-2EC1-4C12-8DAC-CFBE1C1CF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569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9" name="Rectangle 156">
                <a:extLst>
                  <a:ext uri="{FF2B5EF4-FFF2-40B4-BE49-F238E27FC236}">
                    <a16:creationId xmlns:a16="http://schemas.microsoft.com/office/drawing/2014/main" id="{FF64F6A9-DB7D-4BE4-9286-4420FEF81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57">
                <a:extLst>
                  <a:ext uri="{FF2B5EF4-FFF2-40B4-BE49-F238E27FC236}">
                    <a16:creationId xmlns:a16="http://schemas.microsoft.com/office/drawing/2014/main" id="{AAF8DF2B-78CC-4EB3-92AF-FA2BBDDA3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58">
                <a:extLst>
                  <a:ext uri="{FF2B5EF4-FFF2-40B4-BE49-F238E27FC236}">
                    <a16:creationId xmlns:a16="http://schemas.microsoft.com/office/drawing/2014/main" id="{24058A55-78A7-41BB-B2AC-46275D20A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156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Rectangle 159">
                <a:extLst>
                  <a:ext uri="{FF2B5EF4-FFF2-40B4-BE49-F238E27FC236}">
                    <a16:creationId xmlns:a16="http://schemas.microsoft.com/office/drawing/2014/main" id="{258AA317-4725-4F4A-AC7C-270B1767A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3" name="Rectangle 160">
                <a:extLst>
                  <a:ext uri="{FF2B5EF4-FFF2-40B4-BE49-F238E27FC236}">
                    <a16:creationId xmlns:a16="http://schemas.microsoft.com/office/drawing/2014/main" id="{8DEFF6A0-E53A-4938-9A4B-3A0B6970B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" y="1569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4" name="Rectangle 161">
                <a:extLst>
                  <a:ext uri="{FF2B5EF4-FFF2-40B4-BE49-F238E27FC236}">
                    <a16:creationId xmlns:a16="http://schemas.microsoft.com/office/drawing/2014/main" id="{810072B5-A2B2-42E2-8061-4A631D696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718"/>
                <a:ext cx="6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3535FF"/>
                    </a:solidFill>
                  </a:rPr>
                  <a:t>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162">
                <a:extLst>
                  <a:ext uri="{FF2B5EF4-FFF2-40B4-BE49-F238E27FC236}">
                    <a16:creationId xmlns:a16="http://schemas.microsoft.com/office/drawing/2014/main" id="{7440F99F-69E2-412C-A3CE-B9D41E079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718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Rectangle 163">
                <a:extLst>
                  <a:ext uri="{FF2B5EF4-FFF2-40B4-BE49-F238E27FC236}">
                    <a16:creationId xmlns:a16="http://schemas.microsoft.com/office/drawing/2014/main" id="{A4EDA7BB-5A87-42DE-9948-E37806682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7" name="Rectangle 164">
                <a:extLst>
                  <a:ext uri="{FF2B5EF4-FFF2-40B4-BE49-F238E27FC236}">
                    <a16:creationId xmlns:a16="http://schemas.microsoft.com/office/drawing/2014/main" id="{71F4D73C-318F-4DB2-A9C9-E03CD58BA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8" name="Rectangle 165">
                <a:extLst>
                  <a:ext uri="{FF2B5EF4-FFF2-40B4-BE49-F238E27FC236}">
                    <a16:creationId xmlns:a16="http://schemas.microsoft.com/office/drawing/2014/main" id="{D09E24B4-BEC6-4686-B79E-3329C297E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71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166">
                <a:extLst>
                  <a:ext uri="{FF2B5EF4-FFF2-40B4-BE49-F238E27FC236}">
                    <a16:creationId xmlns:a16="http://schemas.microsoft.com/office/drawing/2014/main" id="{9779A16E-12AC-4002-93F4-BD89ED91A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Rectangle 167">
                <a:extLst>
                  <a:ext uri="{FF2B5EF4-FFF2-40B4-BE49-F238E27FC236}">
                    <a16:creationId xmlns:a16="http://schemas.microsoft.com/office/drawing/2014/main" id="{49FBF4F5-1CB6-4140-AC25-6226786A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1" name="Rectangle 168">
                <a:extLst>
                  <a:ext uri="{FF2B5EF4-FFF2-40B4-BE49-F238E27FC236}">
                    <a16:creationId xmlns:a16="http://schemas.microsoft.com/office/drawing/2014/main" id="{93EC2A8E-CE03-4BF8-8278-D035E3B15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" y="1718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Rectangle 169">
                <a:extLst>
                  <a:ext uri="{FF2B5EF4-FFF2-40B4-BE49-F238E27FC236}">
                    <a16:creationId xmlns:a16="http://schemas.microsoft.com/office/drawing/2014/main" id="{0A330818-AC43-4303-886A-7212776F2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170">
                <a:extLst>
                  <a:ext uri="{FF2B5EF4-FFF2-40B4-BE49-F238E27FC236}">
                    <a16:creationId xmlns:a16="http://schemas.microsoft.com/office/drawing/2014/main" id="{2D4155AB-8095-41ED-8C43-8A650E1C4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171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Rectangle 171">
                <a:extLst>
                  <a:ext uri="{FF2B5EF4-FFF2-40B4-BE49-F238E27FC236}">
                    <a16:creationId xmlns:a16="http://schemas.microsoft.com/office/drawing/2014/main" id="{81AE52DB-F5DB-4517-99D0-B5F2A0838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71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5" name="Rectangle 172">
                <a:extLst>
                  <a:ext uri="{FF2B5EF4-FFF2-40B4-BE49-F238E27FC236}">
                    <a16:creationId xmlns:a16="http://schemas.microsoft.com/office/drawing/2014/main" id="{3A7DA8EF-44D1-4A4A-A7A8-8F4125300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1718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Rectangle 173">
                <a:extLst>
                  <a:ext uri="{FF2B5EF4-FFF2-40B4-BE49-F238E27FC236}">
                    <a16:creationId xmlns:a16="http://schemas.microsoft.com/office/drawing/2014/main" id="{9F44D4DC-0F28-4F77-9EE9-7EC657582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174">
                <a:extLst>
                  <a:ext uri="{FF2B5EF4-FFF2-40B4-BE49-F238E27FC236}">
                    <a16:creationId xmlns:a16="http://schemas.microsoft.com/office/drawing/2014/main" id="{C16A6B58-6CF8-47A4-9D2B-D38D11B30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718"/>
                <a:ext cx="13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175">
                <a:extLst>
                  <a:ext uri="{FF2B5EF4-FFF2-40B4-BE49-F238E27FC236}">
                    <a16:creationId xmlns:a16="http://schemas.microsoft.com/office/drawing/2014/main" id="{A65F7DA2-96A9-4CA7-B397-97862FB01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Rectangle 176">
                <a:extLst>
                  <a:ext uri="{FF2B5EF4-FFF2-40B4-BE49-F238E27FC236}">
                    <a16:creationId xmlns:a16="http://schemas.microsoft.com/office/drawing/2014/main" id="{A90B6C76-B372-4FAB-92DF-C39C2B018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1718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Rectangle 177">
                <a:extLst>
                  <a:ext uri="{FF2B5EF4-FFF2-40B4-BE49-F238E27FC236}">
                    <a16:creationId xmlns:a16="http://schemas.microsoft.com/office/drawing/2014/main" id="{8AF6E21C-FEF2-49E7-A377-220D8B434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1" name="Rectangle 178">
                <a:extLst>
                  <a:ext uri="{FF2B5EF4-FFF2-40B4-BE49-F238E27FC236}">
                    <a16:creationId xmlns:a16="http://schemas.microsoft.com/office/drawing/2014/main" id="{06B2B1FD-1374-44CB-9900-0C5FDE48D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718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Rectangle 179">
                <a:extLst>
                  <a:ext uri="{FF2B5EF4-FFF2-40B4-BE49-F238E27FC236}">
                    <a16:creationId xmlns:a16="http://schemas.microsoft.com/office/drawing/2014/main" id="{A3D32DBD-93C6-4FCB-AED1-17A34FBD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3" name="Rectangle 180">
                <a:extLst>
                  <a:ext uri="{FF2B5EF4-FFF2-40B4-BE49-F238E27FC236}">
                    <a16:creationId xmlns:a16="http://schemas.microsoft.com/office/drawing/2014/main" id="{FF6BAA20-3577-489B-BAF7-8823284EE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171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4" name="Rectangle 181">
                <a:extLst>
                  <a:ext uri="{FF2B5EF4-FFF2-40B4-BE49-F238E27FC236}">
                    <a16:creationId xmlns:a16="http://schemas.microsoft.com/office/drawing/2014/main" id="{F1E48439-3E19-4674-B4D9-FE14642E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171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Rectangle 182">
                <a:extLst>
                  <a:ext uri="{FF2B5EF4-FFF2-40B4-BE49-F238E27FC236}">
                    <a16:creationId xmlns:a16="http://schemas.microsoft.com/office/drawing/2014/main" id="{F57484DF-C815-4C70-944E-2272CD4C3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171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6" name="Rectangle 183">
                <a:extLst>
                  <a:ext uri="{FF2B5EF4-FFF2-40B4-BE49-F238E27FC236}">
                    <a16:creationId xmlns:a16="http://schemas.microsoft.com/office/drawing/2014/main" id="{DC6AABCF-56E6-41BC-890D-2C2483B89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86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7" name="Rectangle 184">
                <a:extLst>
                  <a:ext uri="{FF2B5EF4-FFF2-40B4-BE49-F238E27FC236}">
                    <a16:creationId xmlns:a16="http://schemas.microsoft.com/office/drawing/2014/main" id="{256B7539-7E68-44FD-8872-52A7EFA18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Rectangle 185">
                <a:extLst>
                  <a:ext uri="{FF2B5EF4-FFF2-40B4-BE49-F238E27FC236}">
                    <a16:creationId xmlns:a16="http://schemas.microsoft.com/office/drawing/2014/main" id="{5B006CDD-9B46-48A9-B9D3-030CFAA7B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9" name="Rectangle 186">
                <a:extLst>
                  <a:ext uri="{FF2B5EF4-FFF2-40B4-BE49-F238E27FC236}">
                    <a16:creationId xmlns:a16="http://schemas.microsoft.com/office/drawing/2014/main" id="{FDD6C22E-70FB-40E2-B2CC-4E41F47C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0" name="Rectangle 187">
                <a:extLst>
                  <a:ext uri="{FF2B5EF4-FFF2-40B4-BE49-F238E27FC236}">
                    <a16:creationId xmlns:a16="http://schemas.microsoft.com/office/drawing/2014/main" id="{91571F78-5BA6-413D-B833-C728BD05B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1" name="Rectangle 188">
                <a:extLst>
                  <a:ext uri="{FF2B5EF4-FFF2-40B4-BE49-F238E27FC236}">
                    <a16:creationId xmlns:a16="http://schemas.microsoft.com/office/drawing/2014/main" id="{9F8A23E8-D173-42BE-898E-10550359E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2" name="Rectangle 189">
                <a:extLst>
                  <a:ext uri="{FF2B5EF4-FFF2-40B4-BE49-F238E27FC236}">
                    <a16:creationId xmlns:a16="http://schemas.microsoft.com/office/drawing/2014/main" id="{8D55E3B3-7A77-4AE1-B8A6-7D3A7FE7D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3" name="Rectangle 190">
                <a:extLst>
                  <a:ext uri="{FF2B5EF4-FFF2-40B4-BE49-F238E27FC236}">
                    <a16:creationId xmlns:a16="http://schemas.microsoft.com/office/drawing/2014/main" id="{CCEA34AA-6BC6-45C1-95D4-DA6243519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" y="24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Rectangle 191">
                <a:extLst>
                  <a:ext uri="{FF2B5EF4-FFF2-40B4-BE49-F238E27FC236}">
                    <a16:creationId xmlns:a16="http://schemas.microsoft.com/office/drawing/2014/main" id="{5CFADEE2-0F6D-4C69-BD47-A974B263A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5" name="Rectangle 192">
                <a:extLst>
                  <a:ext uri="{FF2B5EF4-FFF2-40B4-BE49-F238E27FC236}">
                    <a16:creationId xmlns:a16="http://schemas.microsoft.com/office/drawing/2014/main" id="{F6233D58-43DA-4E14-8A24-E83519018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24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6" name="Rectangle 193">
                <a:extLst>
                  <a:ext uri="{FF2B5EF4-FFF2-40B4-BE49-F238E27FC236}">
                    <a16:creationId xmlns:a16="http://schemas.microsoft.com/office/drawing/2014/main" id="{DA83E8C2-5B77-40CD-A5B8-ECD4DA72D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481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7" name="Rectangle 194">
                <a:extLst>
                  <a:ext uri="{FF2B5EF4-FFF2-40B4-BE49-F238E27FC236}">
                    <a16:creationId xmlns:a16="http://schemas.microsoft.com/office/drawing/2014/main" id="{6FC6C579-8209-4BB1-9FA7-A52A2CD03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8" name="Rectangle 195">
                <a:extLst>
                  <a:ext uri="{FF2B5EF4-FFF2-40B4-BE49-F238E27FC236}">
                    <a16:creationId xmlns:a16="http://schemas.microsoft.com/office/drawing/2014/main" id="{FEA7E52F-CEC8-4865-A714-087A4410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9" name="Rectangle 196">
                <a:extLst>
                  <a:ext uri="{FF2B5EF4-FFF2-40B4-BE49-F238E27FC236}">
                    <a16:creationId xmlns:a16="http://schemas.microsoft.com/office/drawing/2014/main" id="{10A24657-2859-4DA3-8ADB-11D60FB89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Rectangle 197">
                <a:extLst>
                  <a:ext uri="{FF2B5EF4-FFF2-40B4-BE49-F238E27FC236}">
                    <a16:creationId xmlns:a16="http://schemas.microsoft.com/office/drawing/2014/main" id="{C5712F59-22C4-4EF1-AFC2-CC256FE61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2481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1" name="Rectangle 198">
                <a:extLst>
                  <a:ext uri="{FF2B5EF4-FFF2-40B4-BE49-F238E27FC236}">
                    <a16:creationId xmlns:a16="http://schemas.microsoft.com/office/drawing/2014/main" id="{5DDB6E4D-FAF7-4B6E-8FCD-42567B2DC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2" name="Rectangle 199">
                <a:extLst>
                  <a:ext uri="{FF2B5EF4-FFF2-40B4-BE49-F238E27FC236}">
                    <a16:creationId xmlns:a16="http://schemas.microsoft.com/office/drawing/2014/main" id="{EC1A6A99-3EB3-4D87-A0DD-16B2EAC0D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3" name="Rectangle 200">
                <a:extLst>
                  <a:ext uri="{FF2B5EF4-FFF2-40B4-BE49-F238E27FC236}">
                    <a16:creationId xmlns:a16="http://schemas.microsoft.com/office/drawing/2014/main" id="{2FF88CAB-E5A6-4B9D-BFDB-BA6E207BD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4" name="Rectangle 201">
                <a:extLst>
                  <a:ext uri="{FF2B5EF4-FFF2-40B4-BE49-F238E27FC236}">
                    <a16:creationId xmlns:a16="http://schemas.microsoft.com/office/drawing/2014/main" id="{E24A3F43-343A-49BF-88C6-E7C4E6D43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5" name="Rectangle 202">
                <a:extLst>
                  <a:ext uri="{FF2B5EF4-FFF2-40B4-BE49-F238E27FC236}">
                    <a16:creationId xmlns:a16="http://schemas.microsoft.com/office/drawing/2014/main" id="{DE8F5CAA-8AAE-4C6C-8564-2F061D2FA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6" name="Rectangle 203">
                <a:extLst>
                  <a:ext uri="{FF2B5EF4-FFF2-40B4-BE49-F238E27FC236}">
                    <a16:creationId xmlns:a16="http://schemas.microsoft.com/office/drawing/2014/main" id="{E4BAEEC7-AC17-46BC-8108-231A984BC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2481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7" name="Rectangle 204">
                <a:extLst>
                  <a:ext uri="{FF2B5EF4-FFF2-40B4-BE49-F238E27FC236}">
                    <a16:creationId xmlns:a16="http://schemas.microsoft.com/office/drawing/2014/main" id="{3CC9EFD4-B818-4A60-98B8-D4B12A34A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4FCBCFC4-CEA0-484B-952A-FD81376D0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962"/>
              <a:ext cx="4852" cy="2351"/>
              <a:chOff x="512" y="962"/>
              <a:chExt cx="4852" cy="2351"/>
            </a:xfrm>
          </p:grpSpPr>
          <p:sp>
            <p:nvSpPr>
              <p:cNvPr id="136" name="Rectangle 206">
                <a:extLst>
                  <a:ext uri="{FF2B5EF4-FFF2-40B4-BE49-F238E27FC236}">
                    <a16:creationId xmlns:a16="http://schemas.microsoft.com/office/drawing/2014/main" id="{77C908B7-6EC0-444C-8E4B-854567AF5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207">
                <a:extLst>
                  <a:ext uri="{FF2B5EF4-FFF2-40B4-BE49-F238E27FC236}">
                    <a16:creationId xmlns:a16="http://schemas.microsoft.com/office/drawing/2014/main" id="{09E7E254-EE44-4D1C-B43B-8BB57ADA9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208">
                <a:extLst>
                  <a:ext uri="{FF2B5EF4-FFF2-40B4-BE49-F238E27FC236}">
                    <a16:creationId xmlns:a16="http://schemas.microsoft.com/office/drawing/2014/main" id="{02A7648B-A2E7-49A8-AE38-B5D8AF018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481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209">
                <a:extLst>
                  <a:ext uri="{FF2B5EF4-FFF2-40B4-BE49-F238E27FC236}">
                    <a16:creationId xmlns:a16="http://schemas.microsoft.com/office/drawing/2014/main" id="{CF8747D0-B59B-4039-AB6A-2657F84B3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81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210">
                <a:extLst>
                  <a:ext uri="{FF2B5EF4-FFF2-40B4-BE49-F238E27FC236}">
                    <a16:creationId xmlns:a16="http://schemas.microsoft.com/office/drawing/2014/main" id="{91FED092-C02F-4DCB-8843-09E49E61A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2" y="2481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211">
                <a:extLst>
                  <a:ext uri="{FF2B5EF4-FFF2-40B4-BE49-F238E27FC236}">
                    <a16:creationId xmlns:a16="http://schemas.microsoft.com/office/drawing/2014/main" id="{03FD3F6A-CEA8-4492-A624-3AC4380EC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481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212">
                <a:extLst>
                  <a:ext uri="{FF2B5EF4-FFF2-40B4-BE49-F238E27FC236}">
                    <a16:creationId xmlns:a16="http://schemas.microsoft.com/office/drawing/2014/main" id="{03041D0C-AA9B-4189-BB64-0F13B3A30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481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213">
                <a:extLst>
                  <a:ext uri="{FF2B5EF4-FFF2-40B4-BE49-F238E27FC236}">
                    <a16:creationId xmlns:a16="http://schemas.microsoft.com/office/drawing/2014/main" id="{277158BA-36E9-45D4-86B5-E1AA35D34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214">
                <a:extLst>
                  <a:ext uri="{FF2B5EF4-FFF2-40B4-BE49-F238E27FC236}">
                    <a16:creationId xmlns:a16="http://schemas.microsoft.com/office/drawing/2014/main" id="{D4990CED-F55B-4DA7-8EEB-D5AC34953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2481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215">
                <a:extLst>
                  <a:ext uri="{FF2B5EF4-FFF2-40B4-BE49-F238E27FC236}">
                    <a16:creationId xmlns:a16="http://schemas.microsoft.com/office/drawing/2014/main" id="{ED4A7FDC-6862-4777-887B-A152A2CB5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216">
                <a:extLst>
                  <a:ext uri="{FF2B5EF4-FFF2-40B4-BE49-F238E27FC236}">
                    <a16:creationId xmlns:a16="http://schemas.microsoft.com/office/drawing/2014/main" id="{35DA62E0-68F5-4574-A6AF-FEAED6C20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2481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217">
                <a:extLst>
                  <a:ext uri="{FF2B5EF4-FFF2-40B4-BE49-F238E27FC236}">
                    <a16:creationId xmlns:a16="http://schemas.microsoft.com/office/drawing/2014/main" id="{3AD70B40-4557-46E0-8C2E-E12582327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2481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218">
                <a:extLst>
                  <a:ext uri="{FF2B5EF4-FFF2-40B4-BE49-F238E27FC236}">
                    <a16:creationId xmlns:a16="http://schemas.microsoft.com/office/drawing/2014/main" id="{2861738B-A58D-4A71-9C46-B23910F08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262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219">
                <a:extLst>
                  <a:ext uri="{FF2B5EF4-FFF2-40B4-BE49-F238E27FC236}">
                    <a16:creationId xmlns:a16="http://schemas.microsoft.com/office/drawing/2014/main" id="{EC8B905E-102D-4716-8606-6DA35366C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220">
                <a:extLst>
                  <a:ext uri="{FF2B5EF4-FFF2-40B4-BE49-F238E27FC236}">
                    <a16:creationId xmlns:a16="http://schemas.microsoft.com/office/drawing/2014/main" id="{815A81AF-3198-42AC-8902-46D086D83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221">
                <a:extLst>
                  <a:ext uri="{FF2B5EF4-FFF2-40B4-BE49-F238E27FC236}">
                    <a16:creationId xmlns:a16="http://schemas.microsoft.com/office/drawing/2014/main" id="{0A70115C-6623-44D1-A007-F47ABF7E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222">
                <a:extLst>
                  <a:ext uri="{FF2B5EF4-FFF2-40B4-BE49-F238E27FC236}">
                    <a16:creationId xmlns:a16="http://schemas.microsoft.com/office/drawing/2014/main" id="{6672B272-D7DD-4955-8EB3-85C6B158B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2774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223">
                <a:extLst>
                  <a:ext uri="{FF2B5EF4-FFF2-40B4-BE49-F238E27FC236}">
                    <a16:creationId xmlns:a16="http://schemas.microsoft.com/office/drawing/2014/main" id="{4288E6F5-CC96-4B1F-A2F3-EC09922EF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224">
                <a:extLst>
                  <a:ext uri="{FF2B5EF4-FFF2-40B4-BE49-F238E27FC236}">
                    <a16:creationId xmlns:a16="http://schemas.microsoft.com/office/drawing/2014/main" id="{AC3F0029-D581-48EB-8228-523CA9A23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774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w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225">
                <a:extLst>
                  <a:ext uri="{FF2B5EF4-FFF2-40B4-BE49-F238E27FC236}">
                    <a16:creationId xmlns:a16="http://schemas.microsoft.com/office/drawing/2014/main" id="{F118FA2B-9CC6-478B-992D-E727CEF4D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226">
                <a:extLst>
                  <a:ext uri="{FF2B5EF4-FFF2-40B4-BE49-F238E27FC236}">
                    <a16:creationId xmlns:a16="http://schemas.microsoft.com/office/drawing/2014/main" id="{ADAE38B3-8B1A-47D9-9A27-326C8A9E7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227">
                <a:extLst>
                  <a:ext uri="{FF2B5EF4-FFF2-40B4-BE49-F238E27FC236}">
                    <a16:creationId xmlns:a16="http://schemas.microsoft.com/office/drawing/2014/main" id="{250DC7E9-4706-4A5C-B4FE-F825275F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77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228">
                <a:extLst>
                  <a:ext uri="{FF2B5EF4-FFF2-40B4-BE49-F238E27FC236}">
                    <a16:creationId xmlns:a16="http://schemas.microsoft.com/office/drawing/2014/main" id="{3167CFD8-32C0-47EA-8F9E-47FF3FBC2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229">
                <a:extLst>
                  <a:ext uri="{FF2B5EF4-FFF2-40B4-BE49-F238E27FC236}">
                    <a16:creationId xmlns:a16="http://schemas.microsoft.com/office/drawing/2014/main" id="{9F913142-72BE-472C-A917-1DCEDDCC9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230">
                <a:extLst>
                  <a:ext uri="{FF2B5EF4-FFF2-40B4-BE49-F238E27FC236}">
                    <a16:creationId xmlns:a16="http://schemas.microsoft.com/office/drawing/2014/main" id="{6DDA945B-CA05-4628-9C24-6BBEA2148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231">
                <a:extLst>
                  <a:ext uri="{FF2B5EF4-FFF2-40B4-BE49-F238E27FC236}">
                    <a16:creationId xmlns:a16="http://schemas.microsoft.com/office/drawing/2014/main" id="{99C29186-8973-44DA-B60F-9641CDA6B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277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233">
                <a:extLst>
                  <a:ext uri="{FF2B5EF4-FFF2-40B4-BE49-F238E27FC236}">
                    <a16:creationId xmlns:a16="http://schemas.microsoft.com/office/drawing/2014/main" id="{4BB63B66-66A2-4A86-9BBA-32FCA94E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277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234">
                <a:extLst>
                  <a:ext uri="{FF2B5EF4-FFF2-40B4-BE49-F238E27FC236}">
                    <a16:creationId xmlns:a16="http://schemas.microsoft.com/office/drawing/2014/main" id="{CFDFB750-C21D-432C-9D34-F01A4E60F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774"/>
                <a:ext cx="2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700015"/>
                    </a:solidFill>
                  </a:rPr>
                  <a:t>write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Rectangle 235">
                <a:extLst>
                  <a:ext uri="{FF2B5EF4-FFF2-40B4-BE49-F238E27FC236}">
                    <a16:creationId xmlns:a16="http://schemas.microsoft.com/office/drawing/2014/main" id="{A6DAA0A0-6FE6-4CC9-9C7F-F379EB696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277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Rectangle 236">
                <a:extLst>
                  <a:ext uri="{FF2B5EF4-FFF2-40B4-BE49-F238E27FC236}">
                    <a16:creationId xmlns:a16="http://schemas.microsoft.com/office/drawing/2014/main" id="{E9B0FCEF-ACD4-400E-8207-39505C854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Rectangle 237">
                <a:extLst>
                  <a:ext uri="{FF2B5EF4-FFF2-40B4-BE49-F238E27FC236}">
                    <a16:creationId xmlns:a16="http://schemas.microsoft.com/office/drawing/2014/main" id="{D7416C77-492A-4CD5-A459-DF61B08F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238">
                <a:extLst>
                  <a:ext uri="{FF2B5EF4-FFF2-40B4-BE49-F238E27FC236}">
                    <a16:creationId xmlns:a16="http://schemas.microsoft.com/office/drawing/2014/main" id="{F27A078A-AA7F-471F-929B-82E0B9F79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774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239">
                <a:extLst>
                  <a:ext uri="{FF2B5EF4-FFF2-40B4-BE49-F238E27FC236}">
                    <a16:creationId xmlns:a16="http://schemas.microsoft.com/office/drawing/2014/main" id="{F3A5A414-3BCC-4027-AFFD-D3C7A15AB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77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Rectangle 240">
                <a:extLst>
                  <a:ext uri="{FF2B5EF4-FFF2-40B4-BE49-F238E27FC236}">
                    <a16:creationId xmlns:a16="http://schemas.microsoft.com/office/drawing/2014/main" id="{75699B12-65ED-40A3-B8E5-D069FD03F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241">
                <a:extLst>
                  <a:ext uri="{FF2B5EF4-FFF2-40B4-BE49-F238E27FC236}">
                    <a16:creationId xmlns:a16="http://schemas.microsoft.com/office/drawing/2014/main" id="{1D2EB756-0B37-4744-B760-03ACB7DC5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" y="277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242">
                <a:extLst>
                  <a:ext uri="{FF2B5EF4-FFF2-40B4-BE49-F238E27FC236}">
                    <a16:creationId xmlns:a16="http://schemas.microsoft.com/office/drawing/2014/main" id="{39E4854D-3E2F-4978-9E40-1732579C2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243">
                <a:extLst>
                  <a:ext uri="{FF2B5EF4-FFF2-40B4-BE49-F238E27FC236}">
                    <a16:creationId xmlns:a16="http://schemas.microsoft.com/office/drawing/2014/main" id="{35445B74-B25E-4A33-90DE-559897144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244">
                <a:extLst>
                  <a:ext uri="{FF2B5EF4-FFF2-40B4-BE49-F238E27FC236}">
                    <a16:creationId xmlns:a16="http://schemas.microsoft.com/office/drawing/2014/main" id="{4384ADCF-824D-40D5-99E7-DF539EAFE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77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245">
                <a:extLst>
                  <a:ext uri="{FF2B5EF4-FFF2-40B4-BE49-F238E27FC236}">
                    <a16:creationId xmlns:a16="http://schemas.microsoft.com/office/drawing/2014/main" id="{C165677F-5CA9-4D26-B998-378FB645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277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246">
                <a:extLst>
                  <a:ext uri="{FF2B5EF4-FFF2-40B4-BE49-F238E27FC236}">
                    <a16:creationId xmlns:a16="http://schemas.microsoft.com/office/drawing/2014/main" id="{405E8575-EA3E-4AA0-841C-5C13A08F3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77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247">
                <a:extLst>
                  <a:ext uri="{FF2B5EF4-FFF2-40B4-BE49-F238E27FC236}">
                    <a16:creationId xmlns:a16="http://schemas.microsoft.com/office/drawing/2014/main" id="{D5D72652-FDAD-405F-B392-2CC167FB3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77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248">
                <a:extLst>
                  <a:ext uri="{FF2B5EF4-FFF2-40B4-BE49-F238E27FC236}">
                    <a16:creationId xmlns:a16="http://schemas.microsoft.com/office/drawing/2014/main" id="{D27F8995-3DCF-4615-A4C4-112706D5D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2992"/>
                <a:ext cx="6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3535FF"/>
                    </a:solidFill>
                  </a:rPr>
                  <a:t>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249">
                <a:extLst>
                  <a:ext uri="{FF2B5EF4-FFF2-40B4-BE49-F238E27FC236}">
                    <a16:creationId xmlns:a16="http://schemas.microsoft.com/office/drawing/2014/main" id="{2296D0E4-9C2A-4B7F-85DF-0727C8CBD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250">
                <a:extLst>
                  <a:ext uri="{FF2B5EF4-FFF2-40B4-BE49-F238E27FC236}">
                    <a16:creationId xmlns:a16="http://schemas.microsoft.com/office/drawing/2014/main" id="{FA2ACBFA-58AB-475D-BB37-B482D4F56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251">
                <a:extLst>
                  <a:ext uri="{FF2B5EF4-FFF2-40B4-BE49-F238E27FC236}">
                    <a16:creationId xmlns:a16="http://schemas.microsoft.com/office/drawing/2014/main" id="{AAB018BE-1D4E-433B-AB06-BB024393A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252">
                <a:extLst>
                  <a:ext uri="{FF2B5EF4-FFF2-40B4-BE49-F238E27FC236}">
                    <a16:creationId xmlns:a16="http://schemas.microsoft.com/office/drawing/2014/main" id="{7670CD9F-80C8-464F-9EC5-B7807617C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" y="299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253">
                <a:extLst>
                  <a:ext uri="{FF2B5EF4-FFF2-40B4-BE49-F238E27FC236}">
                    <a16:creationId xmlns:a16="http://schemas.microsoft.com/office/drawing/2014/main" id="{51725025-6D2C-47B9-A12D-798EF8A36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254">
                <a:extLst>
                  <a:ext uri="{FF2B5EF4-FFF2-40B4-BE49-F238E27FC236}">
                    <a16:creationId xmlns:a16="http://schemas.microsoft.com/office/drawing/2014/main" id="{BFE659E2-5B18-4D32-9824-A24935FDA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255">
                <a:extLst>
                  <a:ext uri="{FF2B5EF4-FFF2-40B4-BE49-F238E27FC236}">
                    <a16:creationId xmlns:a16="http://schemas.microsoft.com/office/drawing/2014/main" id="{6CB0BC7C-22B0-44F9-9F55-C01E8BB2B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2992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256">
                <a:extLst>
                  <a:ext uri="{FF2B5EF4-FFF2-40B4-BE49-F238E27FC236}">
                    <a16:creationId xmlns:a16="http://schemas.microsoft.com/office/drawing/2014/main" id="{AC57C193-7205-4260-901B-062231B39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257">
                <a:extLst>
                  <a:ext uri="{FF2B5EF4-FFF2-40B4-BE49-F238E27FC236}">
                    <a16:creationId xmlns:a16="http://schemas.microsoft.com/office/drawing/2014/main" id="{BAFC1DFF-C834-4400-B0CD-4549AA36A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" y="2992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258">
                <a:extLst>
                  <a:ext uri="{FF2B5EF4-FFF2-40B4-BE49-F238E27FC236}">
                    <a16:creationId xmlns:a16="http://schemas.microsoft.com/office/drawing/2014/main" id="{96FE74AD-EA4A-4CD2-84D7-1843CE73E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" y="2992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259">
                <a:extLst>
                  <a:ext uri="{FF2B5EF4-FFF2-40B4-BE49-F238E27FC236}">
                    <a16:creationId xmlns:a16="http://schemas.microsoft.com/office/drawing/2014/main" id="{64662F0D-A910-46E0-864A-9A422509B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2992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260">
                <a:extLst>
                  <a:ext uri="{FF2B5EF4-FFF2-40B4-BE49-F238E27FC236}">
                    <a16:creationId xmlns:a16="http://schemas.microsoft.com/office/drawing/2014/main" id="{D44E2172-732E-42A8-998A-7773CCAF8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261">
                <a:extLst>
                  <a:ext uri="{FF2B5EF4-FFF2-40B4-BE49-F238E27FC236}">
                    <a16:creationId xmlns:a16="http://schemas.microsoft.com/office/drawing/2014/main" id="{8780BEE6-47FE-445A-9B1D-53FB818C7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992"/>
                <a:ext cx="13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Rectangle 262">
                <a:extLst>
                  <a:ext uri="{FF2B5EF4-FFF2-40B4-BE49-F238E27FC236}">
                    <a16:creationId xmlns:a16="http://schemas.microsoft.com/office/drawing/2014/main" id="{9D7372E1-2E16-4957-8F73-05B8838F3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Rectangle 263">
                <a:extLst>
                  <a:ext uri="{FF2B5EF4-FFF2-40B4-BE49-F238E27FC236}">
                    <a16:creationId xmlns:a16="http://schemas.microsoft.com/office/drawing/2014/main" id="{93CAF37D-BAD2-4884-9516-C75C47C26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299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264">
                <a:extLst>
                  <a:ext uri="{FF2B5EF4-FFF2-40B4-BE49-F238E27FC236}">
                    <a16:creationId xmlns:a16="http://schemas.microsoft.com/office/drawing/2014/main" id="{9013836A-7347-478E-8D73-D0DE51BF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265">
                <a:extLst>
                  <a:ext uri="{FF2B5EF4-FFF2-40B4-BE49-F238E27FC236}">
                    <a16:creationId xmlns:a16="http://schemas.microsoft.com/office/drawing/2014/main" id="{5F216432-C120-4E4A-9F37-E2E50A8C9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299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266">
                <a:extLst>
                  <a:ext uri="{FF2B5EF4-FFF2-40B4-BE49-F238E27FC236}">
                    <a16:creationId xmlns:a16="http://schemas.microsoft.com/office/drawing/2014/main" id="{7443194F-50FA-4A32-B42B-B2CA562F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267">
                <a:extLst>
                  <a:ext uri="{FF2B5EF4-FFF2-40B4-BE49-F238E27FC236}">
                    <a16:creationId xmlns:a16="http://schemas.microsoft.com/office/drawing/2014/main" id="{0CBE4F3A-B635-4E14-9DDB-659EC7D0C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99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268">
                <a:extLst>
                  <a:ext uri="{FF2B5EF4-FFF2-40B4-BE49-F238E27FC236}">
                    <a16:creationId xmlns:a16="http://schemas.microsoft.com/office/drawing/2014/main" id="{50454D1A-2931-4028-914C-03B90D9BA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299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269">
                <a:extLst>
                  <a:ext uri="{FF2B5EF4-FFF2-40B4-BE49-F238E27FC236}">
                    <a16:creationId xmlns:a16="http://schemas.microsoft.com/office/drawing/2014/main" id="{5ACC52A7-6B54-4705-A2E9-25261C3D3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99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270">
                <a:extLst>
                  <a:ext uri="{FF2B5EF4-FFF2-40B4-BE49-F238E27FC236}">
                    <a16:creationId xmlns:a16="http://schemas.microsoft.com/office/drawing/2014/main" id="{B268FD1C-CD42-4790-975B-AA5836B6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3143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}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271">
                <a:extLst>
                  <a:ext uri="{FF2B5EF4-FFF2-40B4-BE49-F238E27FC236}">
                    <a16:creationId xmlns:a16="http://schemas.microsoft.com/office/drawing/2014/main" id="{1999BCC2-F9AE-4ABA-925E-0FCA068FF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272">
                <a:extLst>
                  <a:ext uri="{FF2B5EF4-FFF2-40B4-BE49-F238E27FC236}">
                    <a16:creationId xmlns:a16="http://schemas.microsoft.com/office/drawing/2014/main" id="{6B5CDE39-C048-4025-A5BC-64964D4B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273">
                <a:extLst>
                  <a:ext uri="{FF2B5EF4-FFF2-40B4-BE49-F238E27FC236}">
                    <a16:creationId xmlns:a16="http://schemas.microsoft.com/office/drawing/2014/main" id="{2E20CC32-4612-45D4-8757-298C53AD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274">
                <a:extLst>
                  <a:ext uri="{FF2B5EF4-FFF2-40B4-BE49-F238E27FC236}">
                    <a16:creationId xmlns:a16="http://schemas.microsoft.com/office/drawing/2014/main" id="{F20D8496-416A-4D64-9E5E-727473581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962"/>
                <a:ext cx="161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275">
                <a:extLst>
                  <a:ext uri="{FF2B5EF4-FFF2-40B4-BE49-F238E27FC236}">
                    <a16:creationId xmlns:a16="http://schemas.microsoft.com/office/drawing/2014/main" id="{E1D7FED6-34F5-4425-B451-548C3420E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Rectangle 276">
                <a:extLst>
                  <a:ext uri="{FF2B5EF4-FFF2-40B4-BE49-F238E27FC236}">
                    <a16:creationId xmlns:a16="http://schemas.microsoft.com/office/drawing/2014/main" id="{D84D9C24-D101-4A29-87DE-102B62A79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96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j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277">
                <a:extLst>
                  <a:ext uri="{FF2B5EF4-FFF2-40B4-BE49-F238E27FC236}">
                    <a16:creationId xmlns:a16="http://schemas.microsoft.com/office/drawing/2014/main" id="{D987766F-654E-49AF-B403-269FD269C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278">
                <a:extLst>
                  <a:ext uri="{FF2B5EF4-FFF2-40B4-BE49-F238E27FC236}">
                    <a16:creationId xmlns:a16="http://schemas.microsoft.com/office/drawing/2014/main" id="{93208F3D-9E49-4DCA-A3A3-3613D015C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279">
                <a:extLst>
                  <a:ext uri="{FF2B5EF4-FFF2-40B4-BE49-F238E27FC236}">
                    <a16:creationId xmlns:a16="http://schemas.microsoft.com/office/drawing/2014/main" id="{B6BF9B3F-BA07-48E0-98C7-7EA94166B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280">
                <a:extLst>
                  <a:ext uri="{FF2B5EF4-FFF2-40B4-BE49-F238E27FC236}">
                    <a16:creationId xmlns:a16="http://schemas.microsoft.com/office/drawing/2014/main" id="{2B737F7A-818B-4FDB-977B-B6D4F808E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281">
                <a:extLst>
                  <a:ext uri="{FF2B5EF4-FFF2-40B4-BE49-F238E27FC236}">
                    <a16:creationId xmlns:a16="http://schemas.microsoft.com/office/drawing/2014/main" id="{05637764-DD39-49F1-B0FD-D45A13C3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282">
                <a:extLst>
                  <a:ext uri="{FF2B5EF4-FFF2-40B4-BE49-F238E27FC236}">
                    <a16:creationId xmlns:a16="http://schemas.microsoft.com/office/drawing/2014/main" id="{E7162A3F-C042-44EB-9485-1A775F366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283">
                <a:extLst>
                  <a:ext uri="{FF2B5EF4-FFF2-40B4-BE49-F238E27FC236}">
                    <a16:creationId xmlns:a16="http://schemas.microsoft.com/office/drawing/2014/main" id="{E2301C93-AB54-47E2-B6B9-0BBEF1840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284">
                <a:extLst>
                  <a:ext uri="{FF2B5EF4-FFF2-40B4-BE49-F238E27FC236}">
                    <a16:creationId xmlns:a16="http://schemas.microsoft.com/office/drawing/2014/main" id="{1981E2B3-2916-4BBA-B28C-B7F4F1FED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962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285">
                <a:extLst>
                  <a:ext uri="{FF2B5EF4-FFF2-40B4-BE49-F238E27FC236}">
                    <a16:creationId xmlns:a16="http://schemas.microsoft.com/office/drawing/2014/main" id="{34E187CE-5277-4148-8EEA-2EAC1234B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286">
                <a:extLst>
                  <a:ext uri="{FF2B5EF4-FFF2-40B4-BE49-F238E27FC236}">
                    <a16:creationId xmlns:a16="http://schemas.microsoft.com/office/drawing/2014/main" id="{62CFABBA-1EF8-4654-8102-BE26DC4D2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287">
                <a:extLst>
                  <a:ext uri="{FF2B5EF4-FFF2-40B4-BE49-F238E27FC236}">
                    <a16:creationId xmlns:a16="http://schemas.microsoft.com/office/drawing/2014/main" id="{3D2189ED-03FC-416D-B701-488ACE54E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288">
                <a:extLst>
                  <a:ext uri="{FF2B5EF4-FFF2-40B4-BE49-F238E27FC236}">
                    <a16:creationId xmlns:a16="http://schemas.microsoft.com/office/drawing/2014/main" id="{F38C87EE-9699-4DFB-B013-CAF9516FF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289">
                <a:extLst>
                  <a:ext uri="{FF2B5EF4-FFF2-40B4-BE49-F238E27FC236}">
                    <a16:creationId xmlns:a16="http://schemas.microsoft.com/office/drawing/2014/main" id="{565FE851-BA5F-4595-B7C0-3D0DF8576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90">
                <a:extLst>
                  <a:ext uri="{FF2B5EF4-FFF2-40B4-BE49-F238E27FC236}">
                    <a16:creationId xmlns:a16="http://schemas.microsoft.com/office/drawing/2014/main" id="{C57AE0AB-B65D-4160-9DC1-56E519A83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291">
                <a:extLst>
                  <a:ext uri="{FF2B5EF4-FFF2-40B4-BE49-F238E27FC236}">
                    <a16:creationId xmlns:a16="http://schemas.microsoft.com/office/drawing/2014/main" id="{1851E883-5944-4B16-8FD8-1E042BC32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92">
                <a:extLst>
                  <a:ext uri="{FF2B5EF4-FFF2-40B4-BE49-F238E27FC236}">
                    <a16:creationId xmlns:a16="http://schemas.microsoft.com/office/drawing/2014/main" id="{639BA62A-FF74-43E6-A169-97DE12CE8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293">
                <a:extLst>
                  <a:ext uri="{FF2B5EF4-FFF2-40B4-BE49-F238E27FC236}">
                    <a16:creationId xmlns:a16="http://schemas.microsoft.com/office/drawing/2014/main" id="{8434D32C-194A-4A3E-9432-9D07D6FD7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96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294">
                <a:extLst>
                  <a:ext uri="{FF2B5EF4-FFF2-40B4-BE49-F238E27FC236}">
                    <a16:creationId xmlns:a16="http://schemas.microsoft.com/office/drawing/2014/main" id="{9DD35F76-3E62-4A8B-BB1D-DB7BEC02D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Rectangle 295">
                <a:extLst>
                  <a:ext uri="{FF2B5EF4-FFF2-40B4-BE49-F238E27FC236}">
                    <a16:creationId xmlns:a16="http://schemas.microsoft.com/office/drawing/2014/main" id="{75B8AC2C-630D-4F73-9E9B-99AC0237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Rectangle 296">
                <a:extLst>
                  <a:ext uri="{FF2B5EF4-FFF2-40B4-BE49-F238E27FC236}">
                    <a16:creationId xmlns:a16="http://schemas.microsoft.com/office/drawing/2014/main" id="{F93477AE-ABBD-44AB-87D2-5A4C6D3C3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297">
                <a:extLst>
                  <a:ext uri="{FF2B5EF4-FFF2-40B4-BE49-F238E27FC236}">
                    <a16:creationId xmlns:a16="http://schemas.microsoft.com/office/drawing/2014/main" id="{A6F04D92-FE24-4E2E-B87C-C5A069F01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3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298">
                <a:extLst>
                  <a:ext uri="{FF2B5EF4-FFF2-40B4-BE49-F238E27FC236}">
                    <a16:creationId xmlns:a16="http://schemas.microsoft.com/office/drawing/2014/main" id="{9BA38BD2-8E11-462C-8682-276FA060E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299">
                <a:extLst>
                  <a:ext uri="{FF2B5EF4-FFF2-40B4-BE49-F238E27FC236}">
                    <a16:creationId xmlns:a16="http://schemas.microsoft.com/office/drawing/2014/main" id="{46CD2CB4-CE4D-4393-98AC-DB2C7349B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300">
                <a:extLst>
                  <a:ext uri="{FF2B5EF4-FFF2-40B4-BE49-F238E27FC236}">
                    <a16:creationId xmlns:a16="http://schemas.microsoft.com/office/drawing/2014/main" id="{FEE8677A-D8E0-4BE0-A184-80B08E9C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301">
                <a:extLst>
                  <a:ext uri="{FF2B5EF4-FFF2-40B4-BE49-F238E27FC236}">
                    <a16:creationId xmlns:a16="http://schemas.microsoft.com/office/drawing/2014/main" id="{E5598091-7F74-4F8C-8079-A5206F78D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302">
                <a:extLst>
                  <a:ext uri="{FF2B5EF4-FFF2-40B4-BE49-F238E27FC236}">
                    <a16:creationId xmlns:a16="http://schemas.microsoft.com/office/drawing/2014/main" id="{E024B1AB-7DE6-4269-917D-A7103E253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303">
                <a:extLst>
                  <a:ext uri="{FF2B5EF4-FFF2-40B4-BE49-F238E27FC236}">
                    <a16:creationId xmlns:a16="http://schemas.microsoft.com/office/drawing/2014/main" id="{AEFA5E7C-F13E-4662-BF08-62F1C5FC9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962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304">
                <a:extLst>
                  <a:ext uri="{FF2B5EF4-FFF2-40B4-BE49-F238E27FC236}">
                    <a16:creationId xmlns:a16="http://schemas.microsoft.com/office/drawing/2014/main" id="{EE667B83-5135-4D7E-A778-03E6EF7F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7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305">
                <a:extLst>
                  <a:ext uri="{FF2B5EF4-FFF2-40B4-BE49-F238E27FC236}">
                    <a16:creationId xmlns:a16="http://schemas.microsoft.com/office/drawing/2014/main" id="{8330DE29-7CB7-4E2A-A5AE-64BD94C77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962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306">
                <a:extLst>
                  <a:ext uri="{FF2B5EF4-FFF2-40B4-BE49-F238E27FC236}">
                    <a16:creationId xmlns:a16="http://schemas.microsoft.com/office/drawing/2014/main" id="{3A45F2F6-81F3-49FC-999C-BDC5862FD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307">
                <a:extLst>
                  <a:ext uri="{FF2B5EF4-FFF2-40B4-BE49-F238E27FC236}">
                    <a16:creationId xmlns:a16="http://schemas.microsoft.com/office/drawing/2014/main" id="{77994177-CBBA-4D54-B77B-6BDB4B5ED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962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308">
                <a:extLst>
                  <a:ext uri="{FF2B5EF4-FFF2-40B4-BE49-F238E27FC236}">
                    <a16:creationId xmlns:a16="http://schemas.microsoft.com/office/drawing/2014/main" id="{231C5BE7-C9A1-4001-ABEB-FDE8AF1DB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962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9" name="Rectangle 309">
                <a:extLst>
                  <a:ext uri="{FF2B5EF4-FFF2-40B4-BE49-F238E27FC236}">
                    <a16:creationId xmlns:a16="http://schemas.microsoft.com/office/drawing/2014/main" id="{FEF02ED0-D8BF-4519-9EC9-FCE9039E6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0" name="Rectangle 310">
                <a:extLst>
                  <a:ext uri="{FF2B5EF4-FFF2-40B4-BE49-F238E27FC236}">
                    <a16:creationId xmlns:a16="http://schemas.microsoft.com/office/drawing/2014/main" id="{4DF9C276-81B4-48C2-9701-9382394F4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311">
                <a:extLst>
                  <a:ext uri="{FF2B5EF4-FFF2-40B4-BE49-F238E27FC236}">
                    <a16:creationId xmlns:a16="http://schemas.microsoft.com/office/drawing/2014/main" id="{D70C83B1-FE60-4642-9333-60BED856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312">
                <a:extLst>
                  <a:ext uri="{FF2B5EF4-FFF2-40B4-BE49-F238E27FC236}">
                    <a16:creationId xmlns:a16="http://schemas.microsoft.com/office/drawing/2014/main" id="{E4FAE963-A676-4C0B-B505-B83E9DA7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313">
                <a:extLst>
                  <a:ext uri="{FF2B5EF4-FFF2-40B4-BE49-F238E27FC236}">
                    <a16:creationId xmlns:a16="http://schemas.microsoft.com/office/drawing/2014/main" id="{37109948-870E-4EB5-A6E3-E1D13E9A6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314">
                <a:extLst>
                  <a:ext uri="{FF2B5EF4-FFF2-40B4-BE49-F238E27FC236}">
                    <a16:creationId xmlns:a16="http://schemas.microsoft.com/office/drawing/2014/main" id="{BCC661F3-D4A2-4A9D-AE85-41D925467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1104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w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315">
                <a:extLst>
                  <a:ext uri="{FF2B5EF4-FFF2-40B4-BE49-F238E27FC236}">
                    <a16:creationId xmlns:a16="http://schemas.microsoft.com/office/drawing/2014/main" id="{7AA1CA95-52FB-4E37-A158-5920071A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Rectangle 316">
                <a:extLst>
                  <a:ext uri="{FF2B5EF4-FFF2-40B4-BE49-F238E27FC236}">
                    <a16:creationId xmlns:a16="http://schemas.microsoft.com/office/drawing/2014/main" id="{8A7CCD2B-0114-47AB-8B71-61F0461C2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7" name="Rectangle 317">
                <a:extLst>
                  <a:ext uri="{FF2B5EF4-FFF2-40B4-BE49-F238E27FC236}">
                    <a16:creationId xmlns:a16="http://schemas.microsoft.com/office/drawing/2014/main" id="{48511D77-10AA-409C-93A1-4D035509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5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" name="Rectangle 318">
                <a:extLst>
                  <a:ext uri="{FF2B5EF4-FFF2-40B4-BE49-F238E27FC236}">
                    <a16:creationId xmlns:a16="http://schemas.microsoft.com/office/drawing/2014/main" id="{776B89FE-6DC9-43C7-A414-DAF1A8ED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110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Rectangle 319">
                <a:extLst>
                  <a:ext uri="{FF2B5EF4-FFF2-40B4-BE49-F238E27FC236}">
                    <a16:creationId xmlns:a16="http://schemas.microsoft.com/office/drawing/2014/main" id="{AB118EF7-4731-48B0-9EA7-CECF01779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0" name="Rectangle 320">
                <a:extLst>
                  <a:ext uri="{FF2B5EF4-FFF2-40B4-BE49-F238E27FC236}">
                    <a16:creationId xmlns:a16="http://schemas.microsoft.com/office/drawing/2014/main" id="{0FCE2DC6-C3F2-452E-8D13-AA8D09AB7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321">
                <a:extLst>
                  <a:ext uri="{FF2B5EF4-FFF2-40B4-BE49-F238E27FC236}">
                    <a16:creationId xmlns:a16="http://schemas.microsoft.com/office/drawing/2014/main" id="{0F8EB787-7076-4AD5-AE5B-9C91A56F1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322">
                <a:extLst>
                  <a:ext uri="{FF2B5EF4-FFF2-40B4-BE49-F238E27FC236}">
                    <a16:creationId xmlns:a16="http://schemas.microsoft.com/office/drawing/2014/main" id="{889FDA5F-1309-4746-BD0D-FC6756B68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104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3" name="Rectangle 323">
                <a:extLst>
                  <a:ext uri="{FF2B5EF4-FFF2-40B4-BE49-F238E27FC236}">
                    <a16:creationId xmlns:a16="http://schemas.microsoft.com/office/drawing/2014/main" id="{DA123068-E6AB-407A-B521-E8ECB8E08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1104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4" name="Rectangle 324">
                <a:extLst>
                  <a:ext uri="{FF2B5EF4-FFF2-40B4-BE49-F238E27FC236}">
                    <a16:creationId xmlns:a16="http://schemas.microsoft.com/office/drawing/2014/main" id="{B4B9D3F0-CD9C-4430-AFAB-94AA8012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325">
                <a:extLst>
                  <a:ext uri="{FF2B5EF4-FFF2-40B4-BE49-F238E27FC236}">
                    <a16:creationId xmlns:a16="http://schemas.microsoft.com/office/drawing/2014/main" id="{4A3F6D27-2B06-4406-ACF5-0AC0B5FFE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6" name="Rectangle 326">
                <a:extLst>
                  <a:ext uri="{FF2B5EF4-FFF2-40B4-BE49-F238E27FC236}">
                    <a16:creationId xmlns:a16="http://schemas.microsoft.com/office/drawing/2014/main" id="{F6E59859-F6D6-421B-8742-0AEFAE0CD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7" name="Rectangle 327">
                <a:extLst>
                  <a:ext uri="{FF2B5EF4-FFF2-40B4-BE49-F238E27FC236}">
                    <a16:creationId xmlns:a16="http://schemas.microsoft.com/office/drawing/2014/main" id="{9040036E-D8F0-4C3F-9105-2B33051D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" name="Rectangle 328">
                <a:extLst>
                  <a:ext uri="{FF2B5EF4-FFF2-40B4-BE49-F238E27FC236}">
                    <a16:creationId xmlns:a16="http://schemas.microsoft.com/office/drawing/2014/main" id="{9C4C0E9B-6BEC-4427-906D-B8A1A18E8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" name="Rectangle 329">
                <a:extLst>
                  <a:ext uri="{FF2B5EF4-FFF2-40B4-BE49-F238E27FC236}">
                    <a16:creationId xmlns:a16="http://schemas.microsoft.com/office/drawing/2014/main" id="{36A70964-3EA0-4401-B6D2-4BA03C2EA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0" name="Rectangle 330">
                <a:extLst>
                  <a:ext uri="{FF2B5EF4-FFF2-40B4-BE49-F238E27FC236}">
                    <a16:creationId xmlns:a16="http://schemas.microsoft.com/office/drawing/2014/main" id="{C5154D3F-3945-41B4-95EF-3C5BF324E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1" name="Rectangle 331">
                <a:extLst>
                  <a:ext uri="{FF2B5EF4-FFF2-40B4-BE49-F238E27FC236}">
                    <a16:creationId xmlns:a16="http://schemas.microsoft.com/office/drawing/2014/main" id="{681A442F-7BD6-4927-A092-7ACF8B83E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2" name="Rectangle 332">
                <a:extLst>
                  <a:ext uri="{FF2B5EF4-FFF2-40B4-BE49-F238E27FC236}">
                    <a16:creationId xmlns:a16="http://schemas.microsoft.com/office/drawing/2014/main" id="{190C62B1-D760-4432-B7D9-DC0F50261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3" name="Rectangle 333">
                <a:extLst>
                  <a:ext uri="{FF2B5EF4-FFF2-40B4-BE49-F238E27FC236}">
                    <a16:creationId xmlns:a16="http://schemas.microsoft.com/office/drawing/2014/main" id="{DE2DF747-D7B5-4B3D-A4F6-19D212335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4" name="Rectangle 334">
                <a:extLst>
                  <a:ext uri="{FF2B5EF4-FFF2-40B4-BE49-F238E27FC236}">
                    <a16:creationId xmlns:a16="http://schemas.microsoft.com/office/drawing/2014/main" id="{15D6B231-171B-4905-8880-09DF303BC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5" name="Rectangle 335">
                <a:extLst>
                  <a:ext uri="{FF2B5EF4-FFF2-40B4-BE49-F238E27FC236}">
                    <a16:creationId xmlns:a16="http://schemas.microsoft.com/office/drawing/2014/main" id="{36C917A3-10F5-4820-8F3E-72D4D37BF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6" name="Rectangle 336">
                <a:extLst>
                  <a:ext uri="{FF2B5EF4-FFF2-40B4-BE49-F238E27FC236}">
                    <a16:creationId xmlns:a16="http://schemas.microsoft.com/office/drawing/2014/main" id="{242A9796-38D4-4FB4-B1B4-834C0C476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7" name="Rectangle 337">
                <a:extLst>
                  <a:ext uri="{FF2B5EF4-FFF2-40B4-BE49-F238E27FC236}">
                    <a16:creationId xmlns:a16="http://schemas.microsoft.com/office/drawing/2014/main" id="{48C48D67-A141-4A18-997A-BB482D5B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8" name="Rectangle 338">
                <a:extLst>
                  <a:ext uri="{FF2B5EF4-FFF2-40B4-BE49-F238E27FC236}">
                    <a16:creationId xmlns:a16="http://schemas.microsoft.com/office/drawing/2014/main" id="{54CE4329-6A29-40B8-9A8C-95D8B8972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9" name="Rectangle 339">
                <a:extLst>
                  <a:ext uri="{FF2B5EF4-FFF2-40B4-BE49-F238E27FC236}">
                    <a16:creationId xmlns:a16="http://schemas.microsoft.com/office/drawing/2014/main" id="{73C1B2A0-7E28-49BC-B8D5-3B26863E8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0" name="Rectangle 340">
                <a:extLst>
                  <a:ext uri="{FF2B5EF4-FFF2-40B4-BE49-F238E27FC236}">
                    <a16:creationId xmlns:a16="http://schemas.microsoft.com/office/drawing/2014/main" id="{9D7E4064-7B3D-4203-BA28-5DFE05757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" name="Rectangle 341">
                <a:extLst>
                  <a:ext uri="{FF2B5EF4-FFF2-40B4-BE49-F238E27FC236}">
                    <a16:creationId xmlns:a16="http://schemas.microsoft.com/office/drawing/2014/main" id="{FB9B954E-5358-42E7-8E85-431D84B82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2" name="Rectangle 342">
                <a:extLst>
                  <a:ext uri="{FF2B5EF4-FFF2-40B4-BE49-F238E27FC236}">
                    <a16:creationId xmlns:a16="http://schemas.microsoft.com/office/drawing/2014/main" id="{0AF45A51-F9BC-4CEB-A633-DE032B91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3" name="Rectangle 343">
                <a:extLst>
                  <a:ext uri="{FF2B5EF4-FFF2-40B4-BE49-F238E27FC236}">
                    <a16:creationId xmlns:a16="http://schemas.microsoft.com/office/drawing/2014/main" id="{AD6478A0-B400-47C2-9BAA-01783061A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4" name="Rectangle 344">
                <a:extLst>
                  <a:ext uri="{FF2B5EF4-FFF2-40B4-BE49-F238E27FC236}">
                    <a16:creationId xmlns:a16="http://schemas.microsoft.com/office/drawing/2014/main" id="{052F1086-E33A-407A-9A74-C3BFB71A5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1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5" name="Rectangle 345">
                <a:extLst>
                  <a:ext uri="{FF2B5EF4-FFF2-40B4-BE49-F238E27FC236}">
                    <a16:creationId xmlns:a16="http://schemas.microsoft.com/office/drawing/2014/main" id="{C7EA88B4-6AE2-44EF-9947-B264DC36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" name="Rectangle 346">
                <a:extLst>
                  <a:ext uri="{FF2B5EF4-FFF2-40B4-BE49-F238E27FC236}">
                    <a16:creationId xmlns:a16="http://schemas.microsoft.com/office/drawing/2014/main" id="{58B6AEA4-3EA1-4000-A5E2-9B601C4A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1104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7" name="Rectangle 347">
                <a:extLst>
                  <a:ext uri="{FF2B5EF4-FFF2-40B4-BE49-F238E27FC236}">
                    <a16:creationId xmlns:a16="http://schemas.microsoft.com/office/drawing/2014/main" id="{F382B409-02BD-4F91-9947-33577FD53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8" name="Rectangle 348">
                <a:extLst>
                  <a:ext uri="{FF2B5EF4-FFF2-40B4-BE49-F238E27FC236}">
                    <a16:creationId xmlns:a16="http://schemas.microsoft.com/office/drawing/2014/main" id="{BECCD898-7FA5-4B94-8E56-8FBF708E4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1104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" name="Rectangle 349">
                <a:extLst>
                  <a:ext uri="{FF2B5EF4-FFF2-40B4-BE49-F238E27FC236}">
                    <a16:creationId xmlns:a16="http://schemas.microsoft.com/office/drawing/2014/main" id="{FE90CB93-8659-4202-AD30-F0B5CF9E4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0" name="Rectangle 350">
                <a:extLst>
                  <a:ext uri="{FF2B5EF4-FFF2-40B4-BE49-F238E27FC236}">
                    <a16:creationId xmlns:a16="http://schemas.microsoft.com/office/drawing/2014/main" id="{0B266D96-50F5-4460-A199-5B3A1B3AB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1104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1" name="Rectangle 351">
                <a:extLst>
                  <a:ext uri="{FF2B5EF4-FFF2-40B4-BE49-F238E27FC236}">
                    <a16:creationId xmlns:a16="http://schemas.microsoft.com/office/drawing/2014/main" id="{43BAF590-51C4-4F7F-BE52-88CA42863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2" name="Rectangle 352">
                <a:extLst>
                  <a:ext uri="{FF2B5EF4-FFF2-40B4-BE49-F238E27FC236}">
                    <a16:creationId xmlns:a16="http://schemas.microsoft.com/office/drawing/2014/main" id="{A73CEA82-891C-4312-9E3B-E228526DE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3" name="Rectangle 353">
                <a:extLst>
                  <a:ext uri="{FF2B5EF4-FFF2-40B4-BE49-F238E27FC236}">
                    <a16:creationId xmlns:a16="http://schemas.microsoft.com/office/drawing/2014/main" id="{21FAF044-9C25-4EF0-8290-B98C22938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9" y="1104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700015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4" name="Rectangle 354">
                <a:extLst>
                  <a:ext uri="{FF2B5EF4-FFF2-40B4-BE49-F238E27FC236}">
                    <a16:creationId xmlns:a16="http://schemas.microsoft.com/office/drawing/2014/main" id="{71EB8438-3CEE-4208-8F01-B190D0322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5" name="Rectangle 355">
                <a:extLst>
                  <a:ext uri="{FF2B5EF4-FFF2-40B4-BE49-F238E27FC236}">
                    <a16:creationId xmlns:a16="http://schemas.microsoft.com/office/drawing/2014/main" id="{63FA68EE-6959-4151-BD99-10DAFA0A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Rectangle 356">
                <a:extLst>
                  <a:ext uri="{FF2B5EF4-FFF2-40B4-BE49-F238E27FC236}">
                    <a16:creationId xmlns:a16="http://schemas.microsoft.com/office/drawing/2014/main" id="{77622195-F78A-4452-868F-48675C5E6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Rectangle 357">
                <a:extLst>
                  <a:ext uri="{FF2B5EF4-FFF2-40B4-BE49-F238E27FC236}">
                    <a16:creationId xmlns:a16="http://schemas.microsoft.com/office/drawing/2014/main" id="{841BC837-C3CF-478B-85E9-444FB5852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Rectangle 358">
                <a:extLst>
                  <a:ext uri="{FF2B5EF4-FFF2-40B4-BE49-F238E27FC236}">
                    <a16:creationId xmlns:a16="http://schemas.microsoft.com/office/drawing/2014/main" id="{D172873D-EE55-4D73-94B7-24D2CC17F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Rectangle 359">
                <a:extLst>
                  <a:ext uri="{FF2B5EF4-FFF2-40B4-BE49-F238E27FC236}">
                    <a16:creationId xmlns:a16="http://schemas.microsoft.com/office/drawing/2014/main" id="{6EE23A21-F96B-4F13-8BAB-007FCC54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" name="Rectangle 360">
                <a:extLst>
                  <a:ext uri="{FF2B5EF4-FFF2-40B4-BE49-F238E27FC236}">
                    <a16:creationId xmlns:a16="http://schemas.microsoft.com/office/drawing/2014/main" id="{7E5199D9-0C0E-4CC7-93C5-6BA37F4E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55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1" name="Rectangle 361">
                <a:extLst>
                  <a:ext uri="{FF2B5EF4-FFF2-40B4-BE49-F238E27FC236}">
                    <a16:creationId xmlns:a16="http://schemas.microsoft.com/office/drawing/2014/main" id="{917087CE-B2F0-4E0B-839C-FA6B3F02B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2" name="Rectangle 362">
                <a:extLst>
                  <a:ext uri="{FF2B5EF4-FFF2-40B4-BE49-F238E27FC236}">
                    <a16:creationId xmlns:a16="http://schemas.microsoft.com/office/drawing/2014/main" id="{38E2FA9A-1AD1-483A-A803-342237BB6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1255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3" name="Rectangle 363">
                <a:extLst>
                  <a:ext uri="{FF2B5EF4-FFF2-40B4-BE49-F238E27FC236}">
                    <a16:creationId xmlns:a16="http://schemas.microsoft.com/office/drawing/2014/main" id="{D0683C65-3A09-427E-9D49-12961F462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1255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4" name="Rectangle 364">
                <a:extLst>
                  <a:ext uri="{FF2B5EF4-FFF2-40B4-BE49-F238E27FC236}">
                    <a16:creationId xmlns:a16="http://schemas.microsoft.com/office/drawing/2014/main" id="{C6418163-FBC9-4D0C-90F5-E6DD1AA4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5" name="Rectangle 365">
                <a:extLst>
                  <a:ext uri="{FF2B5EF4-FFF2-40B4-BE49-F238E27FC236}">
                    <a16:creationId xmlns:a16="http://schemas.microsoft.com/office/drawing/2014/main" id="{37225E64-D10C-4759-8D7F-FD0226EB5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6" name="Rectangle 366">
                <a:extLst>
                  <a:ext uri="{FF2B5EF4-FFF2-40B4-BE49-F238E27FC236}">
                    <a16:creationId xmlns:a16="http://schemas.microsoft.com/office/drawing/2014/main" id="{07D7B402-AC52-47DD-A256-9B9A57ED6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7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Rectangle 367">
                <a:extLst>
                  <a:ext uri="{FF2B5EF4-FFF2-40B4-BE49-F238E27FC236}">
                    <a16:creationId xmlns:a16="http://schemas.microsoft.com/office/drawing/2014/main" id="{8C1AE461-924A-4746-9147-F2B0EB32A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1255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Rectangle 368">
                <a:extLst>
                  <a:ext uri="{FF2B5EF4-FFF2-40B4-BE49-F238E27FC236}">
                    <a16:creationId xmlns:a16="http://schemas.microsoft.com/office/drawing/2014/main" id="{18AC4317-E450-406E-B61C-98E294929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Rectangle 369">
                <a:extLst>
                  <a:ext uri="{FF2B5EF4-FFF2-40B4-BE49-F238E27FC236}">
                    <a16:creationId xmlns:a16="http://schemas.microsoft.com/office/drawing/2014/main" id="{138D0E24-C122-4109-A617-5E6D9D51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" name="Rectangle 370">
                <a:extLst>
                  <a:ext uri="{FF2B5EF4-FFF2-40B4-BE49-F238E27FC236}">
                    <a16:creationId xmlns:a16="http://schemas.microsoft.com/office/drawing/2014/main" id="{7B4E7087-2471-4F79-8075-8C790C676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" name="Rectangle 371">
                <a:extLst>
                  <a:ext uri="{FF2B5EF4-FFF2-40B4-BE49-F238E27FC236}">
                    <a16:creationId xmlns:a16="http://schemas.microsoft.com/office/drawing/2014/main" id="{072798C2-5672-442E-A926-04FB8FD6D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2" name="Rectangle 372">
                <a:extLst>
                  <a:ext uri="{FF2B5EF4-FFF2-40B4-BE49-F238E27FC236}">
                    <a16:creationId xmlns:a16="http://schemas.microsoft.com/office/drawing/2014/main" id="{FFE958F5-1D26-4940-8AC9-37BE066E6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7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3" name="Rectangle 373">
                <a:extLst>
                  <a:ext uri="{FF2B5EF4-FFF2-40B4-BE49-F238E27FC236}">
                    <a16:creationId xmlns:a16="http://schemas.microsoft.com/office/drawing/2014/main" id="{EE534A7A-455F-4FE0-8012-8F3CD0FF8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255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4" name="Rectangle 374">
                <a:extLst>
                  <a:ext uri="{FF2B5EF4-FFF2-40B4-BE49-F238E27FC236}">
                    <a16:creationId xmlns:a16="http://schemas.microsoft.com/office/drawing/2014/main" id="{E7608DC9-67A8-402E-BE5A-A15D0D55C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5" name="Rectangle 375">
                <a:extLst>
                  <a:ext uri="{FF2B5EF4-FFF2-40B4-BE49-F238E27FC236}">
                    <a16:creationId xmlns:a16="http://schemas.microsoft.com/office/drawing/2014/main" id="{1FF19823-DE6C-429E-B993-7A836EB3C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Rectangle 376">
                <a:extLst>
                  <a:ext uri="{FF2B5EF4-FFF2-40B4-BE49-F238E27FC236}">
                    <a16:creationId xmlns:a16="http://schemas.microsoft.com/office/drawing/2014/main" id="{9A992249-2C81-4145-B66E-09CF5DDCD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Rectangle 377">
                <a:extLst>
                  <a:ext uri="{FF2B5EF4-FFF2-40B4-BE49-F238E27FC236}">
                    <a16:creationId xmlns:a16="http://schemas.microsoft.com/office/drawing/2014/main" id="{A5A10787-E0C5-493E-AE62-A121B13DE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1255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Rectangle 378">
                <a:extLst>
                  <a:ext uri="{FF2B5EF4-FFF2-40B4-BE49-F238E27FC236}">
                    <a16:creationId xmlns:a16="http://schemas.microsoft.com/office/drawing/2014/main" id="{1E346B67-8E1E-478C-A845-6CFC6C33C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255"/>
                <a:ext cx="87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" name="Rectangle 379">
                <a:extLst>
                  <a:ext uri="{FF2B5EF4-FFF2-40B4-BE49-F238E27FC236}">
                    <a16:creationId xmlns:a16="http://schemas.microsoft.com/office/drawing/2014/main" id="{6AA17B66-02FF-4CBF-9289-5FF379838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1255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" name="Rectangle 380">
                <a:extLst>
                  <a:ext uri="{FF2B5EF4-FFF2-40B4-BE49-F238E27FC236}">
                    <a16:creationId xmlns:a16="http://schemas.microsoft.com/office/drawing/2014/main" id="{FEE7327C-9902-4297-8F07-90DD6E7BB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1255"/>
                <a:ext cx="12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" name="Rectangle 381">
                <a:extLst>
                  <a:ext uri="{FF2B5EF4-FFF2-40B4-BE49-F238E27FC236}">
                    <a16:creationId xmlns:a16="http://schemas.microsoft.com/office/drawing/2014/main" id="{BBE215C4-E1B3-4EE5-8794-1EF97516C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255"/>
                <a:ext cx="154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382">
                <a:extLst>
                  <a:ext uri="{FF2B5EF4-FFF2-40B4-BE49-F238E27FC236}">
                    <a16:creationId xmlns:a16="http://schemas.microsoft.com/office/drawing/2014/main" id="{020AF956-0691-4F1E-9FB2-0D4C24773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383">
                <a:extLst>
                  <a:ext uri="{FF2B5EF4-FFF2-40B4-BE49-F238E27FC236}">
                    <a16:creationId xmlns:a16="http://schemas.microsoft.com/office/drawing/2014/main" id="{61AE61CF-A84A-4CB6-9244-3FBF13387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1255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" name="Rectangle 384">
                <a:extLst>
                  <a:ext uri="{FF2B5EF4-FFF2-40B4-BE49-F238E27FC236}">
                    <a16:creationId xmlns:a16="http://schemas.microsoft.com/office/drawing/2014/main" id="{1DF6AEBF-0CD0-4B54-9BCB-17EEB90B8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" name="Rectangle 385">
                <a:extLst>
                  <a:ext uri="{FF2B5EF4-FFF2-40B4-BE49-F238E27FC236}">
                    <a16:creationId xmlns:a16="http://schemas.microsoft.com/office/drawing/2014/main" id="{83B7A3FE-EFB5-4492-84B9-869FED897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" y="1255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" name="Rectangle 386">
                <a:extLst>
                  <a:ext uri="{FF2B5EF4-FFF2-40B4-BE49-F238E27FC236}">
                    <a16:creationId xmlns:a16="http://schemas.microsoft.com/office/drawing/2014/main" id="{99C7804D-190F-4845-9403-0B10D308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5" y="1255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64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" name="Rectangle 387">
                <a:extLst>
                  <a:ext uri="{FF2B5EF4-FFF2-40B4-BE49-F238E27FC236}">
                    <a16:creationId xmlns:a16="http://schemas.microsoft.com/office/drawing/2014/main" id="{5B4B3B23-DF73-4AF2-AE30-E1308C46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399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" name="Rectangle 388">
                <a:extLst>
                  <a:ext uri="{FF2B5EF4-FFF2-40B4-BE49-F238E27FC236}">
                    <a16:creationId xmlns:a16="http://schemas.microsoft.com/office/drawing/2014/main" id="{3E060EB0-2053-4CF6-8ADD-F88ADF3FE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1548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500" dirty="0">
                    <a:solidFill>
                      <a:srgbClr val="3535FF"/>
                    </a:solidFill>
                  </a:rPr>
                  <a:t>g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" name="Rectangle 389">
                <a:extLst>
                  <a:ext uri="{FF2B5EF4-FFF2-40B4-BE49-F238E27FC236}">
                    <a16:creationId xmlns:a16="http://schemas.microsoft.com/office/drawing/2014/main" id="{0E64C6D0-01B3-4C4C-833C-F83FC253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" name="Rectangle 390">
                <a:extLst>
                  <a:ext uri="{FF2B5EF4-FFF2-40B4-BE49-F238E27FC236}">
                    <a16:creationId xmlns:a16="http://schemas.microsoft.com/office/drawing/2014/main" id="{5F7E1C33-3F8A-400B-BFEC-0F225C2A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9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" name="Rectangle 391">
                <a:extLst>
                  <a:ext uri="{FF2B5EF4-FFF2-40B4-BE49-F238E27FC236}">
                    <a16:creationId xmlns:a16="http://schemas.microsoft.com/office/drawing/2014/main" id="{BACFE81E-D43D-4124-AC52-8CF778579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" name="Rectangle 392">
                <a:extLst>
                  <a:ext uri="{FF2B5EF4-FFF2-40B4-BE49-F238E27FC236}">
                    <a16:creationId xmlns:a16="http://schemas.microsoft.com/office/drawing/2014/main" id="{08CC4E45-69FD-43EA-A201-6C047A342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154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{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" name="Rectangle 393">
                <a:extLst>
                  <a:ext uri="{FF2B5EF4-FFF2-40B4-BE49-F238E27FC236}">
                    <a16:creationId xmlns:a16="http://schemas.microsoft.com/office/drawing/2014/main" id="{730C777E-8D80-4C1F-875D-0DB74493E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" name="Rectangle 394">
                <a:extLst>
                  <a:ext uri="{FF2B5EF4-FFF2-40B4-BE49-F238E27FC236}">
                    <a16:creationId xmlns:a16="http://schemas.microsoft.com/office/drawing/2014/main" id="{D9110C5B-4DFA-4CE4-87C1-F64C9780D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" y="154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" name="Rectangle 395">
                <a:extLst>
                  <a:ext uri="{FF2B5EF4-FFF2-40B4-BE49-F238E27FC236}">
                    <a16:creationId xmlns:a16="http://schemas.microsoft.com/office/drawing/2014/main" id="{A3430C39-D115-4AD1-861B-A99E31F7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" name="Rectangle 396">
                <a:extLst>
                  <a:ext uri="{FF2B5EF4-FFF2-40B4-BE49-F238E27FC236}">
                    <a16:creationId xmlns:a16="http://schemas.microsoft.com/office/drawing/2014/main" id="{4FE9489E-99F0-4A4E-9640-D148FB19B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" name="Rectangle 397">
                <a:extLst>
                  <a:ext uri="{FF2B5EF4-FFF2-40B4-BE49-F238E27FC236}">
                    <a16:creationId xmlns:a16="http://schemas.microsoft.com/office/drawing/2014/main" id="{9BA939C8-471E-46E5-AE21-84AFDC1B7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" name="Rectangle 398">
                <a:extLst>
                  <a:ext uri="{FF2B5EF4-FFF2-40B4-BE49-F238E27FC236}">
                    <a16:creationId xmlns:a16="http://schemas.microsoft.com/office/drawing/2014/main" id="{555D9FD6-2C97-4ECF-A791-6426EF1D1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548"/>
                <a:ext cx="10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" name="Rectangle 399">
                <a:extLst>
                  <a:ext uri="{FF2B5EF4-FFF2-40B4-BE49-F238E27FC236}">
                    <a16:creationId xmlns:a16="http://schemas.microsoft.com/office/drawing/2014/main" id="{487D9084-1E04-47BF-865C-CB1C54CB6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" name="Rectangle 400">
                <a:extLst>
                  <a:ext uri="{FF2B5EF4-FFF2-40B4-BE49-F238E27FC236}">
                    <a16:creationId xmlns:a16="http://schemas.microsoft.com/office/drawing/2014/main" id="{31D61751-5BCE-464A-A1B4-7D5E954D8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7" y="1548"/>
                <a:ext cx="9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3339A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" name="Rectangle 401">
                <a:extLst>
                  <a:ext uri="{FF2B5EF4-FFF2-40B4-BE49-F238E27FC236}">
                    <a16:creationId xmlns:a16="http://schemas.microsoft.com/office/drawing/2014/main" id="{A67B7F8F-A982-4A71-B4FB-5D97D363F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" name="Rectangle 402">
                <a:extLst>
                  <a:ext uri="{FF2B5EF4-FFF2-40B4-BE49-F238E27FC236}">
                    <a16:creationId xmlns:a16="http://schemas.microsoft.com/office/drawing/2014/main" id="{C0A14020-AD26-4773-ABE7-E04515D05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548"/>
                <a:ext cx="16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" name="Rectangle 403">
                <a:extLst>
                  <a:ext uri="{FF2B5EF4-FFF2-40B4-BE49-F238E27FC236}">
                    <a16:creationId xmlns:a16="http://schemas.microsoft.com/office/drawing/2014/main" id="{2965BB3B-32B8-4991-AEC2-B6D117FE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" y="1548"/>
                <a:ext cx="13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" name="Rectangle 404">
                <a:extLst>
                  <a:ext uri="{FF2B5EF4-FFF2-40B4-BE49-F238E27FC236}">
                    <a16:creationId xmlns:a16="http://schemas.microsoft.com/office/drawing/2014/main" id="{01E57549-E7EC-44F2-815E-BE87BB4EC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54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" name="Rectangle 405">
                <a:extLst>
                  <a:ext uri="{FF2B5EF4-FFF2-40B4-BE49-F238E27FC236}">
                    <a16:creationId xmlns:a16="http://schemas.microsoft.com/office/drawing/2014/main" id="{5E74DBF6-A54E-4CF3-B26F-28B92B6C8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1548"/>
                <a:ext cx="14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3535FF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407">
              <a:extLst>
                <a:ext uri="{FF2B5EF4-FFF2-40B4-BE49-F238E27FC236}">
                  <a16:creationId xmlns:a16="http://schemas.microsoft.com/office/drawing/2014/main" id="{8D2A52F5-6A04-4928-BCA4-D7D7B4E1E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548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08">
              <a:extLst>
                <a:ext uri="{FF2B5EF4-FFF2-40B4-BE49-F238E27FC236}">
                  <a16:creationId xmlns:a16="http://schemas.microsoft.com/office/drawing/2014/main" id="{2AB4C6E7-3824-4490-81B0-E1F1DAEE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548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409">
              <a:extLst>
                <a:ext uri="{FF2B5EF4-FFF2-40B4-BE49-F238E27FC236}">
                  <a16:creationId xmlns:a16="http://schemas.microsoft.com/office/drawing/2014/main" id="{C2FCDC2D-C21D-460F-857E-F9C1D215C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548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410">
              <a:extLst>
                <a:ext uri="{FF2B5EF4-FFF2-40B4-BE49-F238E27FC236}">
                  <a16:creationId xmlns:a16="http://schemas.microsoft.com/office/drawing/2014/main" id="{C21B3030-170C-4D6B-BDC7-C8F2DD5F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411">
              <a:extLst>
                <a:ext uri="{FF2B5EF4-FFF2-40B4-BE49-F238E27FC236}">
                  <a16:creationId xmlns:a16="http://schemas.microsoft.com/office/drawing/2014/main" id="{68236DEB-14A2-48E2-B67E-96DE326E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169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412">
              <a:extLst>
                <a:ext uri="{FF2B5EF4-FFF2-40B4-BE49-F238E27FC236}">
                  <a16:creationId xmlns:a16="http://schemas.microsoft.com/office/drawing/2014/main" id="{29A4184A-05D2-4778-8430-8F4418A9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13">
              <a:extLst>
                <a:ext uri="{FF2B5EF4-FFF2-40B4-BE49-F238E27FC236}">
                  <a16:creationId xmlns:a16="http://schemas.microsoft.com/office/drawing/2014/main" id="{39D16B49-0246-41B2-96F0-2D8E17102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4">
              <a:extLst>
                <a:ext uri="{FF2B5EF4-FFF2-40B4-BE49-F238E27FC236}">
                  <a16:creationId xmlns:a16="http://schemas.microsoft.com/office/drawing/2014/main" id="{C2141438-AB30-4A1C-B232-300CE45F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15">
              <a:extLst>
                <a:ext uri="{FF2B5EF4-FFF2-40B4-BE49-F238E27FC236}">
                  <a16:creationId xmlns:a16="http://schemas.microsoft.com/office/drawing/2014/main" id="{45E47BA0-5842-47B7-AF09-C419AF13D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69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16">
              <a:extLst>
                <a:ext uri="{FF2B5EF4-FFF2-40B4-BE49-F238E27FC236}">
                  <a16:creationId xmlns:a16="http://schemas.microsoft.com/office/drawing/2014/main" id="{B17C3A7F-B53E-4F85-B9AE-2626A4B9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417">
              <a:extLst>
                <a:ext uri="{FF2B5EF4-FFF2-40B4-BE49-F238E27FC236}">
                  <a16:creationId xmlns:a16="http://schemas.microsoft.com/office/drawing/2014/main" id="{5BBB7F4A-70E5-4174-9AC3-5955D201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418">
              <a:extLst>
                <a:ext uri="{FF2B5EF4-FFF2-40B4-BE49-F238E27FC236}">
                  <a16:creationId xmlns:a16="http://schemas.microsoft.com/office/drawing/2014/main" id="{DEC9DF37-34B0-497A-B58C-E2229F60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19">
              <a:extLst>
                <a:ext uri="{FF2B5EF4-FFF2-40B4-BE49-F238E27FC236}">
                  <a16:creationId xmlns:a16="http://schemas.microsoft.com/office/drawing/2014/main" id="{6F68C577-35DB-4265-8930-791DFD877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20">
              <a:extLst>
                <a:ext uri="{FF2B5EF4-FFF2-40B4-BE49-F238E27FC236}">
                  <a16:creationId xmlns:a16="http://schemas.microsoft.com/office/drawing/2014/main" id="{9FC53C65-0400-43B6-BDB6-2915E056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699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dirty="0">
                  <a:solidFill>
                    <a:srgbClr val="3535FF"/>
                  </a:solidFill>
                </a:rPr>
                <a:t>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21">
              <a:extLst>
                <a:ext uri="{FF2B5EF4-FFF2-40B4-BE49-F238E27FC236}">
                  <a16:creationId xmlns:a16="http://schemas.microsoft.com/office/drawing/2014/main" id="{67C7C671-C598-4CB1-AB52-A9638BC7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22">
              <a:extLst>
                <a:ext uri="{FF2B5EF4-FFF2-40B4-BE49-F238E27FC236}">
                  <a16:creationId xmlns:a16="http://schemas.microsoft.com/office/drawing/2014/main" id="{FE5EBA1A-8204-40FD-B92D-6F1197C9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423">
              <a:extLst>
                <a:ext uri="{FF2B5EF4-FFF2-40B4-BE49-F238E27FC236}">
                  <a16:creationId xmlns:a16="http://schemas.microsoft.com/office/drawing/2014/main" id="{23949C9C-F21C-4866-91E4-F2635208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424">
              <a:extLst>
                <a:ext uri="{FF2B5EF4-FFF2-40B4-BE49-F238E27FC236}">
                  <a16:creationId xmlns:a16="http://schemas.microsoft.com/office/drawing/2014/main" id="{8287D3DE-1FFE-403C-A131-1B22271B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69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25">
              <a:extLst>
                <a:ext uri="{FF2B5EF4-FFF2-40B4-BE49-F238E27FC236}">
                  <a16:creationId xmlns:a16="http://schemas.microsoft.com/office/drawing/2014/main" id="{BC262303-6955-4516-BF91-81EC9375F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BE187079-13FD-4434-93C3-BFC003709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27">
              <a:extLst>
                <a:ext uri="{FF2B5EF4-FFF2-40B4-BE49-F238E27FC236}">
                  <a16:creationId xmlns:a16="http://schemas.microsoft.com/office/drawing/2014/main" id="{8A9775A2-9E81-4137-8801-556153CBB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1699"/>
              <a:ext cx="1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428">
              <a:extLst>
                <a:ext uri="{FF2B5EF4-FFF2-40B4-BE49-F238E27FC236}">
                  <a16:creationId xmlns:a16="http://schemas.microsoft.com/office/drawing/2014/main" id="{51A6411F-C4BC-4F77-81FC-C1A4FC2B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429">
              <a:extLst>
                <a:ext uri="{FF2B5EF4-FFF2-40B4-BE49-F238E27FC236}">
                  <a16:creationId xmlns:a16="http://schemas.microsoft.com/office/drawing/2014/main" id="{26BAE561-E78B-43BE-BCEE-08CA42D3C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699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430">
              <a:extLst>
                <a:ext uri="{FF2B5EF4-FFF2-40B4-BE49-F238E27FC236}">
                  <a16:creationId xmlns:a16="http://schemas.microsoft.com/office/drawing/2014/main" id="{FF1BD63E-3AD1-460F-8A87-0237E367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99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431">
              <a:extLst>
                <a:ext uri="{FF2B5EF4-FFF2-40B4-BE49-F238E27FC236}">
                  <a16:creationId xmlns:a16="http://schemas.microsoft.com/office/drawing/2014/main" id="{1BDBC650-4AE6-456F-9CA8-D3AC0391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99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432">
              <a:extLst>
                <a:ext uri="{FF2B5EF4-FFF2-40B4-BE49-F238E27FC236}">
                  <a16:creationId xmlns:a16="http://schemas.microsoft.com/office/drawing/2014/main" id="{92EAE5DA-EE95-4D0A-B8AA-D6E520F5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33">
              <a:extLst>
                <a:ext uri="{FF2B5EF4-FFF2-40B4-BE49-F238E27FC236}">
                  <a16:creationId xmlns:a16="http://schemas.microsoft.com/office/drawing/2014/main" id="{879A44A0-90E9-4805-B653-437167DBD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1699"/>
              <a:ext cx="13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34">
              <a:extLst>
                <a:ext uri="{FF2B5EF4-FFF2-40B4-BE49-F238E27FC236}">
                  <a16:creationId xmlns:a16="http://schemas.microsoft.com/office/drawing/2014/main" id="{AC042001-555F-4F14-87A8-0A687D17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35">
              <a:extLst>
                <a:ext uri="{FF2B5EF4-FFF2-40B4-BE49-F238E27FC236}">
                  <a16:creationId xmlns:a16="http://schemas.microsoft.com/office/drawing/2014/main" id="{1AD2C09C-6658-4B01-932D-B608C8A09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169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6">
              <a:extLst>
                <a:ext uri="{FF2B5EF4-FFF2-40B4-BE49-F238E27FC236}">
                  <a16:creationId xmlns:a16="http://schemas.microsoft.com/office/drawing/2014/main" id="{AAADBC5C-A86F-442B-9C3F-D3362E27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7">
              <a:extLst>
                <a:ext uri="{FF2B5EF4-FFF2-40B4-BE49-F238E27FC236}">
                  <a16:creationId xmlns:a16="http://schemas.microsoft.com/office/drawing/2014/main" id="{256B491E-9857-423C-8594-E37F9F56D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1699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8">
              <a:extLst>
                <a:ext uri="{FF2B5EF4-FFF2-40B4-BE49-F238E27FC236}">
                  <a16:creationId xmlns:a16="http://schemas.microsoft.com/office/drawing/2014/main" id="{7C107EC1-30CF-4685-8E09-822342958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9">
              <a:extLst>
                <a:ext uri="{FF2B5EF4-FFF2-40B4-BE49-F238E27FC236}">
                  <a16:creationId xmlns:a16="http://schemas.microsoft.com/office/drawing/2014/main" id="{C0DE6232-DE20-4B61-8547-90E80AE6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69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0">
              <a:extLst>
                <a:ext uri="{FF2B5EF4-FFF2-40B4-BE49-F238E27FC236}">
                  <a16:creationId xmlns:a16="http://schemas.microsoft.com/office/drawing/2014/main" id="{2A0F4C6A-22C3-4FB8-B7B4-34A72814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69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41">
              <a:extLst>
                <a:ext uri="{FF2B5EF4-FFF2-40B4-BE49-F238E27FC236}">
                  <a16:creationId xmlns:a16="http://schemas.microsoft.com/office/drawing/2014/main" id="{7CE611FF-2E3B-4EC6-B47F-41196F79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169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2">
              <a:extLst>
                <a:ext uri="{FF2B5EF4-FFF2-40B4-BE49-F238E27FC236}">
                  <a16:creationId xmlns:a16="http://schemas.microsoft.com/office/drawing/2014/main" id="{AC9EA9B1-81BF-42DA-9DA6-1765D3D1E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1841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43">
              <a:extLst>
                <a:ext uri="{FF2B5EF4-FFF2-40B4-BE49-F238E27FC236}">
                  <a16:creationId xmlns:a16="http://schemas.microsoft.com/office/drawing/2014/main" id="{2311670A-35B9-401A-9186-21E791200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44">
              <a:extLst>
                <a:ext uri="{FF2B5EF4-FFF2-40B4-BE49-F238E27FC236}">
                  <a16:creationId xmlns:a16="http://schemas.microsoft.com/office/drawing/2014/main" id="{5A627ACE-9C67-45A9-8061-E648FA5C9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45">
              <a:extLst>
                <a:ext uri="{FF2B5EF4-FFF2-40B4-BE49-F238E27FC236}">
                  <a16:creationId xmlns:a16="http://schemas.microsoft.com/office/drawing/2014/main" id="{627DAFB2-CB88-43CD-986D-0212EB28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46">
              <a:extLst>
                <a:ext uri="{FF2B5EF4-FFF2-40B4-BE49-F238E27FC236}">
                  <a16:creationId xmlns:a16="http://schemas.microsoft.com/office/drawing/2014/main" id="{9F51595A-A43B-45B7-B6F5-04770897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47">
              <a:extLst>
                <a:ext uri="{FF2B5EF4-FFF2-40B4-BE49-F238E27FC236}">
                  <a16:creationId xmlns:a16="http://schemas.microsoft.com/office/drawing/2014/main" id="{130DC18F-791D-4E61-B98A-85D575E37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48">
              <a:extLst>
                <a:ext uri="{FF2B5EF4-FFF2-40B4-BE49-F238E27FC236}">
                  <a16:creationId xmlns:a16="http://schemas.microsoft.com/office/drawing/2014/main" id="{2416527C-E8A4-4DF2-A00E-FF8E3B77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49">
              <a:extLst>
                <a:ext uri="{FF2B5EF4-FFF2-40B4-BE49-F238E27FC236}">
                  <a16:creationId xmlns:a16="http://schemas.microsoft.com/office/drawing/2014/main" id="{0C03C643-2A8B-49A8-AE61-A1163050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2466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50">
              <a:extLst>
                <a:ext uri="{FF2B5EF4-FFF2-40B4-BE49-F238E27FC236}">
                  <a16:creationId xmlns:a16="http://schemas.microsoft.com/office/drawing/2014/main" id="{055B58A2-F9FE-49BE-9FA2-D66007C3C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51">
              <a:extLst>
                <a:ext uri="{FF2B5EF4-FFF2-40B4-BE49-F238E27FC236}">
                  <a16:creationId xmlns:a16="http://schemas.microsoft.com/office/drawing/2014/main" id="{629D8D09-3748-4F61-953A-8915105E2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466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52">
              <a:extLst>
                <a:ext uri="{FF2B5EF4-FFF2-40B4-BE49-F238E27FC236}">
                  <a16:creationId xmlns:a16="http://schemas.microsoft.com/office/drawing/2014/main" id="{BA15C244-B171-404C-B103-2394A358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2466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53">
              <a:extLst>
                <a:ext uri="{FF2B5EF4-FFF2-40B4-BE49-F238E27FC236}">
                  <a16:creationId xmlns:a16="http://schemas.microsoft.com/office/drawing/2014/main" id="{7AA62FEC-33B1-4964-B582-6BAB35F1D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454">
              <a:extLst>
                <a:ext uri="{FF2B5EF4-FFF2-40B4-BE49-F238E27FC236}">
                  <a16:creationId xmlns:a16="http://schemas.microsoft.com/office/drawing/2014/main" id="{93966F3A-95AA-4A3E-9F52-6CC5E7C1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455">
              <a:extLst>
                <a:ext uri="{FF2B5EF4-FFF2-40B4-BE49-F238E27FC236}">
                  <a16:creationId xmlns:a16="http://schemas.microsoft.com/office/drawing/2014/main" id="{22380088-5501-4ED2-B886-FA5744B1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456">
              <a:extLst>
                <a:ext uri="{FF2B5EF4-FFF2-40B4-BE49-F238E27FC236}">
                  <a16:creationId xmlns:a16="http://schemas.microsoft.com/office/drawing/2014/main" id="{AB357E2A-6F16-45BC-B815-B2D7F5677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466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457">
              <a:extLst>
                <a:ext uri="{FF2B5EF4-FFF2-40B4-BE49-F238E27FC236}">
                  <a16:creationId xmlns:a16="http://schemas.microsoft.com/office/drawing/2014/main" id="{4F96C56D-51CC-45E3-8588-7AE0CCA18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58">
              <a:extLst>
                <a:ext uri="{FF2B5EF4-FFF2-40B4-BE49-F238E27FC236}">
                  <a16:creationId xmlns:a16="http://schemas.microsoft.com/office/drawing/2014/main" id="{44568983-0494-4CC3-96D8-1F9BC137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459">
              <a:extLst>
                <a:ext uri="{FF2B5EF4-FFF2-40B4-BE49-F238E27FC236}">
                  <a16:creationId xmlns:a16="http://schemas.microsoft.com/office/drawing/2014/main" id="{8649DAE6-C980-4D5E-BF27-84121A390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460">
              <a:extLst>
                <a:ext uri="{FF2B5EF4-FFF2-40B4-BE49-F238E27FC236}">
                  <a16:creationId xmlns:a16="http://schemas.microsoft.com/office/drawing/2014/main" id="{5F902316-CB76-43B6-9423-AF0E4FCE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461">
              <a:extLst>
                <a:ext uri="{FF2B5EF4-FFF2-40B4-BE49-F238E27FC236}">
                  <a16:creationId xmlns:a16="http://schemas.microsoft.com/office/drawing/2014/main" id="{B498142A-79EC-4631-993A-BFF14EB3B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462">
              <a:extLst>
                <a:ext uri="{FF2B5EF4-FFF2-40B4-BE49-F238E27FC236}">
                  <a16:creationId xmlns:a16="http://schemas.microsoft.com/office/drawing/2014/main" id="{678C1ED3-9990-4123-930F-891F5583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2466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463">
              <a:extLst>
                <a:ext uri="{FF2B5EF4-FFF2-40B4-BE49-F238E27FC236}">
                  <a16:creationId xmlns:a16="http://schemas.microsoft.com/office/drawing/2014/main" id="{756C7008-EEE6-4A5C-8E73-FD020BEF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464">
              <a:extLst>
                <a:ext uri="{FF2B5EF4-FFF2-40B4-BE49-F238E27FC236}">
                  <a16:creationId xmlns:a16="http://schemas.microsoft.com/office/drawing/2014/main" id="{E32716B1-1938-449E-BA67-074C46F3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465">
              <a:extLst>
                <a:ext uri="{FF2B5EF4-FFF2-40B4-BE49-F238E27FC236}">
                  <a16:creationId xmlns:a16="http://schemas.microsoft.com/office/drawing/2014/main" id="{0E374C34-D11B-401E-94B0-BCD9A6A43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466">
              <a:extLst>
                <a:ext uri="{FF2B5EF4-FFF2-40B4-BE49-F238E27FC236}">
                  <a16:creationId xmlns:a16="http://schemas.microsoft.com/office/drawing/2014/main" id="{B589A151-CC07-4D69-A052-0D1144A0C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466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467">
              <a:extLst>
                <a:ext uri="{FF2B5EF4-FFF2-40B4-BE49-F238E27FC236}">
                  <a16:creationId xmlns:a16="http://schemas.microsoft.com/office/drawing/2014/main" id="{61FED783-5CB4-4B8D-867B-E9F0AE6A8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2466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468">
              <a:extLst>
                <a:ext uri="{FF2B5EF4-FFF2-40B4-BE49-F238E27FC236}">
                  <a16:creationId xmlns:a16="http://schemas.microsoft.com/office/drawing/2014/main" id="{2FFAD9A9-FDDC-49EA-B66A-44179544E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466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469">
              <a:extLst>
                <a:ext uri="{FF2B5EF4-FFF2-40B4-BE49-F238E27FC236}">
                  <a16:creationId xmlns:a16="http://schemas.microsoft.com/office/drawing/2014/main" id="{3ED843CE-F36F-430F-BB6E-2871C472C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466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470">
              <a:extLst>
                <a:ext uri="{FF2B5EF4-FFF2-40B4-BE49-F238E27FC236}">
                  <a16:creationId xmlns:a16="http://schemas.microsoft.com/office/drawing/2014/main" id="{E9E0346D-B0C2-40F2-90EF-6693A7008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2466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471">
              <a:extLst>
                <a:ext uri="{FF2B5EF4-FFF2-40B4-BE49-F238E27FC236}">
                  <a16:creationId xmlns:a16="http://schemas.microsoft.com/office/drawing/2014/main" id="{74D208D7-A8D5-4EC3-BAE0-B797B8075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472">
              <a:extLst>
                <a:ext uri="{FF2B5EF4-FFF2-40B4-BE49-F238E27FC236}">
                  <a16:creationId xmlns:a16="http://schemas.microsoft.com/office/drawing/2014/main" id="{8431DBA7-6B5D-4CF3-8814-1C2AADD63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466"/>
              <a:ext cx="1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473">
              <a:extLst>
                <a:ext uri="{FF2B5EF4-FFF2-40B4-BE49-F238E27FC236}">
                  <a16:creationId xmlns:a16="http://schemas.microsoft.com/office/drawing/2014/main" id="{A18F32C0-7663-4DA2-84ED-C818CECD8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474">
              <a:extLst>
                <a:ext uri="{FF2B5EF4-FFF2-40B4-BE49-F238E27FC236}">
                  <a16:creationId xmlns:a16="http://schemas.microsoft.com/office/drawing/2014/main" id="{F12B1D3E-9186-4ABF-AB74-ABDD1D1F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466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475">
              <a:extLst>
                <a:ext uri="{FF2B5EF4-FFF2-40B4-BE49-F238E27FC236}">
                  <a16:creationId xmlns:a16="http://schemas.microsoft.com/office/drawing/2014/main" id="{9C50F80F-AFFE-4949-B897-9D01E8610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466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64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476">
              <a:extLst>
                <a:ext uri="{FF2B5EF4-FFF2-40B4-BE49-F238E27FC236}">
                  <a16:creationId xmlns:a16="http://schemas.microsoft.com/office/drawing/2014/main" id="{95EB69AD-A290-4D1A-9AE4-1D3D6DB9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60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477">
              <a:extLst>
                <a:ext uri="{FF2B5EF4-FFF2-40B4-BE49-F238E27FC236}">
                  <a16:creationId xmlns:a16="http://schemas.microsoft.com/office/drawing/2014/main" id="{05AA2809-7973-42DA-8288-4CCCE753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478">
              <a:extLst>
                <a:ext uri="{FF2B5EF4-FFF2-40B4-BE49-F238E27FC236}">
                  <a16:creationId xmlns:a16="http://schemas.microsoft.com/office/drawing/2014/main" id="{BB5D392E-994F-4BD3-9705-3780BF317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479">
              <a:extLst>
                <a:ext uri="{FF2B5EF4-FFF2-40B4-BE49-F238E27FC236}">
                  <a16:creationId xmlns:a16="http://schemas.microsoft.com/office/drawing/2014/main" id="{A4F461E0-2F25-44C3-847F-092E67E1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480">
              <a:extLst>
                <a:ext uri="{FF2B5EF4-FFF2-40B4-BE49-F238E27FC236}">
                  <a16:creationId xmlns:a16="http://schemas.microsoft.com/office/drawing/2014/main" id="{D0B71E16-3BC4-4635-B681-30F8282E2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759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481">
              <a:extLst>
                <a:ext uri="{FF2B5EF4-FFF2-40B4-BE49-F238E27FC236}">
                  <a16:creationId xmlns:a16="http://schemas.microsoft.com/office/drawing/2014/main" id="{CB29C3A3-C206-4F8C-BC5B-561E4151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482">
              <a:extLst>
                <a:ext uri="{FF2B5EF4-FFF2-40B4-BE49-F238E27FC236}">
                  <a16:creationId xmlns:a16="http://schemas.microsoft.com/office/drawing/2014/main" id="{92D8C631-6816-43C3-9168-E6406CEC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759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483">
              <a:extLst>
                <a:ext uri="{FF2B5EF4-FFF2-40B4-BE49-F238E27FC236}">
                  <a16:creationId xmlns:a16="http://schemas.microsoft.com/office/drawing/2014/main" id="{C7370CD1-AA9E-4733-8B7C-00DE2E91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484">
              <a:extLst>
                <a:ext uri="{FF2B5EF4-FFF2-40B4-BE49-F238E27FC236}">
                  <a16:creationId xmlns:a16="http://schemas.microsoft.com/office/drawing/2014/main" id="{9EE5D138-1463-4B92-ACD0-6BCD9572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485">
              <a:extLst>
                <a:ext uri="{FF2B5EF4-FFF2-40B4-BE49-F238E27FC236}">
                  <a16:creationId xmlns:a16="http://schemas.microsoft.com/office/drawing/2014/main" id="{A3BEFBB9-C604-474F-9202-069572A29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75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486">
              <a:extLst>
                <a:ext uri="{FF2B5EF4-FFF2-40B4-BE49-F238E27FC236}">
                  <a16:creationId xmlns:a16="http://schemas.microsoft.com/office/drawing/2014/main" id="{D549B049-E092-4F4E-96C9-7736E73E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487">
              <a:extLst>
                <a:ext uri="{FF2B5EF4-FFF2-40B4-BE49-F238E27FC236}">
                  <a16:creationId xmlns:a16="http://schemas.microsoft.com/office/drawing/2014/main" id="{B89684ED-6456-448A-A1BA-69B9EEC2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488">
              <a:extLst>
                <a:ext uri="{FF2B5EF4-FFF2-40B4-BE49-F238E27FC236}">
                  <a16:creationId xmlns:a16="http://schemas.microsoft.com/office/drawing/2014/main" id="{FCD62D73-2169-48D6-9844-FB5A4F11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489">
              <a:extLst>
                <a:ext uri="{FF2B5EF4-FFF2-40B4-BE49-F238E27FC236}">
                  <a16:creationId xmlns:a16="http://schemas.microsoft.com/office/drawing/2014/main" id="{D41C03A7-A760-4D8E-92C1-068B7A668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490">
              <a:extLst>
                <a:ext uri="{FF2B5EF4-FFF2-40B4-BE49-F238E27FC236}">
                  <a16:creationId xmlns:a16="http://schemas.microsoft.com/office/drawing/2014/main" id="{A7AF7DB7-68F8-40EA-853E-280C1EE0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759"/>
              <a:ext cx="24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read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491">
              <a:extLst>
                <a:ext uri="{FF2B5EF4-FFF2-40B4-BE49-F238E27FC236}">
                  <a16:creationId xmlns:a16="http://schemas.microsoft.com/office/drawing/2014/main" id="{7334F47C-3022-499E-9106-687571FA0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492">
              <a:extLst>
                <a:ext uri="{FF2B5EF4-FFF2-40B4-BE49-F238E27FC236}">
                  <a16:creationId xmlns:a16="http://schemas.microsoft.com/office/drawing/2014/main" id="{93810882-B1F7-4049-9CB6-90F3A692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493">
              <a:extLst>
                <a:ext uri="{FF2B5EF4-FFF2-40B4-BE49-F238E27FC236}">
                  <a16:creationId xmlns:a16="http://schemas.microsoft.com/office/drawing/2014/main" id="{E296436C-BA78-482B-8539-FEE499C72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27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494">
              <a:extLst>
                <a:ext uri="{FF2B5EF4-FFF2-40B4-BE49-F238E27FC236}">
                  <a16:creationId xmlns:a16="http://schemas.microsoft.com/office/drawing/2014/main" id="{38BFD2A9-7D98-4597-874C-29629F60F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75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495">
              <a:extLst>
                <a:ext uri="{FF2B5EF4-FFF2-40B4-BE49-F238E27FC236}">
                  <a16:creationId xmlns:a16="http://schemas.microsoft.com/office/drawing/2014/main" id="{3BE8BB78-6F39-41D6-927D-2F476F4D6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496">
              <a:extLst>
                <a:ext uri="{FF2B5EF4-FFF2-40B4-BE49-F238E27FC236}">
                  <a16:creationId xmlns:a16="http://schemas.microsoft.com/office/drawing/2014/main" id="{CA0AF71D-E6EA-45BE-BB9C-BEAFF796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497">
              <a:extLst>
                <a:ext uri="{FF2B5EF4-FFF2-40B4-BE49-F238E27FC236}">
                  <a16:creationId xmlns:a16="http://schemas.microsoft.com/office/drawing/2014/main" id="{A0260797-E9D7-4A20-92AB-7CBB3A62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59"/>
              <a:ext cx="8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498">
              <a:extLst>
                <a:ext uri="{FF2B5EF4-FFF2-40B4-BE49-F238E27FC236}">
                  <a16:creationId xmlns:a16="http://schemas.microsoft.com/office/drawing/2014/main" id="{3312D1C7-0620-4565-BB9E-90233E52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75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499">
              <a:extLst>
                <a:ext uri="{FF2B5EF4-FFF2-40B4-BE49-F238E27FC236}">
                  <a16:creationId xmlns:a16="http://schemas.microsoft.com/office/drawing/2014/main" id="{80957FCB-0F5F-409F-B2D1-54E405442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500">
              <a:extLst>
                <a:ext uri="{FF2B5EF4-FFF2-40B4-BE49-F238E27FC236}">
                  <a16:creationId xmlns:a16="http://schemas.microsoft.com/office/drawing/2014/main" id="{E1C17822-B32F-41E3-A611-2F3B932F0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" y="275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501">
              <a:extLst>
                <a:ext uri="{FF2B5EF4-FFF2-40B4-BE49-F238E27FC236}">
                  <a16:creationId xmlns:a16="http://schemas.microsoft.com/office/drawing/2014/main" id="{C9132B85-BE76-4C6D-A506-AB54C8B25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502">
              <a:extLst>
                <a:ext uri="{FF2B5EF4-FFF2-40B4-BE49-F238E27FC236}">
                  <a16:creationId xmlns:a16="http://schemas.microsoft.com/office/drawing/2014/main" id="{9F05BDA0-16FB-4AB0-BF8D-5F0BF96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503">
              <a:extLst>
                <a:ext uri="{FF2B5EF4-FFF2-40B4-BE49-F238E27FC236}">
                  <a16:creationId xmlns:a16="http://schemas.microsoft.com/office/drawing/2014/main" id="{9FCDEF03-1853-4844-96CA-B8AFCCCB5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2759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04">
              <a:extLst>
                <a:ext uri="{FF2B5EF4-FFF2-40B4-BE49-F238E27FC236}">
                  <a16:creationId xmlns:a16="http://schemas.microsoft.com/office/drawing/2014/main" id="{5DAC53B6-1722-4CA6-83B9-940C8859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759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505">
              <a:extLst>
                <a:ext uri="{FF2B5EF4-FFF2-40B4-BE49-F238E27FC236}">
                  <a16:creationId xmlns:a16="http://schemas.microsoft.com/office/drawing/2014/main" id="{B3354A07-95F6-4088-AB75-85CF08358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59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506">
              <a:extLst>
                <a:ext uri="{FF2B5EF4-FFF2-40B4-BE49-F238E27FC236}">
                  <a16:creationId xmlns:a16="http://schemas.microsoft.com/office/drawing/2014/main" id="{49D94010-B97F-4E6C-8080-95E011C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759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700015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507">
              <a:extLst>
                <a:ext uri="{FF2B5EF4-FFF2-40B4-BE49-F238E27FC236}">
                  <a16:creationId xmlns:a16="http://schemas.microsoft.com/office/drawing/2014/main" id="{96545546-5430-4B78-9957-8BB49C15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2977"/>
              <a:ext cx="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dirty="0">
                  <a:solidFill>
                    <a:srgbClr val="3535FF"/>
                  </a:solidFill>
                </a:rPr>
                <a:t>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508">
              <a:extLst>
                <a:ext uri="{FF2B5EF4-FFF2-40B4-BE49-F238E27FC236}">
                  <a16:creationId xmlns:a16="http://schemas.microsoft.com/office/drawing/2014/main" id="{FBB5100F-F588-4205-BA3D-E6FA27CB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509">
              <a:extLst>
                <a:ext uri="{FF2B5EF4-FFF2-40B4-BE49-F238E27FC236}">
                  <a16:creationId xmlns:a16="http://schemas.microsoft.com/office/drawing/2014/main" id="{30AB7E56-B938-4371-93D2-FE7F7C77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510">
              <a:extLst>
                <a:ext uri="{FF2B5EF4-FFF2-40B4-BE49-F238E27FC236}">
                  <a16:creationId xmlns:a16="http://schemas.microsoft.com/office/drawing/2014/main" id="{1013E931-C022-43E4-94F8-3BCCE0B5F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511">
              <a:extLst>
                <a:ext uri="{FF2B5EF4-FFF2-40B4-BE49-F238E27FC236}">
                  <a16:creationId xmlns:a16="http://schemas.microsoft.com/office/drawing/2014/main" id="{6AFCC1FC-4F83-4896-BF1E-8F678E02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512">
              <a:extLst>
                <a:ext uri="{FF2B5EF4-FFF2-40B4-BE49-F238E27FC236}">
                  <a16:creationId xmlns:a16="http://schemas.microsoft.com/office/drawing/2014/main" id="{FD3A12D0-4135-4195-A1FC-5E37FBE9E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513">
              <a:extLst>
                <a:ext uri="{FF2B5EF4-FFF2-40B4-BE49-F238E27FC236}">
                  <a16:creationId xmlns:a16="http://schemas.microsoft.com/office/drawing/2014/main" id="{1A532357-9CCC-4996-A23D-701D21B91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514">
              <a:extLst>
                <a:ext uri="{FF2B5EF4-FFF2-40B4-BE49-F238E27FC236}">
                  <a16:creationId xmlns:a16="http://schemas.microsoft.com/office/drawing/2014/main" id="{BF5E1E79-873A-4D4E-B143-3DFFED6D5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515">
              <a:extLst>
                <a:ext uri="{FF2B5EF4-FFF2-40B4-BE49-F238E27FC236}">
                  <a16:creationId xmlns:a16="http://schemas.microsoft.com/office/drawing/2014/main" id="{4D879EA9-D390-4A87-B9BA-2CEEB43B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516">
              <a:extLst>
                <a:ext uri="{FF2B5EF4-FFF2-40B4-BE49-F238E27FC236}">
                  <a16:creationId xmlns:a16="http://schemas.microsoft.com/office/drawing/2014/main" id="{872C4900-A32D-46BF-AE92-C334730D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517">
              <a:extLst>
                <a:ext uri="{FF2B5EF4-FFF2-40B4-BE49-F238E27FC236}">
                  <a16:creationId xmlns:a16="http://schemas.microsoft.com/office/drawing/2014/main" id="{478A410F-23FA-4A08-82E5-D3D68D4DD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18">
              <a:extLst>
                <a:ext uri="{FF2B5EF4-FFF2-40B4-BE49-F238E27FC236}">
                  <a16:creationId xmlns:a16="http://schemas.microsoft.com/office/drawing/2014/main" id="{E14344DB-DDC3-4F00-A828-5843AAD5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519">
              <a:extLst>
                <a:ext uri="{FF2B5EF4-FFF2-40B4-BE49-F238E27FC236}">
                  <a16:creationId xmlns:a16="http://schemas.microsoft.com/office/drawing/2014/main" id="{422A1ACF-8894-4B6D-A6B7-F53629BE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520">
              <a:extLst>
                <a:ext uri="{FF2B5EF4-FFF2-40B4-BE49-F238E27FC236}">
                  <a16:creationId xmlns:a16="http://schemas.microsoft.com/office/drawing/2014/main" id="{23C257A0-D45C-4C3E-8863-60E6DFE52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521">
              <a:extLst>
                <a:ext uri="{FF2B5EF4-FFF2-40B4-BE49-F238E27FC236}">
                  <a16:creationId xmlns:a16="http://schemas.microsoft.com/office/drawing/2014/main" id="{D7C643D4-66CB-4101-BCDE-714477B2B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2977"/>
              <a:ext cx="1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522">
              <a:extLst>
                <a:ext uri="{FF2B5EF4-FFF2-40B4-BE49-F238E27FC236}">
                  <a16:creationId xmlns:a16="http://schemas.microsoft.com/office/drawing/2014/main" id="{71525F21-AF60-4A65-B0B4-55682E07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977"/>
              <a:ext cx="1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523">
              <a:extLst>
                <a:ext uri="{FF2B5EF4-FFF2-40B4-BE49-F238E27FC236}">
                  <a16:creationId xmlns:a16="http://schemas.microsoft.com/office/drawing/2014/main" id="{035FFAB2-F464-4B8C-808D-52FAAA2F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977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524">
              <a:extLst>
                <a:ext uri="{FF2B5EF4-FFF2-40B4-BE49-F238E27FC236}">
                  <a16:creationId xmlns:a16="http://schemas.microsoft.com/office/drawing/2014/main" id="{53CF6B95-200F-40D8-905A-D9F95ADEA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977"/>
              <a:ext cx="1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525">
              <a:extLst>
                <a:ext uri="{FF2B5EF4-FFF2-40B4-BE49-F238E27FC236}">
                  <a16:creationId xmlns:a16="http://schemas.microsoft.com/office/drawing/2014/main" id="{F1BDC20A-AB03-4407-8B12-D7A718B9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977"/>
              <a:ext cx="15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526">
              <a:extLst>
                <a:ext uri="{FF2B5EF4-FFF2-40B4-BE49-F238E27FC236}">
                  <a16:creationId xmlns:a16="http://schemas.microsoft.com/office/drawing/2014/main" id="{E39440A1-D7BF-4C45-9285-1E98A203D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977"/>
              <a:ext cx="9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527">
              <a:extLst>
                <a:ext uri="{FF2B5EF4-FFF2-40B4-BE49-F238E27FC236}">
                  <a16:creationId xmlns:a16="http://schemas.microsoft.com/office/drawing/2014/main" id="{12926C97-B61E-4071-B7F8-C021F7702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2977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535FF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528">
              <a:extLst>
                <a:ext uri="{FF2B5EF4-FFF2-40B4-BE49-F238E27FC236}">
                  <a16:creationId xmlns:a16="http://schemas.microsoft.com/office/drawing/2014/main" id="{BE405ABA-AA1E-42BA-BF9B-8654571F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128"/>
              <a:ext cx="10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33339A"/>
                  </a:solidFill>
                  <a:effectLst/>
                  <a:latin typeface="Arial" panose="020B0604020202020204" pitchFamily="34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99E8-FAFA-8747-8F2F-C099219D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0718"/>
            <a:ext cx="8875059" cy="6547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7" ma:contentTypeDescription="Create a new document." ma:contentTypeScope="" ma:versionID="040953a02d16ca4e3428810f06830045">
  <xsd:schema xmlns:xsd="http://www.w3.org/2001/XMLSchema" xmlns:xs="http://www.w3.org/2001/XMLSchema" xmlns:p="http://schemas.microsoft.com/office/2006/metadata/properties" xmlns:ns2="9399af49-22eb-4059-b270-f4421852262f" targetNamespace="http://schemas.microsoft.com/office/2006/metadata/properties" ma:root="true" ma:fieldsID="e085ff7bbe1c07361a618dc8038f1cee" ns2:_="">
    <xsd:import namespace="9399af49-22eb-4059-b270-f442185226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9af49-22eb-4059-b270-f442185226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AA9C11-B885-43DC-B394-8D9924F60D93}"/>
</file>

<file path=customXml/itemProps2.xml><?xml version="1.0" encoding="utf-8"?>
<ds:datastoreItem xmlns:ds="http://schemas.openxmlformats.org/officeDocument/2006/customXml" ds:itemID="{2238A81F-FCEA-42C1-A4F7-03EAA342B43D}"/>
</file>

<file path=customXml/itemProps3.xml><?xml version="1.0" encoding="utf-8"?>
<ds:datastoreItem xmlns:ds="http://schemas.openxmlformats.org/officeDocument/2006/customXml" ds:itemID="{DC0515C0-B883-4780-A081-542B97BB7E6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388</TotalTime>
  <Words>721</Words>
  <Application>Microsoft Office PowerPoint</Application>
  <PresentationFormat>On-screen Show (4:3)</PresentationFormat>
  <Paragraphs>583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Comic Sans MS</vt:lpstr>
      <vt:lpstr>Corbel</vt:lpstr>
      <vt:lpstr>Monotype Corsiva</vt:lpstr>
      <vt:lpstr>Verdana</vt:lpstr>
      <vt:lpstr>Wingdings</vt:lpstr>
      <vt:lpstr>Spectrum</vt:lpstr>
      <vt:lpstr>Properties,  Array, Enumeration</vt:lpstr>
      <vt:lpstr>Topics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Modifiers</vt:lpstr>
      <vt:lpstr>PowerPoint Presentation</vt:lpstr>
      <vt:lpstr>PowerPoint Presentation</vt:lpstr>
      <vt:lpstr>PowerPoint Presentation</vt:lpstr>
      <vt:lpstr>PowerPoint Presentation</vt:lpstr>
      <vt:lpstr>Method Parameter Modifiers</vt:lpstr>
      <vt:lpstr>PowerPoint Presentation</vt:lpstr>
      <vt:lpstr>PowerPoint Presentation</vt:lpstr>
      <vt:lpstr>Arrays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Enumeration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Victor Stany Rozario</cp:lastModifiedBy>
  <cp:revision>17</cp:revision>
  <dcterms:created xsi:type="dcterms:W3CDTF">2018-12-10T17:20:29Z</dcterms:created>
  <dcterms:modified xsi:type="dcterms:W3CDTF">2021-06-06T02:04:54Z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