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4" r:id="rId8"/>
    <p:sldId id="275" r:id="rId9"/>
    <p:sldId id="276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80" r:id="rId22"/>
    <p:sldId id="279" r:id="rId23"/>
    <p:sldId id="270" r:id="rId24"/>
    <p:sldId id="272" r:id="rId25"/>
    <p:sldId id="273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37D1F-7EC8-4F91-878E-F4DEB8590571}" v="123" dt="2022-04-16T23:04:15.248"/>
    <p1510:client id="{253D5C8D-9116-D9E8-953C-A2E2CBDF382D}" v="2" dt="2022-04-16T02:24:38.770"/>
    <p1510:client id="{2CCF365C-B3B0-4C80-B30C-04B030AC744D}" v="1" dt="2022-04-16T23:05:30.273"/>
    <p1510:client id="{424EAEEF-CD99-42EC-A800-6ED5C327941B}" v="17" dt="2022-04-16T23:14:52.971"/>
    <p1510:client id="{8C78046B-726C-4C23-AFFA-993856B17C34}" v="11" dt="2022-04-17T00:11:38.002"/>
    <p1510:client id="{97254945-8256-479C-BC99-A8993E391806}" v="55" dt="2022-04-17T00:03:40.379"/>
    <p1510:client id="{A4342C15-DBAF-435B-94D7-587161486F7D}" v="10" dt="2022-04-16T23:55:40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OFIZUR RAHMAN" userId="S::19-40120-1@student.aiub.edu::3ef25c58-3ca2-4347-97f4-ed70f4796c8a" providerId="AD" clId="Web-{2CCF365C-B3B0-4C80-B30C-04B030AC744D}"/>
    <pc:docChg chg="modSld">
      <pc:chgData name="MOHAMMED MOFIZUR RAHMAN" userId="S::19-40120-1@student.aiub.edu::3ef25c58-3ca2-4347-97f4-ed70f4796c8a" providerId="AD" clId="Web-{2CCF365C-B3B0-4C80-B30C-04B030AC744D}" dt="2022-04-16T23:05:41.867" v="2" actId="1076"/>
      <pc:docMkLst>
        <pc:docMk/>
      </pc:docMkLst>
      <pc:sldChg chg="modSp">
        <pc:chgData name="MOHAMMED MOFIZUR RAHMAN" userId="S::19-40120-1@student.aiub.edu::3ef25c58-3ca2-4347-97f4-ed70f4796c8a" providerId="AD" clId="Web-{2CCF365C-B3B0-4C80-B30C-04B030AC744D}" dt="2022-04-16T23:05:41.867" v="2" actId="1076"/>
        <pc:sldMkLst>
          <pc:docMk/>
          <pc:sldMk cId="1218241187" sldId="276"/>
        </pc:sldMkLst>
        <pc:spChg chg="mod">
          <ac:chgData name="MOHAMMED MOFIZUR RAHMAN" userId="S::19-40120-1@student.aiub.edu::3ef25c58-3ca2-4347-97f4-ed70f4796c8a" providerId="AD" clId="Web-{2CCF365C-B3B0-4C80-B30C-04B030AC744D}" dt="2022-04-16T23:05:30.273" v="0" actId="1076"/>
          <ac:spMkLst>
            <pc:docMk/>
            <pc:sldMk cId="1218241187" sldId="276"/>
            <ac:spMk id="7" creationId="{626CBD41-A651-4C6A-9DFF-A9658A3C657A}"/>
          </ac:spMkLst>
        </pc:spChg>
        <pc:graphicFrameChg chg="mod">
          <ac:chgData name="MOHAMMED MOFIZUR RAHMAN" userId="S::19-40120-1@student.aiub.edu::3ef25c58-3ca2-4347-97f4-ed70f4796c8a" providerId="AD" clId="Web-{2CCF365C-B3B0-4C80-B30C-04B030AC744D}" dt="2022-04-16T23:05:41.867" v="2" actId="1076"/>
          <ac:graphicFrameMkLst>
            <pc:docMk/>
            <pc:sldMk cId="1218241187" sldId="276"/>
            <ac:graphicFrameMk id="6" creationId="{681A17FF-15A8-4ACA-A4D4-774167535A80}"/>
          </ac:graphicFrameMkLst>
        </pc:graphicFrameChg>
      </pc:sldChg>
    </pc:docChg>
  </pc:docChgLst>
  <pc:docChgLst>
    <pc:chgData clId="Web-{A4342C15-DBAF-435B-94D7-587161486F7D}"/>
    <pc:docChg chg="modSld">
      <pc:chgData name="" userId="" providerId="" clId="Web-{A4342C15-DBAF-435B-94D7-587161486F7D}" dt="2022-04-16T23:54:36.991" v="0"/>
      <pc:docMkLst>
        <pc:docMk/>
      </pc:docMkLst>
      <pc:sldChg chg="delSp">
        <pc:chgData name="" userId="" providerId="" clId="Web-{A4342C15-DBAF-435B-94D7-587161486F7D}" dt="2022-04-16T23:54:36.991" v="0"/>
        <pc:sldMkLst>
          <pc:docMk/>
          <pc:sldMk cId="1962436254" sldId="280"/>
        </pc:sldMkLst>
        <pc:picChg chg="del">
          <ac:chgData name="" userId="" providerId="" clId="Web-{A4342C15-DBAF-435B-94D7-587161486F7D}" dt="2022-04-16T23:54:36.991" v="0"/>
          <ac:picMkLst>
            <pc:docMk/>
            <pc:sldMk cId="1962436254" sldId="280"/>
            <ac:picMk id="5" creationId="{280B2136-BE7B-1E63-A503-FFA497A58C07}"/>
          </ac:picMkLst>
        </pc:picChg>
      </pc:sldChg>
    </pc:docChg>
  </pc:docChgLst>
  <pc:docChgLst>
    <pc:chgData name="MOHAMMED MOFIZUR RAHMAN" userId="S::19-40120-1@student.aiub.edu::3ef25c58-3ca2-4347-97f4-ed70f4796c8a" providerId="AD" clId="Web-{10E37D1F-7EC8-4F91-878E-F4DEB8590571}"/>
    <pc:docChg chg="delSld modSld">
      <pc:chgData name="MOHAMMED MOFIZUR RAHMAN" userId="S::19-40120-1@student.aiub.edu::3ef25c58-3ca2-4347-97f4-ed70f4796c8a" providerId="AD" clId="Web-{10E37D1F-7EC8-4F91-878E-F4DEB8590571}" dt="2022-04-16T23:04:15.248" v="97" actId="1076"/>
      <pc:docMkLst>
        <pc:docMk/>
      </pc:docMkLst>
      <pc:sldChg chg="del">
        <pc:chgData name="MOHAMMED MOFIZUR RAHMAN" userId="S::19-40120-1@student.aiub.edu::3ef25c58-3ca2-4347-97f4-ed70f4796c8a" providerId="AD" clId="Web-{10E37D1F-7EC8-4F91-878E-F4DEB8590571}" dt="2022-04-16T22:56:05.095" v="0"/>
        <pc:sldMkLst>
          <pc:docMk/>
          <pc:sldMk cId="3742760679" sldId="278"/>
        </pc:sldMkLst>
      </pc:sldChg>
      <pc:sldChg chg="addSp delSp modSp">
        <pc:chgData name="MOHAMMED MOFIZUR RAHMAN" userId="S::19-40120-1@student.aiub.edu::3ef25c58-3ca2-4347-97f4-ed70f4796c8a" providerId="AD" clId="Web-{10E37D1F-7EC8-4F91-878E-F4DEB8590571}" dt="2022-04-16T23:04:15.248" v="97" actId="1076"/>
        <pc:sldMkLst>
          <pc:docMk/>
          <pc:sldMk cId="2004786578" sldId="279"/>
        </pc:sldMkLst>
        <pc:spChg chg="add mod">
          <ac:chgData name="MOHAMMED MOFIZUR RAHMAN" userId="S::19-40120-1@student.aiub.edu::3ef25c58-3ca2-4347-97f4-ed70f4796c8a" providerId="AD" clId="Web-{10E37D1F-7EC8-4F91-878E-F4DEB8590571}" dt="2022-04-16T23:04:15.232" v="94" actId="1076"/>
          <ac:spMkLst>
            <pc:docMk/>
            <pc:sldMk cId="2004786578" sldId="279"/>
            <ac:spMk id="3" creationId="{25C6D500-3AF0-69EC-9145-2FA5592CC8C0}"/>
          </ac:spMkLst>
        </pc:spChg>
        <pc:spChg chg="add mod">
          <ac:chgData name="MOHAMMED MOFIZUR RAHMAN" userId="S::19-40120-1@student.aiub.edu::3ef25c58-3ca2-4347-97f4-ed70f4796c8a" providerId="AD" clId="Web-{10E37D1F-7EC8-4F91-878E-F4DEB8590571}" dt="2022-04-16T23:04:15.248" v="97" actId="1076"/>
          <ac:spMkLst>
            <pc:docMk/>
            <pc:sldMk cId="2004786578" sldId="279"/>
            <ac:spMk id="4" creationId="{3902BEA5-6FA4-4B3A-D4F5-8DC5247BA30A}"/>
          </ac:spMkLst>
        </pc:spChg>
        <pc:spChg chg="add del">
          <ac:chgData name="MOHAMMED MOFIZUR RAHMAN" userId="S::19-40120-1@student.aiub.edu::3ef25c58-3ca2-4347-97f4-ed70f4796c8a" providerId="AD" clId="Web-{10E37D1F-7EC8-4F91-878E-F4DEB8590571}" dt="2022-04-16T22:58:37.150" v="14"/>
          <ac:spMkLst>
            <pc:docMk/>
            <pc:sldMk cId="2004786578" sldId="279"/>
            <ac:spMk id="6" creationId="{1114BD40-70E7-59B2-D2CE-49E414442411}"/>
          </ac:spMkLst>
        </pc:spChg>
        <pc:spChg chg="add mod">
          <ac:chgData name="MOHAMMED MOFIZUR RAHMAN" userId="S::19-40120-1@student.aiub.edu::3ef25c58-3ca2-4347-97f4-ed70f4796c8a" providerId="AD" clId="Web-{10E37D1F-7EC8-4F91-878E-F4DEB8590571}" dt="2022-04-16T23:04:15.232" v="95" actId="1076"/>
          <ac:spMkLst>
            <pc:docMk/>
            <pc:sldMk cId="2004786578" sldId="279"/>
            <ac:spMk id="7" creationId="{341C4852-8090-DFE7-E036-3B0F788B3754}"/>
          </ac:spMkLst>
        </pc:spChg>
        <pc:spChg chg="add mod">
          <ac:chgData name="MOHAMMED MOFIZUR RAHMAN" userId="S::19-40120-1@student.aiub.edu::3ef25c58-3ca2-4347-97f4-ed70f4796c8a" providerId="AD" clId="Web-{10E37D1F-7EC8-4F91-878E-F4DEB8590571}" dt="2022-04-16T23:04:15.248" v="96" actId="1076"/>
          <ac:spMkLst>
            <pc:docMk/>
            <pc:sldMk cId="2004786578" sldId="279"/>
            <ac:spMk id="8" creationId="{74C5C0FA-288B-0527-D193-2216576B4BE8}"/>
          </ac:spMkLst>
        </pc:spChg>
        <pc:spChg chg="mod">
          <ac:chgData name="MOHAMMED MOFIZUR RAHMAN" userId="S::19-40120-1@student.aiub.edu::3ef25c58-3ca2-4347-97f4-ed70f4796c8a" providerId="AD" clId="Web-{10E37D1F-7EC8-4F91-878E-F4DEB8590571}" dt="2022-04-16T23:02:50.680" v="92" actId="1076"/>
          <ac:spMkLst>
            <pc:docMk/>
            <pc:sldMk cId="2004786578" sldId="279"/>
            <ac:spMk id="18" creationId="{461FADED-8923-4E27-BD9B-7B5735A4B882}"/>
          </ac:spMkLst>
        </pc:spChg>
        <pc:graphicFrameChg chg="mod">
          <ac:chgData name="MOHAMMED MOFIZUR RAHMAN" userId="S::19-40120-1@student.aiub.edu::3ef25c58-3ca2-4347-97f4-ed70f4796c8a" providerId="AD" clId="Web-{10E37D1F-7EC8-4F91-878E-F4DEB8590571}" dt="2022-04-16T23:04:15.232" v="93" actId="1076"/>
          <ac:graphicFrameMkLst>
            <pc:docMk/>
            <pc:sldMk cId="2004786578" sldId="279"/>
            <ac:graphicFrameMk id="17" creationId="{A279A850-5A1A-44B6-AC55-C5A1ED5CA107}"/>
          </ac:graphicFrameMkLst>
        </pc:graphicFrameChg>
      </pc:sldChg>
    </pc:docChg>
  </pc:docChgLst>
  <pc:docChgLst>
    <pc:chgData name="MOHAMMED MOFIZUR RAHMAN" userId="S::19-40120-1@student.aiub.edu::3ef25c58-3ca2-4347-97f4-ed70f4796c8a" providerId="AD" clId="Web-{A4342C15-DBAF-435B-94D7-587161486F7D}"/>
    <pc:docChg chg="modSld">
      <pc:chgData name="MOHAMMED MOFIZUR RAHMAN" userId="S::19-40120-1@student.aiub.edu::3ef25c58-3ca2-4347-97f4-ed70f4796c8a" providerId="AD" clId="Web-{A4342C15-DBAF-435B-94D7-587161486F7D}" dt="2022-04-16T23:55:40.904" v="7" actId="1076"/>
      <pc:docMkLst>
        <pc:docMk/>
      </pc:docMkLst>
      <pc:sldChg chg="addSp modSp">
        <pc:chgData name="MOHAMMED MOFIZUR RAHMAN" userId="S::19-40120-1@student.aiub.edu::3ef25c58-3ca2-4347-97f4-ed70f4796c8a" providerId="AD" clId="Web-{A4342C15-DBAF-435B-94D7-587161486F7D}" dt="2022-04-16T23:55:40.904" v="7" actId="1076"/>
        <pc:sldMkLst>
          <pc:docMk/>
          <pc:sldMk cId="1962436254" sldId="280"/>
        </pc:sldMkLst>
        <pc:picChg chg="add mod">
          <ac:chgData name="MOHAMMED MOFIZUR RAHMAN" userId="S::19-40120-1@student.aiub.edu::3ef25c58-3ca2-4347-97f4-ed70f4796c8a" providerId="AD" clId="Web-{A4342C15-DBAF-435B-94D7-587161486F7D}" dt="2022-04-16T23:55:40.904" v="7" actId="1076"/>
          <ac:picMkLst>
            <pc:docMk/>
            <pc:sldMk cId="1962436254" sldId="280"/>
            <ac:picMk id="2" creationId="{546D22A6-00A6-09B9-538D-9AEC58EC9F07}"/>
          </ac:picMkLst>
        </pc:picChg>
      </pc:sldChg>
    </pc:docChg>
  </pc:docChgLst>
  <pc:docChgLst>
    <pc:chgData name="MOHAMMED MOFIZUR RAHMAN" userId="S::19-40120-1@student.aiub.edu::3ef25c58-3ca2-4347-97f4-ed70f4796c8a" providerId="AD" clId="Web-{97254945-8256-479C-BC99-A8993E391806}"/>
    <pc:docChg chg="modSld sldOrd">
      <pc:chgData name="MOHAMMED MOFIZUR RAHMAN" userId="S::19-40120-1@student.aiub.edu::3ef25c58-3ca2-4347-97f4-ed70f4796c8a" providerId="AD" clId="Web-{97254945-8256-479C-BC99-A8993E391806}" dt="2022-04-17T00:03:40.379" v="53" actId="20577"/>
      <pc:docMkLst>
        <pc:docMk/>
      </pc:docMkLst>
      <pc:sldChg chg="modSp">
        <pc:chgData name="MOHAMMED MOFIZUR RAHMAN" userId="S::19-40120-1@student.aiub.edu::3ef25c58-3ca2-4347-97f4-ed70f4796c8a" providerId="AD" clId="Web-{97254945-8256-479C-BC99-A8993E391806}" dt="2022-04-16T23:58:25.878" v="6" actId="20577"/>
        <pc:sldMkLst>
          <pc:docMk/>
          <pc:sldMk cId="2671457837" sldId="267"/>
        </pc:sldMkLst>
        <pc:spChg chg="mod">
          <ac:chgData name="MOHAMMED MOFIZUR RAHMAN" userId="S::19-40120-1@student.aiub.edu::3ef25c58-3ca2-4347-97f4-ed70f4796c8a" providerId="AD" clId="Web-{97254945-8256-479C-BC99-A8993E391806}" dt="2022-04-16T23:58:25.878" v="6" actId="20577"/>
          <ac:spMkLst>
            <pc:docMk/>
            <pc:sldMk cId="2671457837" sldId="267"/>
            <ac:spMk id="8" creationId="{CDD0F4D3-3529-4293-B2D9-D97BC8638827}"/>
          </ac:spMkLst>
        </pc:spChg>
      </pc:sldChg>
      <pc:sldChg chg="modSp">
        <pc:chgData name="MOHAMMED MOFIZUR RAHMAN" userId="S::19-40120-1@student.aiub.edu::3ef25c58-3ca2-4347-97f4-ed70f4796c8a" providerId="AD" clId="Web-{97254945-8256-479C-BC99-A8993E391806}" dt="2022-04-16T23:56:33.278" v="3" actId="20577"/>
        <pc:sldMkLst>
          <pc:docMk/>
          <pc:sldMk cId="4155734417" sldId="275"/>
        </pc:sldMkLst>
        <pc:spChg chg="mod">
          <ac:chgData name="MOHAMMED MOFIZUR RAHMAN" userId="S::19-40120-1@student.aiub.edu::3ef25c58-3ca2-4347-97f4-ed70f4796c8a" providerId="AD" clId="Web-{97254945-8256-479C-BC99-A8993E391806}" dt="2022-04-16T23:56:33.278" v="3" actId="20577"/>
          <ac:spMkLst>
            <pc:docMk/>
            <pc:sldMk cId="4155734417" sldId="275"/>
            <ac:spMk id="3" creationId="{B9A97277-C98F-4B54-83A5-F7689C69D4F3}"/>
          </ac:spMkLst>
        </pc:spChg>
      </pc:sldChg>
      <pc:sldChg chg="modSp">
        <pc:chgData name="MOHAMMED MOFIZUR RAHMAN" userId="S::19-40120-1@student.aiub.edu::3ef25c58-3ca2-4347-97f4-ed70f4796c8a" providerId="AD" clId="Web-{97254945-8256-479C-BC99-A8993E391806}" dt="2022-04-16T23:56:44.783" v="4" actId="20577"/>
        <pc:sldMkLst>
          <pc:docMk/>
          <pc:sldMk cId="1218241187" sldId="276"/>
        </pc:sldMkLst>
        <pc:spChg chg="mod">
          <ac:chgData name="MOHAMMED MOFIZUR RAHMAN" userId="S::19-40120-1@student.aiub.edu::3ef25c58-3ca2-4347-97f4-ed70f4796c8a" providerId="AD" clId="Web-{97254945-8256-479C-BC99-A8993E391806}" dt="2022-04-16T23:56:44.783" v="4" actId="20577"/>
          <ac:spMkLst>
            <pc:docMk/>
            <pc:sldMk cId="1218241187" sldId="276"/>
            <ac:spMk id="7" creationId="{626CBD41-A651-4C6A-9DFF-A9658A3C657A}"/>
          </ac:spMkLst>
        </pc:spChg>
      </pc:sldChg>
      <pc:sldChg chg="modSp">
        <pc:chgData name="MOHAMMED MOFIZUR RAHMAN" userId="S::19-40120-1@student.aiub.edu::3ef25c58-3ca2-4347-97f4-ed70f4796c8a" providerId="AD" clId="Web-{97254945-8256-479C-BC99-A8993E391806}" dt="2022-04-17T00:03:40.379" v="53" actId="20577"/>
        <pc:sldMkLst>
          <pc:docMk/>
          <pc:sldMk cId="2052047880" sldId="277"/>
        </pc:sldMkLst>
        <pc:spChg chg="mod">
          <ac:chgData name="MOHAMMED MOFIZUR RAHMAN" userId="S::19-40120-1@student.aiub.edu::3ef25c58-3ca2-4347-97f4-ed70f4796c8a" providerId="AD" clId="Web-{97254945-8256-479C-BC99-A8993E391806}" dt="2022-04-17T00:03:40.379" v="53" actId="20577"/>
          <ac:spMkLst>
            <pc:docMk/>
            <pc:sldMk cId="2052047880" sldId="277"/>
            <ac:spMk id="6" creationId="{BBE79ABE-740F-4F97-8FFF-55FA79D45616}"/>
          </ac:spMkLst>
        </pc:spChg>
      </pc:sldChg>
      <pc:sldChg chg="ord">
        <pc:chgData name="MOHAMMED MOFIZUR RAHMAN" userId="S::19-40120-1@student.aiub.edu::3ef25c58-3ca2-4347-97f4-ed70f4796c8a" providerId="AD" clId="Web-{97254945-8256-479C-BC99-A8993E391806}" dt="2022-04-17T00:03:10.810" v="42"/>
        <pc:sldMkLst>
          <pc:docMk/>
          <pc:sldMk cId="1962436254" sldId="280"/>
        </pc:sldMkLst>
      </pc:sldChg>
    </pc:docChg>
  </pc:docChgLst>
  <pc:docChgLst>
    <pc:chgData name="MOHAMMED MOFIZUR RAHMAN" userId="S::19-40120-1@student.aiub.edu::3ef25c58-3ca2-4347-97f4-ed70f4796c8a" providerId="AD" clId="Web-{424EAEEF-CD99-42EC-A800-6ED5C327941B}"/>
    <pc:docChg chg="addSld modSld">
      <pc:chgData name="MOHAMMED MOFIZUR RAHMAN" userId="S::19-40120-1@student.aiub.edu::3ef25c58-3ca2-4347-97f4-ed70f4796c8a" providerId="AD" clId="Web-{424EAEEF-CD99-42EC-A800-6ED5C327941B}" dt="2022-04-16T23:14:52.971" v="14" actId="1076"/>
      <pc:docMkLst>
        <pc:docMk/>
      </pc:docMkLst>
      <pc:sldChg chg="modSp">
        <pc:chgData name="MOHAMMED MOFIZUR RAHMAN" userId="S::19-40120-1@student.aiub.edu::3ef25c58-3ca2-4347-97f4-ed70f4796c8a" providerId="AD" clId="Web-{424EAEEF-CD99-42EC-A800-6ED5C327941B}" dt="2022-04-16T23:12:56.640" v="0" actId="1076"/>
        <pc:sldMkLst>
          <pc:docMk/>
          <pc:sldMk cId="2004786578" sldId="279"/>
        </pc:sldMkLst>
        <pc:spChg chg="mod">
          <ac:chgData name="MOHAMMED MOFIZUR RAHMAN" userId="S::19-40120-1@student.aiub.edu::3ef25c58-3ca2-4347-97f4-ed70f4796c8a" providerId="AD" clId="Web-{424EAEEF-CD99-42EC-A800-6ED5C327941B}" dt="2022-04-16T23:12:56.640" v="0" actId="1076"/>
          <ac:spMkLst>
            <pc:docMk/>
            <pc:sldMk cId="2004786578" sldId="279"/>
            <ac:spMk id="18" creationId="{461FADED-8923-4E27-BD9B-7B5735A4B882}"/>
          </ac:spMkLst>
        </pc:spChg>
      </pc:sldChg>
      <pc:sldChg chg="addSp delSp modSp new mod setBg">
        <pc:chgData name="MOHAMMED MOFIZUR RAHMAN" userId="S::19-40120-1@student.aiub.edu::3ef25c58-3ca2-4347-97f4-ed70f4796c8a" providerId="AD" clId="Web-{424EAEEF-CD99-42EC-A800-6ED5C327941B}" dt="2022-04-16T23:14:52.971" v="14" actId="1076"/>
        <pc:sldMkLst>
          <pc:docMk/>
          <pc:sldMk cId="1962436254" sldId="280"/>
        </pc:sldMkLst>
        <pc:spChg chg="del mod">
          <ac:chgData name="MOHAMMED MOFIZUR RAHMAN" userId="S::19-40120-1@student.aiub.edu::3ef25c58-3ca2-4347-97f4-ed70f4796c8a" providerId="AD" clId="Web-{424EAEEF-CD99-42EC-A800-6ED5C327941B}" dt="2022-04-16T23:14:45.580" v="11"/>
          <ac:spMkLst>
            <pc:docMk/>
            <pc:sldMk cId="1962436254" sldId="280"/>
            <ac:spMk id="2" creationId="{E6CAA13F-0BB5-2C7A-3B51-30A12724D0BA}"/>
          </ac:spMkLst>
        </pc:spChg>
        <pc:spChg chg="del">
          <ac:chgData name="MOHAMMED MOFIZUR RAHMAN" userId="S::19-40120-1@student.aiub.edu::3ef25c58-3ca2-4347-97f4-ed70f4796c8a" providerId="AD" clId="Web-{424EAEEF-CD99-42EC-A800-6ED5C327941B}" dt="2022-04-16T23:13:07.437" v="2"/>
          <ac:spMkLst>
            <pc:docMk/>
            <pc:sldMk cId="1962436254" sldId="280"/>
            <ac:spMk id="3" creationId="{8A2A94E3-E8DD-A1B5-92F5-9A7CBEF36C1E}"/>
          </ac:spMkLst>
        </pc:spChg>
        <pc:spChg chg="add del mod">
          <ac:chgData name="MOHAMMED MOFIZUR RAHMAN" userId="S::19-40120-1@student.aiub.edu::3ef25c58-3ca2-4347-97f4-ed70f4796c8a" providerId="AD" clId="Web-{424EAEEF-CD99-42EC-A800-6ED5C327941B}" dt="2022-04-16T23:13:13.266" v="6"/>
          <ac:spMkLst>
            <pc:docMk/>
            <pc:sldMk cId="1962436254" sldId="280"/>
            <ac:spMk id="4" creationId="{91D74BF2-A858-781C-6DA8-E7EF02C76941}"/>
          </ac:spMkLst>
        </pc:spChg>
        <pc:grpChg chg="add">
          <ac:chgData name="MOHAMMED MOFIZUR RAHMAN" userId="S::19-40120-1@student.aiub.edu::3ef25c58-3ca2-4347-97f4-ed70f4796c8a" providerId="AD" clId="Web-{424EAEEF-CD99-42EC-A800-6ED5C327941B}" dt="2022-04-16T23:14:35.173" v="10"/>
          <ac:grpSpMkLst>
            <pc:docMk/>
            <pc:sldMk cId="1962436254" sldId="280"/>
            <ac:grpSpMk id="10" creationId="{4815A7B4-532E-48C9-AC24-D78ACF3339DB}"/>
          </ac:grpSpMkLst>
        </pc:grpChg>
        <pc:picChg chg="add mod">
          <ac:chgData name="MOHAMMED MOFIZUR RAHMAN" userId="S::19-40120-1@student.aiub.edu::3ef25c58-3ca2-4347-97f4-ed70f4796c8a" providerId="AD" clId="Web-{424EAEEF-CD99-42EC-A800-6ED5C327941B}" dt="2022-04-16T23:14:52.971" v="14" actId="1076"/>
          <ac:picMkLst>
            <pc:docMk/>
            <pc:sldMk cId="1962436254" sldId="280"/>
            <ac:picMk id="5" creationId="{280B2136-BE7B-1E63-A503-FFA497A58C07}"/>
          </ac:picMkLst>
        </pc:picChg>
      </pc:sldChg>
    </pc:docChg>
  </pc:docChgLst>
  <pc:docChgLst>
    <pc:chgData name="MAHMUD HASAN" userId="05420cb0-c31c-4b27-a128-4023e30bca6b" providerId="ADAL" clId="{7F961009-614C-4DF3-A7B8-D6D31E1EEAC7}"/>
    <pc:docChg chg="custSel addSld delSld modSld sldOrd">
      <pc:chgData name="MAHMUD HASAN" userId="05420cb0-c31c-4b27-a128-4023e30bca6b" providerId="ADAL" clId="{7F961009-614C-4DF3-A7B8-D6D31E1EEAC7}" dt="2022-04-16T19:42:29.623" v="2433"/>
      <pc:docMkLst>
        <pc:docMk/>
      </pc:docMkLst>
      <pc:sldChg chg="modSp mod">
        <pc:chgData name="MAHMUD HASAN" userId="05420cb0-c31c-4b27-a128-4023e30bca6b" providerId="ADAL" clId="{7F961009-614C-4DF3-A7B8-D6D31E1EEAC7}" dt="2022-04-16T18:04:07.569" v="33" actId="20577"/>
        <pc:sldMkLst>
          <pc:docMk/>
          <pc:sldMk cId="3715396284" sldId="259"/>
        </pc:sldMkLst>
        <pc:spChg chg="mod">
          <ac:chgData name="MAHMUD HASAN" userId="05420cb0-c31c-4b27-a128-4023e30bca6b" providerId="ADAL" clId="{7F961009-614C-4DF3-A7B8-D6D31E1EEAC7}" dt="2022-04-16T18:04:07.569" v="33" actId="20577"/>
          <ac:spMkLst>
            <pc:docMk/>
            <pc:sldMk cId="3715396284" sldId="259"/>
            <ac:spMk id="5" creationId="{2293A608-930A-481F-BD24-4415456ECE9A}"/>
          </ac:spMkLst>
        </pc:spChg>
      </pc:sldChg>
      <pc:sldChg chg="modSp mod">
        <pc:chgData name="MAHMUD HASAN" userId="05420cb0-c31c-4b27-a128-4023e30bca6b" providerId="ADAL" clId="{7F961009-614C-4DF3-A7B8-D6D31E1EEAC7}" dt="2022-04-16T19:41:05.520" v="2427" actId="20577"/>
        <pc:sldMkLst>
          <pc:docMk/>
          <pc:sldMk cId="691956945" sldId="270"/>
        </pc:sldMkLst>
        <pc:spChg chg="mod">
          <ac:chgData name="MAHMUD HASAN" userId="05420cb0-c31c-4b27-a128-4023e30bca6b" providerId="ADAL" clId="{7F961009-614C-4DF3-A7B8-D6D31E1EEAC7}" dt="2022-04-16T19:41:05.520" v="2427" actId="20577"/>
          <ac:spMkLst>
            <pc:docMk/>
            <pc:sldMk cId="691956945" sldId="270"/>
            <ac:spMk id="8" creationId="{6E996A07-3D22-4A86-83F5-5977D76A8211}"/>
          </ac:spMkLst>
        </pc:spChg>
      </pc:sldChg>
      <pc:sldChg chg="addSp delSp modSp new mod modTransition">
        <pc:chgData name="MAHMUD HASAN" userId="05420cb0-c31c-4b27-a128-4023e30bca6b" providerId="ADAL" clId="{7F961009-614C-4DF3-A7B8-D6D31E1EEAC7}" dt="2022-04-16T19:41:35.089" v="2428"/>
        <pc:sldMkLst>
          <pc:docMk/>
          <pc:sldMk cId="1961046905" sldId="274"/>
        </pc:sldMkLst>
        <pc:spChg chg="mod">
          <ac:chgData name="MAHMUD HASAN" userId="05420cb0-c31c-4b27-a128-4023e30bca6b" providerId="ADAL" clId="{7F961009-614C-4DF3-A7B8-D6D31E1EEAC7}" dt="2022-04-16T18:21:50.621" v="414" actId="14100"/>
          <ac:spMkLst>
            <pc:docMk/>
            <pc:sldMk cId="1961046905" sldId="274"/>
            <ac:spMk id="2" creationId="{483D8D07-17E5-42BA-BC09-CF80C8A73050}"/>
          </ac:spMkLst>
        </pc:spChg>
        <pc:spChg chg="mod">
          <ac:chgData name="MAHMUD HASAN" userId="05420cb0-c31c-4b27-a128-4023e30bca6b" providerId="ADAL" clId="{7F961009-614C-4DF3-A7B8-D6D31E1EEAC7}" dt="2022-04-16T18:24:54.911" v="458" actId="20577"/>
          <ac:spMkLst>
            <pc:docMk/>
            <pc:sldMk cId="1961046905" sldId="274"/>
            <ac:spMk id="3" creationId="{B0E22EF3-D78D-40E6-984B-599B59DD8DA3}"/>
          </ac:spMkLst>
        </pc:spChg>
        <pc:spChg chg="add del mod">
          <ac:chgData name="MAHMUD HASAN" userId="05420cb0-c31c-4b27-a128-4023e30bca6b" providerId="ADAL" clId="{7F961009-614C-4DF3-A7B8-D6D31E1EEAC7}" dt="2022-04-16T18:21:37.279" v="411" actId="478"/>
          <ac:spMkLst>
            <pc:docMk/>
            <pc:sldMk cId="1961046905" sldId="274"/>
            <ac:spMk id="4" creationId="{C502218C-3ED5-471B-81E8-2412D891BDBF}"/>
          </ac:spMkLst>
        </pc:spChg>
        <pc:spChg chg="add del mod">
          <ac:chgData name="MAHMUD HASAN" userId="05420cb0-c31c-4b27-a128-4023e30bca6b" providerId="ADAL" clId="{7F961009-614C-4DF3-A7B8-D6D31E1EEAC7}" dt="2022-04-16T18:21:39.875" v="412" actId="478"/>
          <ac:spMkLst>
            <pc:docMk/>
            <pc:sldMk cId="1961046905" sldId="274"/>
            <ac:spMk id="5" creationId="{63FCFAF5-B563-4F2E-A874-BABFF5E945FA}"/>
          </ac:spMkLst>
        </pc:spChg>
        <pc:spChg chg="add del mod">
          <ac:chgData name="MAHMUD HASAN" userId="05420cb0-c31c-4b27-a128-4023e30bca6b" providerId="ADAL" clId="{7F961009-614C-4DF3-A7B8-D6D31E1EEAC7}" dt="2022-04-16T18:21:42.425" v="413" actId="478"/>
          <ac:spMkLst>
            <pc:docMk/>
            <pc:sldMk cId="1961046905" sldId="274"/>
            <ac:spMk id="6" creationId="{07BC6081-3C0B-4DA2-8D6E-600AC3BBB014}"/>
          </ac:spMkLst>
        </pc:spChg>
        <pc:spChg chg="add del mod">
          <ac:chgData name="MAHMUD HASAN" userId="05420cb0-c31c-4b27-a128-4023e30bca6b" providerId="ADAL" clId="{7F961009-614C-4DF3-A7B8-D6D31E1EEAC7}" dt="2022-04-16T18:22:15.990" v="420" actId="478"/>
          <ac:spMkLst>
            <pc:docMk/>
            <pc:sldMk cId="1961046905" sldId="274"/>
            <ac:spMk id="7" creationId="{9D97E9BA-0B77-4C5B-8E09-37CE84277FF4}"/>
          </ac:spMkLst>
        </pc:spChg>
        <pc:spChg chg="add mod">
          <ac:chgData name="MAHMUD HASAN" userId="05420cb0-c31c-4b27-a128-4023e30bca6b" providerId="ADAL" clId="{7F961009-614C-4DF3-A7B8-D6D31E1EEAC7}" dt="2022-04-16T18:22:35.752" v="424" actId="17032"/>
          <ac:spMkLst>
            <pc:docMk/>
            <pc:sldMk cId="1961046905" sldId="274"/>
            <ac:spMk id="8" creationId="{4E7C0C3E-2459-4636-B5DA-8B7770FC6F89}"/>
          </ac:spMkLst>
        </pc:spChg>
        <pc:spChg chg="add del mod">
          <ac:chgData name="MAHMUD HASAN" userId="05420cb0-c31c-4b27-a128-4023e30bca6b" providerId="ADAL" clId="{7F961009-614C-4DF3-A7B8-D6D31E1EEAC7}" dt="2022-04-16T18:23:06.595" v="429" actId="478"/>
          <ac:spMkLst>
            <pc:docMk/>
            <pc:sldMk cId="1961046905" sldId="274"/>
            <ac:spMk id="9" creationId="{4815CC9C-35D1-49C4-B5CA-7DA5F6B25B72}"/>
          </ac:spMkLst>
        </pc:spChg>
        <pc:spChg chg="add mod">
          <ac:chgData name="MAHMUD HASAN" userId="05420cb0-c31c-4b27-a128-4023e30bca6b" providerId="ADAL" clId="{7F961009-614C-4DF3-A7B8-D6D31E1EEAC7}" dt="2022-04-16T18:25:04.837" v="460" actId="1076"/>
          <ac:spMkLst>
            <pc:docMk/>
            <pc:sldMk cId="1961046905" sldId="274"/>
            <ac:spMk id="10" creationId="{F69FCAA6-E2DE-43F4-9CCF-6D78D8E44738}"/>
          </ac:spMkLst>
        </pc:spChg>
        <pc:spChg chg="add mod">
          <ac:chgData name="MAHMUD HASAN" userId="05420cb0-c31c-4b27-a128-4023e30bca6b" providerId="ADAL" clId="{7F961009-614C-4DF3-A7B8-D6D31E1EEAC7}" dt="2022-04-16T18:25:01.941" v="459" actId="1076"/>
          <ac:spMkLst>
            <pc:docMk/>
            <pc:sldMk cId="1961046905" sldId="274"/>
            <ac:spMk id="11" creationId="{60FD2502-BE0F-4C5D-B65E-DC9086E426C1}"/>
          </ac:spMkLst>
        </pc:spChg>
      </pc:sldChg>
      <pc:sldChg chg="modSp new mod modTransition">
        <pc:chgData name="MAHMUD HASAN" userId="05420cb0-c31c-4b27-a128-4023e30bca6b" providerId="ADAL" clId="{7F961009-614C-4DF3-A7B8-D6D31E1EEAC7}" dt="2022-04-16T19:41:41.617" v="2429"/>
        <pc:sldMkLst>
          <pc:docMk/>
          <pc:sldMk cId="4155734417" sldId="275"/>
        </pc:sldMkLst>
        <pc:spChg chg="mod">
          <ac:chgData name="MAHMUD HASAN" userId="05420cb0-c31c-4b27-a128-4023e30bca6b" providerId="ADAL" clId="{7F961009-614C-4DF3-A7B8-D6D31E1EEAC7}" dt="2022-04-16T18:25:56.453" v="480" actId="1076"/>
          <ac:spMkLst>
            <pc:docMk/>
            <pc:sldMk cId="4155734417" sldId="275"/>
            <ac:spMk id="2" creationId="{2B92D512-4ABC-435C-A48C-80B359A2418B}"/>
          </ac:spMkLst>
        </pc:spChg>
        <pc:spChg chg="mod">
          <ac:chgData name="MAHMUD HASAN" userId="05420cb0-c31c-4b27-a128-4023e30bca6b" providerId="ADAL" clId="{7F961009-614C-4DF3-A7B8-D6D31E1EEAC7}" dt="2022-04-16T18:41:45.041" v="1076" actId="20577"/>
          <ac:spMkLst>
            <pc:docMk/>
            <pc:sldMk cId="4155734417" sldId="275"/>
            <ac:spMk id="3" creationId="{B9A97277-C98F-4B54-83A5-F7689C69D4F3}"/>
          </ac:spMkLst>
        </pc:spChg>
      </pc:sldChg>
      <pc:sldChg chg="addSp delSp modSp new mod ord modTransition modClrScheme chgLayout">
        <pc:chgData name="MAHMUD HASAN" userId="05420cb0-c31c-4b27-a128-4023e30bca6b" providerId="ADAL" clId="{7F961009-614C-4DF3-A7B8-D6D31E1EEAC7}" dt="2022-04-16T19:41:47.056" v="2430"/>
        <pc:sldMkLst>
          <pc:docMk/>
          <pc:sldMk cId="1218241187" sldId="276"/>
        </pc:sldMkLst>
        <pc:spChg chg="mod ord">
          <ac:chgData name="MAHMUD HASAN" userId="05420cb0-c31c-4b27-a128-4023e30bca6b" providerId="ADAL" clId="{7F961009-614C-4DF3-A7B8-D6D31E1EEAC7}" dt="2022-04-16T19:02:00.733" v="1209" actId="1076"/>
          <ac:spMkLst>
            <pc:docMk/>
            <pc:sldMk cId="1218241187" sldId="276"/>
            <ac:spMk id="2" creationId="{68DEC8B9-D98D-4E17-A967-6BAF4BDC619E}"/>
          </ac:spMkLst>
        </pc:spChg>
        <pc:spChg chg="del">
          <ac:chgData name="MAHMUD HASAN" userId="05420cb0-c31c-4b27-a128-4023e30bca6b" providerId="ADAL" clId="{7F961009-614C-4DF3-A7B8-D6D31E1EEAC7}" dt="2022-04-16T18:56:23.970" v="1174" actId="1957"/>
          <ac:spMkLst>
            <pc:docMk/>
            <pc:sldMk cId="1218241187" sldId="276"/>
            <ac:spMk id="3" creationId="{728E65D8-5356-4CA1-A54C-A7A94EC5B117}"/>
          </ac:spMkLst>
        </pc:spChg>
        <pc:spChg chg="add mod ord">
          <ac:chgData name="MAHMUD HASAN" userId="05420cb0-c31c-4b27-a128-4023e30bca6b" providerId="ADAL" clId="{7F961009-614C-4DF3-A7B8-D6D31E1EEAC7}" dt="2022-04-16T19:03:32.909" v="1341" actId="14100"/>
          <ac:spMkLst>
            <pc:docMk/>
            <pc:sldMk cId="1218241187" sldId="276"/>
            <ac:spMk id="7" creationId="{626CBD41-A651-4C6A-9DFF-A9658A3C657A}"/>
          </ac:spMkLst>
        </pc:spChg>
        <pc:graphicFrameChg chg="add mod ord">
          <ac:chgData name="MAHMUD HASAN" userId="05420cb0-c31c-4b27-a128-4023e30bca6b" providerId="ADAL" clId="{7F961009-614C-4DF3-A7B8-D6D31E1EEAC7}" dt="2022-04-16T19:01:40.115" v="1202" actId="700"/>
          <ac:graphicFrameMkLst>
            <pc:docMk/>
            <pc:sldMk cId="1218241187" sldId="276"/>
            <ac:graphicFrameMk id="6" creationId="{681A17FF-15A8-4ACA-A4D4-774167535A80}"/>
          </ac:graphicFrameMkLst>
        </pc:graphicFrameChg>
      </pc:sldChg>
      <pc:sldChg chg="addSp delSp modSp new del mod">
        <pc:chgData name="MAHMUD HASAN" userId="05420cb0-c31c-4b27-a128-4023e30bca6b" providerId="ADAL" clId="{7F961009-614C-4DF3-A7B8-D6D31E1EEAC7}" dt="2022-04-16T18:54:07.536" v="1149" actId="2696"/>
        <pc:sldMkLst>
          <pc:docMk/>
          <pc:sldMk cId="4180412411" sldId="276"/>
        </pc:sldMkLst>
        <pc:spChg chg="del mod">
          <ac:chgData name="MAHMUD HASAN" userId="05420cb0-c31c-4b27-a128-4023e30bca6b" providerId="ADAL" clId="{7F961009-614C-4DF3-A7B8-D6D31E1EEAC7}" dt="2022-04-16T18:54:03.502" v="1148" actId="478"/>
          <ac:spMkLst>
            <pc:docMk/>
            <pc:sldMk cId="4180412411" sldId="276"/>
            <ac:spMk id="2" creationId="{138DAEAD-4860-4B22-8C72-63556CE891F6}"/>
          </ac:spMkLst>
        </pc:spChg>
        <pc:spChg chg="del mod">
          <ac:chgData name="MAHMUD HASAN" userId="05420cb0-c31c-4b27-a128-4023e30bca6b" providerId="ADAL" clId="{7F961009-614C-4DF3-A7B8-D6D31E1EEAC7}" dt="2022-04-16T18:45:26.385" v="1103" actId="12084"/>
          <ac:spMkLst>
            <pc:docMk/>
            <pc:sldMk cId="4180412411" sldId="276"/>
            <ac:spMk id="3" creationId="{74890B7B-E004-4BEC-B805-681D3BE9A424}"/>
          </ac:spMkLst>
        </pc:spChg>
        <pc:spChg chg="add mod">
          <ac:chgData name="MAHMUD HASAN" userId="05420cb0-c31c-4b27-a128-4023e30bca6b" providerId="ADAL" clId="{7F961009-614C-4DF3-A7B8-D6D31E1EEAC7}" dt="2022-04-16T18:54:03.502" v="1148" actId="478"/>
          <ac:spMkLst>
            <pc:docMk/>
            <pc:sldMk cId="4180412411" sldId="276"/>
            <ac:spMk id="6" creationId="{0322AE58-661A-4F02-8AA4-939ABCB42F4A}"/>
          </ac:spMkLst>
        </pc:spChg>
        <pc:graphicFrameChg chg="add del mod">
          <ac:chgData name="MAHMUD HASAN" userId="05420cb0-c31c-4b27-a128-4023e30bca6b" providerId="ADAL" clId="{7F961009-614C-4DF3-A7B8-D6D31E1EEAC7}" dt="2022-04-16T18:54:01.274" v="1147" actId="478"/>
          <ac:graphicFrameMkLst>
            <pc:docMk/>
            <pc:sldMk cId="4180412411" sldId="276"/>
            <ac:graphicFrameMk id="4" creationId="{EBE9E19F-87EB-4AED-80A2-1691299A2E7E}"/>
          </ac:graphicFrameMkLst>
        </pc:graphicFrameChg>
      </pc:sldChg>
      <pc:sldChg chg="modSp new del mod">
        <pc:chgData name="MAHMUD HASAN" userId="05420cb0-c31c-4b27-a128-4023e30bca6b" providerId="ADAL" clId="{7F961009-614C-4DF3-A7B8-D6D31E1EEAC7}" dt="2022-04-16T18:55:51.710" v="1171" actId="2696"/>
        <pc:sldMkLst>
          <pc:docMk/>
          <pc:sldMk cId="4257971302" sldId="276"/>
        </pc:sldMkLst>
        <pc:spChg chg="mod">
          <ac:chgData name="MAHMUD HASAN" userId="05420cb0-c31c-4b27-a128-4023e30bca6b" providerId="ADAL" clId="{7F961009-614C-4DF3-A7B8-D6D31E1EEAC7}" dt="2022-04-16T18:54:24.221" v="1168" actId="1076"/>
          <ac:spMkLst>
            <pc:docMk/>
            <pc:sldMk cId="4257971302" sldId="276"/>
            <ac:spMk id="2" creationId="{7864BEAF-C137-4580-94AE-D1069FC6DA4B}"/>
          </ac:spMkLst>
        </pc:spChg>
        <pc:spChg chg="mod">
          <ac:chgData name="MAHMUD HASAN" userId="05420cb0-c31c-4b27-a128-4023e30bca6b" providerId="ADAL" clId="{7F961009-614C-4DF3-A7B8-D6D31E1EEAC7}" dt="2022-04-16T18:54:30.517" v="1170" actId="14100"/>
          <ac:spMkLst>
            <pc:docMk/>
            <pc:sldMk cId="4257971302" sldId="276"/>
            <ac:spMk id="3" creationId="{C9207561-BF14-4F5C-8671-4808CE022CFD}"/>
          </ac:spMkLst>
        </pc:spChg>
      </pc:sldChg>
      <pc:sldChg chg="addSp delSp modSp new mod modTransition">
        <pc:chgData name="MAHMUD HASAN" userId="05420cb0-c31c-4b27-a128-4023e30bca6b" providerId="ADAL" clId="{7F961009-614C-4DF3-A7B8-D6D31E1EEAC7}" dt="2022-04-16T19:42:14.149" v="2431"/>
        <pc:sldMkLst>
          <pc:docMk/>
          <pc:sldMk cId="2052047880" sldId="277"/>
        </pc:sldMkLst>
        <pc:spChg chg="mod">
          <ac:chgData name="MAHMUD HASAN" userId="05420cb0-c31c-4b27-a128-4023e30bca6b" providerId="ADAL" clId="{7F961009-614C-4DF3-A7B8-D6D31E1EEAC7}" dt="2022-04-16T19:12:36.493" v="1470" actId="1076"/>
          <ac:spMkLst>
            <pc:docMk/>
            <pc:sldMk cId="2052047880" sldId="277"/>
            <ac:spMk id="2" creationId="{43FB2433-9E6C-4324-BF56-84229C5AFFB7}"/>
          </ac:spMkLst>
        </pc:spChg>
        <pc:spChg chg="del">
          <ac:chgData name="MAHMUD HASAN" userId="05420cb0-c31c-4b27-a128-4023e30bca6b" providerId="ADAL" clId="{7F961009-614C-4DF3-A7B8-D6D31E1EEAC7}" dt="2022-04-16T19:08:22.485" v="1385" actId="3680"/>
          <ac:spMkLst>
            <pc:docMk/>
            <pc:sldMk cId="2052047880" sldId="277"/>
            <ac:spMk id="3" creationId="{88919C21-972E-4528-BB80-39189176C7D6}"/>
          </ac:spMkLst>
        </pc:spChg>
        <pc:spChg chg="add mod">
          <ac:chgData name="MAHMUD HASAN" userId="05420cb0-c31c-4b27-a128-4023e30bca6b" providerId="ADAL" clId="{7F961009-614C-4DF3-A7B8-D6D31E1EEAC7}" dt="2022-04-16T19:14:29.308" v="1493" actId="20577"/>
          <ac:spMkLst>
            <pc:docMk/>
            <pc:sldMk cId="2052047880" sldId="277"/>
            <ac:spMk id="6" creationId="{BBE79ABE-740F-4F97-8FFF-55FA79D45616}"/>
          </ac:spMkLst>
        </pc:spChg>
        <pc:graphicFrameChg chg="add del mod ord modGraphic">
          <ac:chgData name="MAHMUD HASAN" userId="05420cb0-c31c-4b27-a128-4023e30bca6b" providerId="ADAL" clId="{7F961009-614C-4DF3-A7B8-D6D31E1EEAC7}" dt="2022-04-16T19:11:43.305" v="1467" actId="21"/>
          <ac:graphicFrameMkLst>
            <pc:docMk/>
            <pc:sldMk cId="2052047880" sldId="277"/>
            <ac:graphicFrameMk id="4" creationId="{558FCCC2-3A87-4211-ABE2-70E1F6261C1F}"/>
          </ac:graphicFrameMkLst>
        </pc:graphicFrameChg>
      </pc:sldChg>
      <pc:sldChg chg="modSp new del mod">
        <pc:chgData name="MAHMUD HASAN" userId="05420cb0-c31c-4b27-a128-4023e30bca6b" providerId="ADAL" clId="{7F961009-614C-4DF3-A7B8-D6D31E1EEAC7}" dt="2022-04-16T19:07:45.939" v="1367" actId="2696"/>
        <pc:sldMkLst>
          <pc:docMk/>
          <pc:sldMk cId="2941737757" sldId="277"/>
        </pc:sldMkLst>
        <pc:spChg chg="mod">
          <ac:chgData name="MAHMUD HASAN" userId="05420cb0-c31c-4b27-a128-4023e30bca6b" providerId="ADAL" clId="{7F961009-614C-4DF3-A7B8-D6D31E1EEAC7}" dt="2022-04-16T19:06:00.694" v="1360" actId="1076"/>
          <ac:spMkLst>
            <pc:docMk/>
            <pc:sldMk cId="2941737757" sldId="277"/>
            <ac:spMk id="2" creationId="{05C87458-FD47-4776-AE89-A9C7B05AE9A9}"/>
          </ac:spMkLst>
        </pc:spChg>
        <pc:spChg chg="mod">
          <ac:chgData name="MAHMUD HASAN" userId="05420cb0-c31c-4b27-a128-4023e30bca6b" providerId="ADAL" clId="{7F961009-614C-4DF3-A7B8-D6D31E1EEAC7}" dt="2022-04-16T19:07:41.414" v="1366" actId="20577"/>
          <ac:spMkLst>
            <pc:docMk/>
            <pc:sldMk cId="2941737757" sldId="277"/>
            <ac:spMk id="3" creationId="{CE501406-46B9-4B3B-A6FA-EB83D95953E7}"/>
          </ac:spMkLst>
        </pc:spChg>
      </pc:sldChg>
      <pc:sldChg chg="addSp delSp modSp new mod modTransition">
        <pc:chgData name="MAHMUD HASAN" userId="05420cb0-c31c-4b27-a128-4023e30bca6b" providerId="ADAL" clId="{7F961009-614C-4DF3-A7B8-D6D31E1EEAC7}" dt="2022-04-16T19:42:25.398" v="2432"/>
        <pc:sldMkLst>
          <pc:docMk/>
          <pc:sldMk cId="3742760679" sldId="278"/>
        </pc:sldMkLst>
        <pc:spChg chg="mod">
          <ac:chgData name="MAHMUD HASAN" userId="05420cb0-c31c-4b27-a128-4023e30bca6b" providerId="ADAL" clId="{7F961009-614C-4DF3-A7B8-D6D31E1EEAC7}" dt="2022-04-16T19:26:55.558" v="2256" actId="1076"/>
          <ac:spMkLst>
            <pc:docMk/>
            <pc:sldMk cId="3742760679" sldId="278"/>
            <ac:spMk id="2" creationId="{D2F64213-AAEA-45CF-A7F4-C69CF516FCFF}"/>
          </ac:spMkLst>
        </pc:spChg>
        <pc:spChg chg="del">
          <ac:chgData name="MAHMUD HASAN" userId="05420cb0-c31c-4b27-a128-4023e30bca6b" providerId="ADAL" clId="{7F961009-614C-4DF3-A7B8-D6D31E1EEAC7}" dt="2022-04-16T19:16:31.906" v="1495" actId="3680"/>
          <ac:spMkLst>
            <pc:docMk/>
            <pc:sldMk cId="3742760679" sldId="278"/>
            <ac:spMk id="3" creationId="{1F02D0DF-8546-42E4-994B-791509692BDF}"/>
          </ac:spMkLst>
        </pc:spChg>
        <pc:spChg chg="add del mod">
          <ac:chgData name="MAHMUD HASAN" userId="05420cb0-c31c-4b27-a128-4023e30bca6b" providerId="ADAL" clId="{7F961009-614C-4DF3-A7B8-D6D31E1EEAC7}" dt="2022-04-16T19:17:46.920" v="1551" actId="3680"/>
          <ac:spMkLst>
            <pc:docMk/>
            <pc:sldMk cId="3742760679" sldId="278"/>
            <ac:spMk id="6" creationId="{5ABFBFE6-ED69-49DE-8D31-53EA47CAD119}"/>
          </ac:spMkLst>
        </pc:spChg>
        <pc:graphicFrameChg chg="add del mod ord modGraphic">
          <ac:chgData name="MAHMUD HASAN" userId="05420cb0-c31c-4b27-a128-4023e30bca6b" providerId="ADAL" clId="{7F961009-614C-4DF3-A7B8-D6D31E1EEAC7}" dt="2022-04-16T19:17:33.098" v="1550" actId="21"/>
          <ac:graphicFrameMkLst>
            <pc:docMk/>
            <pc:sldMk cId="3742760679" sldId="278"/>
            <ac:graphicFrameMk id="4" creationId="{1E89BA37-526B-4285-B1C5-6E5A986E7E0C}"/>
          </ac:graphicFrameMkLst>
        </pc:graphicFrameChg>
        <pc:graphicFrameChg chg="add mod ord modGraphic">
          <ac:chgData name="MAHMUD HASAN" userId="05420cb0-c31c-4b27-a128-4023e30bca6b" providerId="ADAL" clId="{7F961009-614C-4DF3-A7B8-D6D31E1EEAC7}" dt="2022-04-16T19:27:01.956" v="2257" actId="1076"/>
          <ac:graphicFrameMkLst>
            <pc:docMk/>
            <pc:sldMk cId="3742760679" sldId="278"/>
            <ac:graphicFrameMk id="7" creationId="{A76C16D8-35A9-43E5-A936-D3697404E1E3}"/>
          </ac:graphicFrameMkLst>
        </pc:graphicFrameChg>
      </pc:sldChg>
      <pc:sldChg chg="addSp delSp modSp new mod modTransition modClrScheme chgLayout">
        <pc:chgData name="MAHMUD HASAN" userId="05420cb0-c31c-4b27-a128-4023e30bca6b" providerId="ADAL" clId="{7F961009-614C-4DF3-A7B8-D6D31E1EEAC7}" dt="2022-04-16T19:42:29.623" v="2433"/>
        <pc:sldMkLst>
          <pc:docMk/>
          <pc:sldMk cId="2004786578" sldId="279"/>
        </pc:sldMkLst>
        <pc:spChg chg="mod ord">
          <ac:chgData name="MAHMUD HASAN" userId="05420cb0-c31c-4b27-a128-4023e30bca6b" providerId="ADAL" clId="{7F961009-614C-4DF3-A7B8-D6D31E1EEAC7}" dt="2022-04-16T19:38:58.725" v="2316" actId="1076"/>
          <ac:spMkLst>
            <pc:docMk/>
            <pc:sldMk cId="2004786578" sldId="279"/>
            <ac:spMk id="2" creationId="{D4FA7A51-3882-441A-BBE8-EAD289310789}"/>
          </ac:spMkLst>
        </pc:spChg>
        <pc:spChg chg="del">
          <ac:chgData name="MAHMUD HASAN" userId="05420cb0-c31c-4b27-a128-4023e30bca6b" providerId="ADAL" clId="{7F961009-614C-4DF3-A7B8-D6D31E1EEAC7}" dt="2022-04-16T19:32:26.267" v="2283" actId="12084"/>
          <ac:spMkLst>
            <pc:docMk/>
            <pc:sldMk cId="2004786578" sldId="279"/>
            <ac:spMk id="3" creationId="{08C97224-4F6D-48F5-9A24-D52C78F1DCD8}"/>
          </ac:spMkLst>
        </pc:spChg>
        <pc:spChg chg="add del mod">
          <ac:chgData name="MAHMUD HASAN" userId="05420cb0-c31c-4b27-a128-4023e30bca6b" providerId="ADAL" clId="{7F961009-614C-4DF3-A7B8-D6D31E1EEAC7}" dt="2022-04-16T19:36:16.990" v="2302" actId="1957"/>
          <ac:spMkLst>
            <pc:docMk/>
            <pc:sldMk cId="2004786578" sldId="279"/>
            <ac:spMk id="9" creationId="{F75EBC90-957D-41A5-9F04-9C1EF604EBE4}"/>
          </ac:spMkLst>
        </pc:spChg>
        <pc:spChg chg="add del mod">
          <ac:chgData name="MAHMUD HASAN" userId="05420cb0-c31c-4b27-a128-4023e30bca6b" providerId="ADAL" clId="{7F961009-614C-4DF3-A7B8-D6D31E1EEAC7}" dt="2022-04-16T19:36:41.164" v="2306" actId="1957"/>
          <ac:spMkLst>
            <pc:docMk/>
            <pc:sldMk cId="2004786578" sldId="279"/>
            <ac:spMk id="14" creationId="{F232A8D0-C62B-4A1F-BFD2-3A6E94F8B9F4}"/>
          </ac:spMkLst>
        </pc:spChg>
        <pc:spChg chg="add mod ord">
          <ac:chgData name="MAHMUD HASAN" userId="05420cb0-c31c-4b27-a128-4023e30bca6b" providerId="ADAL" clId="{7F961009-614C-4DF3-A7B8-D6D31E1EEAC7}" dt="2022-04-16T19:40:12.888" v="2374" actId="207"/>
          <ac:spMkLst>
            <pc:docMk/>
            <pc:sldMk cId="2004786578" sldId="279"/>
            <ac:spMk id="18" creationId="{461FADED-8923-4E27-BD9B-7B5735A4B882}"/>
          </ac:spMkLst>
        </pc:spChg>
        <pc:graphicFrameChg chg="add del mod">
          <ac:chgData name="MAHMUD HASAN" userId="05420cb0-c31c-4b27-a128-4023e30bca6b" providerId="ADAL" clId="{7F961009-614C-4DF3-A7B8-D6D31E1EEAC7}" dt="2022-04-16T19:35:45.740" v="2297" actId="21"/>
          <ac:graphicFrameMkLst>
            <pc:docMk/>
            <pc:sldMk cId="2004786578" sldId="279"/>
            <ac:graphicFrameMk id="4" creationId="{1BDB69CB-4F00-4638-BAB4-DF1705A799C7}"/>
          </ac:graphicFrameMkLst>
        </pc:graphicFrameChg>
        <pc:graphicFrameChg chg="add del mod">
          <ac:chgData name="MAHMUD HASAN" userId="05420cb0-c31c-4b27-a128-4023e30bca6b" providerId="ADAL" clId="{7F961009-614C-4DF3-A7B8-D6D31E1EEAC7}" dt="2022-04-16T19:36:05.849" v="2300" actId="21"/>
          <ac:graphicFrameMkLst>
            <pc:docMk/>
            <pc:sldMk cId="2004786578" sldId="279"/>
            <ac:graphicFrameMk id="7" creationId="{DFFB127E-1187-4AC5-9498-5348647F2128}"/>
          </ac:graphicFrameMkLst>
        </pc:graphicFrameChg>
        <pc:graphicFrameChg chg="add del mod">
          <ac:chgData name="MAHMUD HASAN" userId="05420cb0-c31c-4b27-a128-4023e30bca6b" providerId="ADAL" clId="{7F961009-614C-4DF3-A7B8-D6D31E1EEAC7}" dt="2022-04-16T19:36:30.555" v="2303" actId="21"/>
          <ac:graphicFrameMkLst>
            <pc:docMk/>
            <pc:sldMk cId="2004786578" sldId="279"/>
            <ac:graphicFrameMk id="12" creationId="{A78B2DB6-9AA7-4D65-A367-7ED9BC1CA3E2}"/>
          </ac:graphicFrameMkLst>
        </pc:graphicFrameChg>
        <pc:graphicFrameChg chg="add mod ord">
          <ac:chgData name="MAHMUD HASAN" userId="05420cb0-c31c-4b27-a128-4023e30bca6b" providerId="ADAL" clId="{7F961009-614C-4DF3-A7B8-D6D31E1EEAC7}" dt="2022-04-16T19:39:14.476" v="2321" actId="1076"/>
          <ac:graphicFrameMkLst>
            <pc:docMk/>
            <pc:sldMk cId="2004786578" sldId="279"/>
            <ac:graphicFrameMk id="17" creationId="{A279A850-5A1A-44B6-AC55-C5A1ED5CA107}"/>
          </ac:graphicFrameMkLst>
        </pc:graphicFrameChg>
      </pc:sldChg>
    </pc:docChg>
  </pc:docChgLst>
  <pc:docChgLst>
    <pc:chgData name="MOHAMMED MOFIZUR RAHMAN" userId="S::19-40120-1@student.aiub.edu::3ef25c58-3ca2-4347-97f4-ed70f4796c8a" providerId="AD" clId="Web-{8C78046B-726C-4C23-AFFA-993856B17C34}"/>
    <pc:docChg chg="modSld">
      <pc:chgData name="MOHAMMED MOFIZUR RAHMAN" userId="S::19-40120-1@student.aiub.edu::3ef25c58-3ca2-4347-97f4-ed70f4796c8a" providerId="AD" clId="Web-{8C78046B-726C-4C23-AFFA-993856B17C34}" dt="2022-04-17T00:11:35.533" v="6" actId="20577"/>
      <pc:docMkLst>
        <pc:docMk/>
      </pc:docMkLst>
      <pc:sldChg chg="modSp">
        <pc:chgData name="MOHAMMED MOFIZUR RAHMAN" userId="S::19-40120-1@student.aiub.edu::3ef25c58-3ca2-4347-97f4-ed70f4796c8a" providerId="AD" clId="Web-{8C78046B-726C-4C23-AFFA-993856B17C34}" dt="2022-04-17T00:11:35.533" v="6" actId="20577"/>
        <pc:sldMkLst>
          <pc:docMk/>
          <pc:sldMk cId="3038781010" sldId="272"/>
        </pc:sldMkLst>
        <pc:spChg chg="mod">
          <ac:chgData name="MOHAMMED MOFIZUR RAHMAN" userId="S::19-40120-1@student.aiub.edu::3ef25c58-3ca2-4347-97f4-ed70f4796c8a" providerId="AD" clId="Web-{8C78046B-726C-4C23-AFFA-993856B17C34}" dt="2022-04-17T00:11:35.533" v="6" actId="20577"/>
          <ac:spMkLst>
            <pc:docMk/>
            <pc:sldMk cId="3038781010" sldId="272"/>
            <ac:spMk id="3" creationId="{038BAD4E-DAE6-4844-BDAB-DFE37B147D69}"/>
          </ac:spMkLst>
        </pc:spChg>
      </pc:sldChg>
    </pc:docChg>
  </pc:docChgLst>
  <pc:docChgLst>
    <pc:chgData clId="Web-{8C78046B-726C-4C23-AFFA-993856B17C34}"/>
    <pc:docChg chg="modSld">
      <pc:chgData name="" userId="" providerId="" clId="Web-{8C78046B-726C-4C23-AFFA-993856B17C34}" dt="2022-04-17T00:11:20.705" v="1" actId="20577"/>
      <pc:docMkLst>
        <pc:docMk/>
      </pc:docMkLst>
      <pc:sldChg chg="modSp">
        <pc:chgData name="" userId="" providerId="" clId="Web-{8C78046B-726C-4C23-AFFA-993856B17C34}" dt="2022-04-17T00:11:20.705" v="1" actId="20577"/>
        <pc:sldMkLst>
          <pc:docMk/>
          <pc:sldMk cId="3038781010" sldId="272"/>
        </pc:sldMkLst>
        <pc:spChg chg="mod">
          <ac:chgData name="" userId="" providerId="" clId="Web-{8C78046B-726C-4C23-AFFA-993856B17C34}" dt="2022-04-17T00:11:20.705" v="1" actId="20577"/>
          <ac:spMkLst>
            <pc:docMk/>
            <pc:sldMk cId="3038781010" sldId="272"/>
            <ac:spMk id="3" creationId="{038BAD4E-DAE6-4844-BDAB-DFE37B147D6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4_489CE2A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7_777E9D9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Misdiagonosis      </c:v>
                </c:pt>
                <c:pt idx="1">
                  <c:v>Limited Access to Advance clinician Training</c:v>
                </c:pt>
                <c:pt idx="2">
                  <c:v>Opioid Overdose Crisis</c:v>
                </c:pt>
                <c:pt idx="3">
                  <c:v>Cost of healthcare Services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8-4D81-8A35-9CADA2E70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233688"/>
        <c:axId val="465230080"/>
      </c:barChart>
      <c:catAx>
        <c:axId val="465233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30080"/>
        <c:crosses val="autoZero"/>
        <c:auto val="1"/>
        <c:lblAlgn val="ctr"/>
        <c:lblOffset val="100"/>
        <c:noMultiLvlLbl val="0"/>
      </c:catAx>
      <c:valAx>
        <c:axId val="46523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3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ED-48CB-BF48-2DE0CEB52E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ED-48CB-BF48-2DE0CEB52E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ED-48CB-BF48-2DE0CEB52E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ED-48CB-BF48-2DE0CEB52E16}"/>
              </c:ext>
            </c:extLst>
          </c:dPt>
          <c:cat>
            <c:strRef>
              <c:f>Sheet1!$A$2:$A$5</c:f>
              <c:strCache>
                <c:ptCount val="4"/>
                <c:pt idx="0">
                  <c:v>Privacy</c:v>
                </c:pt>
                <c:pt idx="1">
                  <c:v>Risk</c:v>
                </c:pt>
                <c:pt idx="2">
                  <c:v>Business Ethics</c:v>
                </c:pt>
                <c:pt idx="3">
                  <c:v>Transperancy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2-481A-9DB9-00B354D7B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70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51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83DD-6E51-4B41-9E96-DF28491CCE0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BF842-0B1A-4C48-BD08-F9EF4F8B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63D6-66F4-4BDC-B0B6-780845B5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9" y="117763"/>
            <a:ext cx="8587409" cy="1088185"/>
          </a:xfrm>
        </p:spPr>
        <p:txBody>
          <a:bodyPr/>
          <a:lstStyle/>
          <a:p>
            <a:pPr algn="l"/>
            <a:r>
              <a:rPr lang="en-US" sz="3600">
                <a:solidFill>
                  <a:srgbClr val="00B0F0"/>
                </a:solidFill>
                <a:latin typeface="Bahnschrift Light Condensed" panose="020B0502040204020203" pitchFamily="34" charset="0"/>
              </a:rPr>
              <a:t>Software Engineering Methodology For Healthcare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91F3-C7BE-41A7-AC08-B1BDD1C2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75" y="1417983"/>
            <a:ext cx="10804907" cy="544001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Abdullah Al-</a:t>
            </a:r>
            <a:r>
              <a:rPr lang="en-US" sz="21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Dahmash</a:t>
            </a:r>
            <a:r>
              <a:rPr lang="en-US" sz="2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Samir El-</a:t>
            </a:r>
            <a:r>
              <a:rPr lang="en-US" sz="21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Masri</a:t>
            </a:r>
            <a:endParaRPr lang="en-US" sz="2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Information Systems, College of Information Sciences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 Saud University, Riyadh, KSA</a:t>
            </a:r>
          </a:p>
          <a:p>
            <a:pPr algn="ctr"/>
            <a:r>
              <a:rPr lang="en-US" sz="2100" b="1">
                <a:solidFill>
                  <a:schemeClr val="tx1"/>
                </a:solidFill>
                <a:latin typeface="+mj-lt"/>
              </a:rPr>
              <a:t>Neelu Lalband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of Computer Science Engineering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JNTUA Anathapuram, A.P, India</a:t>
            </a:r>
          </a:p>
          <a:p>
            <a:pPr algn="ctr"/>
            <a:r>
              <a:rPr lang="en-US" sz="2100" b="1">
                <a:solidFill>
                  <a:schemeClr val="tx1"/>
                </a:solidFill>
                <a:latin typeface="+mj-lt"/>
              </a:rPr>
              <a:t>Dr. D. Kavitha</a:t>
            </a:r>
            <a:endParaRPr lang="en-US" sz="2100" b="1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of C.S.E</a:t>
            </a:r>
            <a:r>
              <a:rPr lang="en-US" sz="1600"/>
              <a:t> 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G.Pulla Reddy college of Engineering (Autonomous) Kurnool, A.P, India</a:t>
            </a:r>
          </a:p>
          <a:p>
            <a:pPr algn="l"/>
            <a:endParaRPr 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 : </a:t>
            </a:r>
          </a:p>
          <a:p>
            <a:pPr algn="ctr"/>
            <a:r>
              <a:rPr 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Hasan, Mahmud (17-33881-1)</a:t>
            </a:r>
          </a:p>
          <a:p>
            <a:pPr algn="ctr"/>
            <a:r>
              <a:rPr 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Islam, Md. Rashedul (19-40559-1)</a:t>
            </a:r>
          </a:p>
          <a:p>
            <a:pPr algn="ctr"/>
            <a:r>
              <a:rPr 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Rahman, Mohammed Mofizur(19-40120-1)</a:t>
            </a:r>
          </a:p>
        </p:txBody>
      </p:sp>
    </p:spTree>
    <p:extLst>
      <p:ext uri="{BB962C8B-B14F-4D97-AF65-F5344CB8AC3E}">
        <p14:creationId xmlns:p14="http://schemas.microsoft.com/office/powerpoint/2010/main" val="61682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96D7-2D77-4E07-B98F-6422B3E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8" y="198782"/>
            <a:ext cx="8578889" cy="1510748"/>
          </a:xfrm>
        </p:spPr>
        <p:txBody>
          <a:bodyPr>
            <a:normAutofit/>
          </a:bodyPr>
          <a:lstStyle/>
          <a:p>
            <a:r>
              <a:rPr lang="en-US"/>
              <a:t>Waterfall Model:   </a:t>
            </a:r>
            <a:br>
              <a:rPr lang="en-US"/>
            </a:br>
            <a:endParaRPr lang="en-US" b="1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CBA6C6-FC48-411A-83B4-90E20D20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71140"/>
            <a:ext cx="5592417" cy="51108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way street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delivery of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Flexible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E0AA6-A580-43A6-AAF6-AA998DBC358C}"/>
              </a:ext>
            </a:extLst>
          </p:cNvPr>
          <p:cNvSpPr txBox="1"/>
          <p:nvPr/>
        </p:nvSpPr>
        <p:spPr>
          <a:xfrm>
            <a:off x="6096000" y="1202242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F0"/>
                </a:solidFill>
              </a:rPr>
              <a:t>Limitations :</a:t>
            </a:r>
          </a:p>
        </p:txBody>
      </p:sp>
      <p:pic>
        <p:nvPicPr>
          <p:cNvPr id="2050" name="Picture 2" descr="The Cascading Costs of Waterfall. The Waterfall model has traditionally… |  by Jones + Waddell | Medium">
            <a:extLst>
              <a:ext uri="{FF2B5EF4-FFF2-40B4-BE49-F238E27FC236}">
                <a16:creationId xmlns:a16="http://schemas.microsoft.com/office/drawing/2014/main" id="{3DA75CE6-4E6F-4EA8-9974-414CE019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8" y="1709530"/>
            <a:ext cx="5592417" cy="39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4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75D-B14D-4F0E-AFA5-50A953CE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265433"/>
            <a:ext cx="8596668" cy="1320800"/>
          </a:xfrm>
        </p:spPr>
        <p:txBody>
          <a:bodyPr/>
          <a:lstStyle/>
          <a:p>
            <a:r>
              <a:rPr lang="en-US"/>
              <a:t>Spiral Model :              </a:t>
            </a:r>
            <a:br>
              <a:rPr lang="en-US"/>
            </a:br>
            <a:r>
              <a:rPr lang="en-US"/>
              <a:t>                                 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83AAA-0168-4A96-AF4D-5D79735EA5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983"/>
            <a:ext cx="5089971" cy="483041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BBE03-9708-4F50-B7EF-A73EB829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586233"/>
            <a:ext cx="5617789" cy="4456758"/>
          </a:xfrm>
        </p:spPr>
        <p:txBody>
          <a:bodyPr/>
          <a:lstStyle/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not suitable for small projects as it is expensive.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much more complex than other SDLC models. Process is complex.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 much dependable on Risk Analysis and requires highly specific expertise.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in time management. 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Spiral may go on indefinitely.</a:t>
            </a: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of the project may not be known early.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1EBE-448C-4A83-9506-708E7118A13D}"/>
              </a:ext>
            </a:extLst>
          </p:cNvPr>
          <p:cNvSpPr txBox="1"/>
          <p:nvPr/>
        </p:nvSpPr>
        <p:spPr>
          <a:xfrm>
            <a:off x="5403762" y="894763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Limitations :</a:t>
            </a:r>
          </a:p>
        </p:txBody>
      </p:sp>
    </p:spTree>
    <p:extLst>
      <p:ext uri="{BB962C8B-B14F-4D97-AF65-F5344CB8AC3E}">
        <p14:creationId xmlns:p14="http://schemas.microsoft.com/office/powerpoint/2010/main" val="2837456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29D-8676-4416-99D8-26E9DC1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52" y="225287"/>
            <a:ext cx="8596668" cy="781878"/>
          </a:xfrm>
        </p:spPr>
        <p:txBody>
          <a:bodyPr>
            <a:noAutofit/>
          </a:bodyPr>
          <a:lstStyle/>
          <a:p>
            <a:r>
              <a:rPr lang="en-US"/>
              <a:t>V Model :                  </a:t>
            </a:r>
            <a:br>
              <a:rPr lang="en-US"/>
            </a:br>
            <a:r>
              <a:rPr lang="en-US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16BB9-7285-4FA7-B5B0-FCB12B33FB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404730"/>
            <a:ext cx="4621179" cy="48436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77C6-5DDF-43F4-A70D-8BA865DC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5086" y="1404730"/>
            <a:ext cx="5613644" cy="484367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risk and uncertainty.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good for complex and object-oriented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Poor model for long and ongoing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suitable for the projects where requirements are at a moderate to high risk of changing.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an application is in the testing stage, it is difficult to go back and change a functionality.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5218-B279-4D93-956C-DB234CD2F90C}"/>
              </a:ext>
            </a:extLst>
          </p:cNvPr>
          <p:cNvSpPr txBox="1"/>
          <p:nvPr/>
        </p:nvSpPr>
        <p:spPr>
          <a:xfrm>
            <a:off x="5191727" y="745555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Limitations :</a:t>
            </a:r>
          </a:p>
        </p:txBody>
      </p:sp>
    </p:spTree>
    <p:extLst>
      <p:ext uri="{BB962C8B-B14F-4D97-AF65-F5344CB8AC3E}">
        <p14:creationId xmlns:p14="http://schemas.microsoft.com/office/powerpoint/2010/main" val="4237209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29D-8676-4416-99D8-26E9DC1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3" y="211484"/>
            <a:ext cx="8596668" cy="73270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</a:rPr>
              <a:t>Rapid Application Development :                  </a:t>
            </a:r>
            <a:br>
              <a:rPr lang="en-US"/>
            </a:br>
            <a:r>
              <a:rPr lang="en-US"/>
              <a:t>                                 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77C6-5DDF-43F4-A70D-8BA865DC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622" y="1725266"/>
            <a:ext cx="5176323" cy="434422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Depends on strong team and individual performances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 system that can be modularized can be built using RAD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Requires highly skilled developers/designers.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dependency on modeling skills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Inapplicable to cheaper projects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AF77C-B0AB-4786-9D7F-9868ACFD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3" y="1528968"/>
            <a:ext cx="4861369" cy="3336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0645-7225-48ED-95B8-52970DF2CBBF}"/>
              </a:ext>
            </a:extLst>
          </p:cNvPr>
          <p:cNvSpPr txBox="1"/>
          <p:nvPr/>
        </p:nvSpPr>
        <p:spPr>
          <a:xfrm>
            <a:off x="5411240" y="1140491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Limitations :</a:t>
            </a:r>
          </a:p>
        </p:txBody>
      </p:sp>
    </p:spTree>
    <p:extLst>
      <p:ext uri="{BB962C8B-B14F-4D97-AF65-F5344CB8AC3E}">
        <p14:creationId xmlns:p14="http://schemas.microsoft.com/office/powerpoint/2010/main" val="3956943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29D-8676-4416-99D8-26E9DC1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49" y="376317"/>
            <a:ext cx="8596668" cy="660400"/>
          </a:xfrm>
        </p:spPr>
        <p:txBody>
          <a:bodyPr>
            <a:noAutofit/>
          </a:bodyPr>
          <a:lstStyle/>
          <a:p>
            <a:r>
              <a:rPr lang="en-US"/>
              <a:t>Agile Model:                  </a:t>
            </a:r>
            <a:br>
              <a:rPr lang="en-US"/>
            </a:br>
            <a:r>
              <a:rPr lang="en-US"/>
              <a:t>                                 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8C368-97ED-453B-8BD5-1DD1094C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9" y="1767093"/>
            <a:ext cx="4624437" cy="3323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79708-7C1E-4123-A9E0-5211A07BD764}"/>
              </a:ext>
            </a:extLst>
          </p:cNvPr>
          <p:cNvSpPr txBox="1"/>
          <p:nvPr/>
        </p:nvSpPr>
        <p:spPr>
          <a:xfrm>
            <a:off x="5324248" y="1027618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Limitations 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DD0F4D3-3529-4293-B2D9-D97BC8638827}"/>
              </a:ext>
            </a:extLst>
          </p:cNvPr>
          <p:cNvSpPr txBox="1">
            <a:spLocks/>
          </p:cNvSpPr>
          <p:nvPr/>
        </p:nvSpPr>
        <p:spPr>
          <a:xfrm>
            <a:off x="5067607" y="1697118"/>
            <a:ext cx="4951036" cy="4702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Maintenance is difficult for large projects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Lack of emphasis on necessary designing and documentation.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The project can easily get off the track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45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2EEB-3141-497F-8D5F-10B6BCA3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/>
              <a:t>Big Bang Model</a:t>
            </a:r>
          </a:p>
        </p:txBody>
      </p:sp>
      <p:pic>
        <p:nvPicPr>
          <p:cNvPr id="1026" name="Picture 2" descr="Big-Bang Model (Software Engineering) - javatpoint">
            <a:extLst>
              <a:ext uri="{FF2B5EF4-FFF2-40B4-BE49-F238E27FC236}">
                <a16:creationId xmlns:a16="http://schemas.microsoft.com/office/drawing/2014/main" id="{CB8A9FA6-66D9-4ED5-A0B2-5CD122217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/>
          <a:stretch/>
        </p:blipFill>
        <p:spPr bwMode="auto">
          <a:xfrm>
            <a:off x="266383" y="1795237"/>
            <a:ext cx="470928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77800-8C77-4553-B22A-F647749B9D45}"/>
              </a:ext>
            </a:extLst>
          </p:cNvPr>
          <p:cNvSpPr txBox="1"/>
          <p:nvPr/>
        </p:nvSpPr>
        <p:spPr>
          <a:xfrm>
            <a:off x="5474872" y="1272017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F0"/>
                </a:solidFill>
              </a:rPr>
              <a:t>Limitations :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3E76A02-C42C-406D-8244-BFA2C2E1CDD9}"/>
              </a:ext>
            </a:extLst>
          </p:cNvPr>
          <p:cNvSpPr txBox="1">
            <a:spLocks/>
          </p:cNvSpPr>
          <p:nvPr/>
        </p:nvSpPr>
        <p:spPr>
          <a:xfrm>
            <a:off x="5218231" y="2014330"/>
            <a:ext cx="4951036" cy="484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good for complex and object-oriented projects.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very expensive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model for long projects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is very high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</a:t>
            </a:r>
          </a:p>
        </p:txBody>
      </p:sp>
    </p:spTree>
    <p:extLst>
      <p:ext uri="{BB962C8B-B14F-4D97-AF65-F5344CB8AC3E}">
        <p14:creationId xmlns:p14="http://schemas.microsoft.com/office/powerpoint/2010/main" val="3805559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C774B0-5D0E-45CB-BF7C-EECEA71E40E8}"/>
              </a:ext>
            </a:extLst>
          </p:cNvPr>
          <p:cNvSpPr txBox="1">
            <a:spLocks/>
          </p:cNvSpPr>
          <p:nvPr/>
        </p:nvSpPr>
        <p:spPr>
          <a:xfrm>
            <a:off x="518623" y="531191"/>
            <a:ext cx="900969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Comparison between some most common software methodologies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E1B0F3-DEA1-444B-B307-B697A81B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00909"/>
              </p:ext>
            </p:extLst>
          </p:nvPr>
        </p:nvGraphicFramePr>
        <p:xfrm>
          <a:off x="518623" y="2243665"/>
          <a:ext cx="7883255" cy="314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083">
                  <a:extLst>
                    <a:ext uri="{9D8B030D-6E8A-4147-A177-3AD203B41FA5}">
                      <a16:colId xmlns:a16="http://schemas.microsoft.com/office/drawing/2014/main" val="2194991336"/>
                    </a:ext>
                  </a:extLst>
                </a:gridCol>
                <a:gridCol w="1297137">
                  <a:extLst>
                    <a:ext uri="{9D8B030D-6E8A-4147-A177-3AD203B41FA5}">
                      <a16:colId xmlns:a16="http://schemas.microsoft.com/office/drawing/2014/main" val="3429874377"/>
                    </a:ext>
                  </a:extLst>
                </a:gridCol>
                <a:gridCol w="1247909">
                  <a:extLst>
                    <a:ext uri="{9D8B030D-6E8A-4147-A177-3AD203B41FA5}">
                      <a16:colId xmlns:a16="http://schemas.microsoft.com/office/drawing/2014/main" val="1246261426"/>
                    </a:ext>
                  </a:extLst>
                </a:gridCol>
                <a:gridCol w="1163987">
                  <a:extLst>
                    <a:ext uri="{9D8B030D-6E8A-4147-A177-3AD203B41FA5}">
                      <a16:colId xmlns:a16="http://schemas.microsoft.com/office/drawing/2014/main" val="10309756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73322433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56900403"/>
                    </a:ext>
                  </a:extLst>
                </a:gridCol>
              </a:tblGrid>
              <a:tr h="6273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Methodology: Issue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Waterfall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Spiral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 Model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Agile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Big Bang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28545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3905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82588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873178"/>
                  </a:ext>
                </a:extLst>
              </a:tr>
              <a:tr h="627343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94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9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2433-9E6C-4324-BF56-84229C5A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170" y="263014"/>
            <a:ext cx="8596668" cy="1320800"/>
          </a:xfrm>
        </p:spPr>
        <p:txBody>
          <a:bodyPr/>
          <a:lstStyle/>
          <a:p>
            <a:r>
              <a:rPr lang="en-US"/>
              <a:t>Research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79ABE-740F-4F97-8FFF-55FA79D4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23" y="923414"/>
            <a:ext cx="9479541" cy="59345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 A formal SDLC model consists of the following phases 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Planning 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Analysis &amp; Research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Designing 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Implementation 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Testing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Debugging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Deployment and Evolution</a:t>
            </a:r>
          </a:p>
        </p:txBody>
      </p:sp>
    </p:spTree>
    <p:extLst>
      <p:ext uri="{BB962C8B-B14F-4D97-AF65-F5344CB8AC3E}">
        <p14:creationId xmlns:p14="http://schemas.microsoft.com/office/powerpoint/2010/main" val="205204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46D22A6-00A6-09B9-538D-9AEC58EC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7" y="1077090"/>
            <a:ext cx="8776739" cy="44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3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7A51-3882-441A-BBE8-EAD28931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31" y="284566"/>
            <a:ext cx="6813008" cy="1646302"/>
          </a:xfrm>
        </p:spPr>
        <p:txBody>
          <a:bodyPr/>
          <a:lstStyle/>
          <a:p>
            <a:r>
              <a:rPr lang="en-US"/>
              <a:t>Ethical Consideration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61FADED-8923-4E27-BD9B-7B5735A4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076" y="2954312"/>
            <a:ext cx="4135195" cy="2324686"/>
          </a:xfrm>
        </p:spPr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1.Privacy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2.Risk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3.Business Ethics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4.Transperancy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279A850-5A1A-44B6-AC55-C5A1ED5CA10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2575164"/>
              </p:ext>
            </p:extLst>
          </p:nvPr>
        </p:nvGraphicFramePr>
        <p:xfrm>
          <a:off x="1027602" y="2070037"/>
          <a:ext cx="4355007" cy="399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C6D500-3AF0-69EC-9145-2FA5592CC8C0}"/>
              </a:ext>
            </a:extLst>
          </p:cNvPr>
          <p:cNvSpPr txBox="1"/>
          <p:nvPr/>
        </p:nvSpPr>
        <p:spPr>
          <a:xfrm>
            <a:off x="3493848" y="3877588"/>
            <a:ext cx="108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Privacy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C4852-8090-DFE7-E036-3B0F788B3754}"/>
              </a:ext>
            </a:extLst>
          </p:cNvPr>
          <p:cNvSpPr txBox="1"/>
          <p:nvPr/>
        </p:nvSpPr>
        <p:spPr>
          <a:xfrm>
            <a:off x="1907389" y="4064965"/>
            <a:ext cx="2468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5C0FA-288B-0527-D193-2216576B4BE8}"/>
              </a:ext>
            </a:extLst>
          </p:cNvPr>
          <p:cNvSpPr txBox="1"/>
          <p:nvPr/>
        </p:nvSpPr>
        <p:spPr>
          <a:xfrm rot="2340000">
            <a:off x="1625016" y="3445067"/>
            <a:ext cx="24683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Business Ethics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2BEA5-6FA4-4B3A-D4F5-8DC5247BA30A}"/>
              </a:ext>
            </a:extLst>
          </p:cNvPr>
          <p:cNvSpPr txBox="1"/>
          <p:nvPr/>
        </p:nvSpPr>
        <p:spPr>
          <a:xfrm rot="4320000">
            <a:off x="1881632" y="3248768"/>
            <a:ext cx="23684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2004786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E181-C8D7-4999-8569-DE94C411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Framework: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308F-6D3E-4EB9-89B7-C7DD8E37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23463"/>
            <a:ext cx="4184035" cy="38807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B0F0"/>
                </a:solidFill>
              </a:rPr>
              <a:t>Introduction</a:t>
            </a:r>
            <a:r>
              <a:rPr lang="en-US">
                <a:solidFill>
                  <a:srgbClr val="00B0F0"/>
                </a:solidFill>
              </a:rPr>
              <a:t> : </a:t>
            </a:r>
            <a:r>
              <a:rPr lang="en-US">
                <a:solidFill>
                  <a:schemeClr val="tx1"/>
                </a:solidFill>
              </a:rPr>
              <a:t>Outlines, Aim, Structure. Specifies the beginning, middle and end.</a:t>
            </a:r>
          </a:p>
          <a:p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B0F0"/>
                </a:solidFill>
              </a:rPr>
              <a:t>Theory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/>
              <a:t>: </a:t>
            </a:r>
            <a:r>
              <a:rPr lang="en-US">
                <a:solidFill>
                  <a:schemeClr val="tx1"/>
                </a:solidFill>
              </a:rPr>
              <a:t>Software Development Life Cycle (SDLC).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Waterfall,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Spiral,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V Model,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Rapid Application Development (RAD),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Agile Model,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Big Bang Model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6FF-3D4E-4810-B87B-AE7260322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1369" y="1423463"/>
            <a:ext cx="4184032" cy="40878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B0F0"/>
                </a:solidFill>
              </a:rPr>
              <a:t>Experimental Method </a:t>
            </a:r>
            <a:r>
              <a:rPr lang="en-US"/>
              <a:t>:  Discuss about experimental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B0F0"/>
                </a:solidFill>
              </a:rPr>
              <a:t>Results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: which methodology will be better methodology.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B0F0"/>
                </a:solidFill>
              </a:rPr>
              <a:t>Discussion &amp; Conclusion </a:t>
            </a:r>
            <a:r>
              <a:rPr lang="en-US"/>
              <a:t>: Summarizes main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b="1">
                <a:solidFill>
                  <a:srgbClr val="00B0F0"/>
                </a:solidFill>
              </a:rPr>
              <a:t>Reference </a:t>
            </a:r>
            <a:r>
              <a:rPr lang="en-US"/>
              <a:t>: The list of references.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E73-B219-4AD8-A7D1-6EEB9FA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996A07-3D22-4A86-83F5-5977D76A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035"/>
            <a:ext cx="8596668" cy="364434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>
                <a:cs typeface="Arial" panose="020B0604020202020204" pitchFamily="34" charset="0"/>
              </a:rPr>
              <a:t>Brief review of some common software engineering methodologies.</a:t>
            </a:r>
          </a:p>
          <a:p>
            <a:pPr>
              <a:spcBef>
                <a:spcPts val="2400"/>
              </a:spcBef>
            </a:pPr>
            <a:r>
              <a:rPr lang="en-US" sz="2400">
                <a:cs typeface="Arial" panose="020B0604020202020204" pitchFamily="34" charset="0"/>
              </a:rPr>
              <a:t>Limitation discussion.</a:t>
            </a:r>
          </a:p>
          <a:p>
            <a:pPr>
              <a:spcBef>
                <a:spcPts val="2400"/>
              </a:spcBef>
            </a:pPr>
            <a:r>
              <a:rPr lang="en-US" sz="2400">
                <a:cs typeface="Arial" panose="020B0604020202020204" pitchFamily="34" charset="0"/>
              </a:rPr>
              <a:t>Comparison between some common software engineering methodologies.</a:t>
            </a:r>
          </a:p>
          <a:p>
            <a:pPr>
              <a:spcBef>
                <a:spcPts val="2400"/>
              </a:spcBef>
            </a:pPr>
            <a:r>
              <a:rPr lang="en-US" sz="2400">
                <a:cs typeface="Arial" panose="020B0604020202020204" pitchFamily="34" charset="0"/>
              </a:rPr>
              <a:t>Discussion about the research method and ethical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691956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E47-CFDD-45A8-A9FE-05D9DD2C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102986"/>
            <a:ext cx="4200939" cy="758405"/>
          </a:xfrm>
        </p:spPr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AD4E-DAE6-4844-BDAB-DFE37B14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448" y="870311"/>
            <a:ext cx="9094673" cy="5702767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Kneuper, R. (2017). Sixty Years of Software Development Life Cycle Models. IEEE Annals of the History of Computing, 39(3), 41-54. 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Weber-Jahnke, J. H., Price, M., &amp; Williams, J. (2013, May). Software engineering in health care: Is it really different? And how to gain impact. In Proceedings of the 5th International Workshop on Software Engineering in Health Care (pp. 1-4). IEEE Press. 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Stroulia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, E., Chodos, D., Boers, N. M., Huang, J.,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Gburzynski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, P., &amp; Nikolaidis, I. (2009, May). Software engineering for health education and care delivery systems: The Smart Condo project. In Software Engineering in Health Care, 2009. SEHC'09. ICSE Workshop on (pp. 20-28). IEEE. 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Richardson, I., Reid, L., &amp; O’Leary, P. (2016, May). Healthcare systems quality: development and use. In Software Engineering in Healthcare Systems (SEHS), IEEE/ACM International Workshop on (pp. 50-53). IEEE. 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SEBoK, "IEEE Computer Society," 2017. [Online]. Available: http://sebokwiki.org/wiki/Healthcare_Systems_Engineering. [Accessed 27 01 2018]. 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Rastogi, V. (2015). Software Development Life Cycle Models-Comparison, Consequences. International Journal of Computer Science and Information Technologies, 6(1), 168- 172.</a:t>
            </a:r>
          </a:p>
        </p:txBody>
      </p:sp>
    </p:spTree>
    <p:extLst>
      <p:ext uri="{BB962C8B-B14F-4D97-AF65-F5344CB8AC3E}">
        <p14:creationId xmlns:p14="http://schemas.microsoft.com/office/powerpoint/2010/main" val="303878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90F-C571-4A9B-A36B-F08FA089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1FBC6-D7D4-45BC-A92B-C6E33858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b="4467"/>
          <a:stretch/>
        </p:blipFill>
        <p:spPr>
          <a:xfrm>
            <a:off x="451539" y="0"/>
            <a:ext cx="9408078" cy="5446643"/>
          </a:xfrm>
        </p:spPr>
      </p:pic>
    </p:spTree>
    <p:extLst>
      <p:ext uri="{BB962C8B-B14F-4D97-AF65-F5344CB8AC3E}">
        <p14:creationId xmlns:p14="http://schemas.microsoft.com/office/powerpoint/2010/main" val="3215327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stions Royalty Free Vector Image - VectorStock">
            <a:extLst>
              <a:ext uri="{FF2B5EF4-FFF2-40B4-BE49-F238E27FC236}">
                <a16:creationId xmlns:a16="http://schemas.microsoft.com/office/drawing/2014/main" id="{28D23C36-6383-43FE-A906-854CAAF22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0"/>
          <a:stretch/>
        </p:blipFill>
        <p:spPr bwMode="auto">
          <a:xfrm>
            <a:off x="2635734" y="1064418"/>
            <a:ext cx="5699883" cy="4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F90-43BD-456C-8335-F785FF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1192-B745-48C3-B232-E6AA24F4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0504"/>
            <a:ext cx="8983501" cy="518159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The aim is to achieve the best possible support for patient &amp; Medical care.</a:t>
            </a:r>
          </a:p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This System should Support fair financial, good health and excellence services.</a:t>
            </a:r>
          </a:p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The use of Information system in healthcare industry is dramatically changes.</a:t>
            </a:r>
          </a:p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Software Engineering for Healthcare systems is an engineering Field for IT specialists.</a:t>
            </a:r>
          </a:p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A healthcare system has properties and features that need to be addressed.</a:t>
            </a:r>
          </a:p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The software models have boosted the development of millions of software applications for desktop, mobile devices as well as smart devices.</a:t>
            </a:r>
          </a:p>
          <a:p>
            <a:pPr>
              <a:spcBef>
                <a:spcPts val="1200"/>
              </a:spcBef>
            </a:pPr>
            <a:r>
              <a:rPr lang="en-US">
                <a:cs typeface="Calibri" panose="020F0502020204030204" pitchFamily="34" charset="0"/>
              </a:rPr>
              <a:t>Agile methodology will supposed to solve the challenges in the healthcare domain.</a:t>
            </a:r>
          </a:p>
          <a:p>
            <a:pPr>
              <a:spcBef>
                <a:spcPts val="1200"/>
              </a:spcBef>
            </a:pPr>
            <a:r>
              <a:rPr lang="en-US" i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 Focuses on the health care Application systems and development</a:t>
            </a:r>
            <a:r>
              <a:rPr lang="en-US" i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.</a:t>
            </a: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6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8D07-17E5-42BA-BC09-CF80C8A7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50" y="376951"/>
            <a:ext cx="7766936" cy="745267"/>
          </a:xfrm>
        </p:spPr>
        <p:txBody>
          <a:bodyPr/>
          <a:lstStyle/>
          <a:p>
            <a:r>
              <a:rPr lang="en-US"/>
              <a:t>Research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2EF3-D78D-40E6-984B-599B59D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09" y="1482436"/>
            <a:ext cx="10668000" cy="5375563"/>
          </a:xfrm>
        </p:spPr>
        <p:txBody>
          <a:bodyPr>
            <a:normAutofit/>
          </a:bodyPr>
          <a:lstStyle/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Advanced mobile communications and portable computation are now combined in handheld devices called “smartphones”, which are also capable of running third-party software. </a:t>
            </a:r>
          </a:p>
          <a:p>
            <a:pPr algn="l"/>
            <a:endParaRPr lang="en-US" b="0" i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b="0" i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b="0" i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number of smartphone users is growing rapidly, including among healthcare professionals. The purpose of this study is classify smartphone-based healthcare technologies as discussed in academic literature according to their functionalities, and summarize articles in each category.</a:t>
            </a:r>
          </a:p>
          <a:p>
            <a:pPr algn="l"/>
            <a:endParaRPr lang="en-US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l"/>
            <a:endParaRPr lang="en-US" b="0" i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l"/>
            <a:r>
              <a:rPr lang="en-US">
                <a:solidFill>
                  <a:srgbClr val="333333"/>
                </a:solidFill>
                <a:latin typeface="georgia" panose="02040502050405020303" pitchFamily="18" charset="0"/>
              </a:rPr>
              <a:t>Development of quality </a:t>
            </a:r>
            <a:r>
              <a:rPr lang="en-US" err="1">
                <a:solidFill>
                  <a:srgbClr val="333333"/>
                </a:solidFill>
                <a:latin typeface="georgia" panose="02040502050405020303" pitchFamily="18" charset="0"/>
              </a:rPr>
              <a:t>heathcare</a:t>
            </a:r>
            <a:r>
              <a:rPr lang="en-US">
                <a:solidFill>
                  <a:srgbClr val="333333"/>
                </a:solidFill>
                <a:latin typeface="georgia" panose="02040502050405020303" pitchFamily="18" charset="0"/>
              </a:rPr>
              <a:t> systems that meet complex nature of healthcare </a:t>
            </a:r>
            <a:r>
              <a:rPr lang="en-US" err="1">
                <a:solidFill>
                  <a:srgbClr val="333333"/>
                </a:solidFill>
                <a:latin typeface="georgia" panose="02040502050405020303" pitchFamily="18" charset="0"/>
              </a:rPr>
              <a:t>delivery,with</a:t>
            </a:r>
            <a:r>
              <a:rPr lang="en-US">
                <a:solidFill>
                  <a:srgbClr val="333333"/>
                </a:solidFill>
                <a:latin typeface="georgia" panose="02040502050405020303" pitchFamily="18" charset="0"/>
              </a:rPr>
              <a:t> streamlined management of patient information records across the extensive medical care settings is a huge </a:t>
            </a:r>
            <a:r>
              <a:rPr lang="en-US" err="1">
                <a:solidFill>
                  <a:srgbClr val="333333"/>
                </a:solidFill>
                <a:latin typeface="georgia" panose="02040502050405020303" pitchFamily="18" charset="0"/>
              </a:rPr>
              <a:t>challenge.In</a:t>
            </a:r>
            <a:r>
              <a:rPr lang="en-US">
                <a:solidFill>
                  <a:srgbClr val="333333"/>
                </a:solidFill>
                <a:latin typeface="georgia" panose="02040502050405020303" pitchFamily="18" charset="0"/>
              </a:rPr>
              <a:t> order to </a:t>
            </a:r>
            <a:r>
              <a:rPr lang="en-US" err="1">
                <a:solidFill>
                  <a:srgbClr val="333333"/>
                </a:solidFill>
                <a:latin typeface="georgia" panose="02040502050405020303" pitchFamily="18" charset="0"/>
              </a:rPr>
              <a:t>archieve</a:t>
            </a:r>
            <a:r>
              <a:rPr lang="en-US">
                <a:solidFill>
                  <a:srgbClr val="333333"/>
                </a:solidFill>
                <a:latin typeface="georgia" panose="02040502050405020303" pitchFamily="18" charset="0"/>
              </a:rPr>
              <a:t> accuracy and </a:t>
            </a:r>
            <a:r>
              <a:rPr lang="en-US" err="1">
                <a:solidFill>
                  <a:srgbClr val="333333"/>
                </a:solidFill>
                <a:latin typeface="georgia" panose="02040502050405020303" pitchFamily="18" charset="0"/>
              </a:rPr>
              <a:t>quality,best</a:t>
            </a:r>
            <a:r>
              <a:rPr lang="en-US">
                <a:solidFill>
                  <a:srgbClr val="333333"/>
                </a:solidFill>
                <a:latin typeface="georgia" panose="02040502050405020303" pitchFamily="18" charset="0"/>
              </a:rPr>
              <a:t> SDLC model should be proposed.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7C0C3E-2459-4636-B5DA-8B7770FC6F89}"/>
              </a:ext>
            </a:extLst>
          </p:cNvPr>
          <p:cNvSpPr/>
          <p:nvPr/>
        </p:nvSpPr>
        <p:spPr>
          <a:xfrm>
            <a:off x="1039091" y="2078182"/>
            <a:ext cx="8271164" cy="135081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69FCAA6-E2DE-43F4-9CCF-6D78D8E44738}"/>
              </a:ext>
            </a:extLst>
          </p:cNvPr>
          <p:cNvSpPr/>
          <p:nvPr/>
        </p:nvSpPr>
        <p:spPr>
          <a:xfrm>
            <a:off x="5174672" y="2389908"/>
            <a:ext cx="340427" cy="692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FD2502-BE0F-4C5D-B65E-DC9086E426C1}"/>
              </a:ext>
            </a:extLst>
          </p:cNvPr>
          <p:cNvSpPr/>
          <p:nvPr/>
        </p:nvSpPr>
        <p:spPr>
          <a:xfrm>
            <a:off x="5174673" y="4450772"/>
            <a:ext cx="340427" cy="692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6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12-4ABC-435C-A48C-80B359A2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94" y="631152"/>
            <a:ext cx="7766936" cy="1646302"/>
          </a:xfrm>
        </p:spPr>
        <p:txBody>
          <a:bodyPr/>
          <a:lstStyle/>
          <a:p>
            <a:r>
              <a:rPr lang="en-US"/>
              <a:t>Research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7277-C98F-4B54-83A5-F7689C69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" y="2563091"/>
            <a:ext cx="9642764" cy="3560618"/>
          </a:xfrm>
        </p:spPr>
        <p:txBody>
          <a:bodyPr>
            <a:norm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The Goal of our research is improved the patient care. Such as : by improving the accessibility, by making information belonging to patients, by improving patient administration procedure.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To improve the management efficiency of healthcare.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To form an integral part of a larger quality improvement program in the department 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The main purpose of Healthcare Application is to book appointment with doctors and buy medicines online without having to travel to hospital.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34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C8B9-D98D-4E17-A967-6BAF4BDC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224" y="-7176"/>
            <a:ext cx="7766936" cy="1646302"/>
          </a:xfrm>
        </p:spPr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26CBD41-A651-4C6A-9DFF-A9658A3C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1896" y="2435108"/>
            <a:ext cx="2841676" cy="316523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1.Misdiagonosis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2.Limited access to advance clinician Training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3.Opioid Overdose crisis 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4.Cost of healthcare Services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1A17FF-15A8-4ACA-A4D4-774167535A8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4465911"/>
              </p:ext>
            </p:extLst>
          </p:nvPr>
        </p:nvGraphicFramePr>
        <p:xfrm>
          <a:off x="548105" y="1933324"/>
          <a:ext cx="5404853" cy="386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24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FEC6-37C2-497A-9C95-52716ABB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565"/>
            <a:ext cx="9659362" cy="33660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different  SDLC models to develop any kind of software Application?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the best SDLC suitable for smart healthcare application?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Research Challenges of software engineering application for smart healthcare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93A608-930A-481F-BD24-4415456E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6224"/>
            <a:ext cx="6040472" cy="598557"/>
          </a:xfrm>
        </p:spPr>
        <p:txBody>
          <a:bodyPr>
            <a:normAutofit fontScale="90000"/>
          </a:bodyPr>
          <a:lstStyle/>
          <a:p>
            <a:r>
              <a:rPr lang="en-US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715396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F0A9-D388-456C-B276-D6D27A05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908" y="1"/>
            <a:ext cx="3250465" cy="1033670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C33C-C904-41C0-B11A-251A1E6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1033671"/>
            <a:ext cx="9090992" cy="5287616"/>
          </a:xfrm>
        </p:spPr>
        <p:txBody>
          <a:bodyPr/>
          <a:lstStyle/>
          <a:p>
            <a:pPr algn="l"/>
            <a:r>
              <a:rPr lang="en-US" b="0" i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Popular SDLC models include the waterfall model, spiral model, V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model, Agile Model and Big Bang Model</a:t>
            </a:r>
          </a:p>
          <a:p>
            <a:pPr algn="l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is 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comparatively better</a:t>
            </a:r>
            <a:r>
              <a:rPr lang="en-US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SDLC methodology than other </a:t>
            </a:r>
            <a:r>
              <a:rPr lang="en-US" sz="1800" kern="12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engineering methodologies.</a:t>
            </a:r>
            <a:endParaRPr lang="en-US" sz="180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 analysis resulted in the identification of six problem factors: 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Knowledge,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Programmer Effectiveness,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Quality,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Programmer Time Availability,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Requirements,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Reliability.</a:t>
            </a:r>
            <a:endPara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5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B380-5DE8-41F6-A69A-CF827277B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3" y="649357"/>
            <a:ext cx="9236766" cy="756111"/>
          </a:xfrm>
        </p:spPr>
        <p:txBody>
          <a:bodyPr/>
          <a:lstStyle/>
          <a:p>
            <a:r>
              <a:rPr lang="en-US" sz="3200"/>
              <a:t>Common Software Engineering Methodologies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CD20-E386-48D9-B5A8-971A82FC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425" y="1749287"/>
            <a:ext cx="8812697" cy="477078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models of software development have been defined to be applied during software implementation process. Such models can be classified into two categories.</a:t>
            </a:r>
          </a:p>
          <a:p>
            <a:pPr algn="l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and Classical Models : 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Model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Application Development Model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Bang Model</a:t>
            </a:r>
          </a:p>
          <a:p>
            <a:pPr algn="l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and Popular Models :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Model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89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4" ma:contentTypeDescription="Create a new document." ma:contentTypeScope="" ma:versionID="25bf901bdc71b13f737679223774a94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693ee1a037c840c41851ab318557a311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CE53B-D716-4119-9236-5B600D4A3BB5}">
  <ds:schemaRefs>
    <ds:schemaRef ds:uri="8532f6ee-fd98-4ba3-94dd-7d35041e41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525F2D-32CD-4B15-8604-38EB3574C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A74FF-213E-4CD6-A932-9AB6E906BCF5}">
  <ds:schemaRefs>
    <ds:schemaRef ds:uri="8532f6ee-fd98-4ba3-94dd-7d35041e41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Software Engineering Methodology For Healthcare Application Development</vt:lpstr>
      <vt:lpstr>Presentation Framework: </vt:lpstr>
      <vt:lpstr>Introduction : </vt:lpstr>
      <vt:lpstr>Research Background</vt:lpstr>
      <vt:lpstr>Research Objective</vt:lpstr>
      <vt:lpstr>Problem Statement</vt:lpstr>
      <vt:lpstr>Research Question</vt:lpstr>
      <vt:lpstr>Solution</vt:lpstr>
      <vt:lpstr>Common Software Engineering Methodologies :</vt:lpstr>
      <vt:lpstr>Waterfall Model:    </vt:lpstr>
      <vt:lpstr>Spiral Model :                                                </vt:lpstr>
      <vt:lpstr>V Model :                    </vt:lpstr>
      <vt:lpstr>Rapid Application Development :                                                      </vt:lpstr>
      <vt:lpstr>Agile Model:                                                      </vt:lpstr>
      <vt:lpstr>Big Bang Model</vt:lpstr>
      <vt:lpstr>PowerPoint Presentation</vt:lpstr>
      <vt:lpstr>Research Method</vt:lpstr>
      <vt:lpstr>PowerPoint Presentation</vt:lpstr>
      <vt:lpstr>Ethical Consideration</vt:lpstr>
      <vt:lpstr>Conclusion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Proposed Software Engineering Methodology For Healthcare Application Development</dc:title>
  <dc:creator>MAHMUD HASAN</dc:creator>
  <cp:revision>36</cp:revision>
  <dcterms:created xsi:type="dcterms:W3CDTF">2022-03-12T05:50:51Z</dcterms:created>
  <dcterms:modified xsi:type="dcterms:W3CDTF">2022-04-17T00:11:40Z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