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2" r:id="rId9"/>
    <p:sldId id="274" r:id="rId10"/>
    <p:sldId id="275" r:id="rId11"/>
    <p:sldId id="273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311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drishtibhalla/mid-point-line-algorithm" TargetMode="External"/><Relationship Id="rId3" Type="http://schemas.openxmlformats.org/officeDocument/2006/relationships/hyperlink" Target="https://en.wikipedia.org/wiki/Rasterisation" TargetMode="External"/><Relationship Id="rId7" Type="http://schemas.openxmlformats.org/officeDocument/2006/relationships/hyperlink" Target="https://www.slideshare.net/ManikanthKummarikunt/dda-algorithm-97720869" TargetMode="External"/><Relationship Id="rId2" Type="http://schemas.openxmlformats.org/officeDocument/2006/relationships/hyperlink" Target="https://www.slideshare.net/mohammedarif89/intro-to-scan-convers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Digital_differential_analyzer_(graphics_algorithm)" TargetMode="External"/><Relationship Id="rId5" Type="http://schemas.openxmlformats.org/officeDocument/2006/relationships/hyperlink" Target="https://www.tutorialspoint.com/computer_graphics/line_generation_algorithm.htm" TargetMode="External"/><Relationship Id="rId4" Type="http://schemas.openxmlformats.org/officeDocument/2006/relationships/hyperlink" Target="http://resources.mpi-inf.mpg.de/departments/d4/teaching/ws200708/cg/slides/CG16-RasterizationClipping.pdf" TargetMode="External"/><Relationship Id="rId9" Type="http://schemas.openxmlformats.org/officeDocument/2006/relationships/hyperlink" Target="https://en.wikipedia.org/wiki/Bresenham's_line_algorith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 Conversation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775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Dr. Md. Abdullah</a:t>
                      </a:r>
                      <a:r>
                        <a:rPr lang="en-US" i="1" baseline="0" dirty="0" smtClean="0"/>
                        <a:t> - Al – </a:t>
                      </a:r>
                      <a:r>
                        <a:rPr lang="en-US" i="1" baseline="0" dirty="0" err="1" smtClean="0"/>
                        <a:t>Jubair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Bresenham's</a:t>
            </a:r>
            <a:r>
              <a:rPr lang="en-US" dirty="0"/>
              <a:t> </a:t>
            </a:r>
            <a:r>
              <a:rPr lang="en-US" dirty="0" smtClean="0"/>
              <a:t>Incremental Algorithm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In computer graphics, a digital differential analyzer (DDA) is hardware or software used for interpolation of variables over an interval between start and end point. DDAs are used for </a:t>
            </a:r>
            <a:r>
              <a:rPr lang="en-US" sz="2800" dirty="0" err="1"/>
              <a:t>rasterization</a:t>
            </a:r>
            <a:r>
              <a:rPr lang="en-US" sz="2800" dirty="0"/>
              <a:t> of lines, triangles and polygons.(graphics algorithm</a:t>
            </a:r>
            <a:r>
              <a:rPr lang="en-US" sz="2800" dirty="0" smtClean="0"/>
              <a:t>)</a:t>
            </a:r>
          </a:p>
          <a:p>
            <a:pPr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70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Slope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5898"/>
            <a:ext cx="4343400" cy="34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97511"/>
            <a:ext cx="6781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477863"/>
            <a:ext cx="6410730" cy="3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41754"/>
            <a:ext cx="5943599" cy="3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77863"/>
            <a:ext cx="4748481" cy="33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</a:t>
            </a:r>
            <a:r>
              <a:rPr lang="en-US" dirty="0" smtClean="0"/>
              <a:t>m&gt;1 and m=1)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79870" y="2648635"/>
            <a:ext cx="64302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if</a:t>
            </a:r>
            <a:r>
              <a:rPr lang="es-ES" sz="2800" b="1" dirty="0"/>
              <a:t> m&gt;1</a:t>
            </a:r>
          </a:p>
          <a:p>
            <a:r>
              <a:rPr lang="es-ES" sz="2800" dirty="0"/>
              <a:t>x1 = round(x + 1 /m) </a:t>
            </a:r>
          </a:p>
          <a:p>
            <a:r>
              <a:rPr lang="es-ES" sz="2800" dirty="0"/>
              <a:t>y1 = y + 1 </a:t>
            </a:r>
          </a:p>
          <a:p>
            <a:endParaRPr lang="es-ES" sz="2800" dirty="0"/>
          </a:p>
          <a:p>
            <a:r>
              <a:rPr lang="es-ES" sz="2800" b="1" dirty="0" err="1"/>
              <a:t>if</a:t>
            </a:r>
            <a:r>
              <a:rPr lang="es-ES" sz="2800" b="1" dirty="0"/>
              <a:t> m=1</a:t>
            </a:r>
          </a:p>
          <a:p>
            <a:r>
              <a:rPr lang="es-ES" sz="2800" dirty="0"/>
              <a:t>x1=x+1</a:t>
            </a:r>
          </a:p>
          <a:p>
            <a:r>
              <a:rPr lang="es-ES" sz="2800" dirty="0"/>
              <a:t>y1=y+1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0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(Question)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31" y="2129760"/>
            <a:ext cx="27813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9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(Solve):  Calculate Slope m and 1</a:t>
            </a:r>
            <a:r>
              <a:rPr lang="en-US" baseline="30000" dirty="0" smtClean="0"/>
              <a:t>st</a:t>
            </a:r>
            <a:r>
              <a:rPr lang="en-US" dirty="0" smtClean="0"/>
              <a:t> Pixe</a:t>
            </a:r>
            <a:r>
              <a:rPr lang="en-US" dirty="0"/>
              <a:t>l</a:t>
            </a:r>
            <a:r>
              <a:rPr lang="en-US" dirty="0" smtClean="0"/>
              <a:t> 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59742"/>
            <a:ext cx="6929115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(Solve): Calculate 2</a:t>
            </a:r>
            <a:r>
              <a:rPr lang="en-US" baseline="30000" dirty="0" smtClean="0"/>
              <a:t>nd</a:t>
            </a:r>
            <a:r>
              <a:rPr lang="en-US" dirty="0" smtClean="0"/>
              <a:t> pixel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227006"/>
            <a:ext cx="7020905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What is Scan Conversation?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What is </a:t>
            </a:r>
            <a:r>
              <a:rPr lang="en-US" sz="2300" dirty="0" err="1" smtClean="0">
                <a:solidFill>
                  <a:schemeClr val="tx1"/>
                </a:solidFill>
              </a:rPr>
              <a:t>Rasterisation</a:t>
            </a:r>
            <a:r>
              <a:rPr lang="en-US" sz="23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What is Incremental Algorithm?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Characteristics of Incremental Algorithm.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DDA Line Incremental Algorithm (Derivation)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DDA Line Incremental Algorithm (Mathematics)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Disadvantages of DDA Line Incremental Algorithm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Midpoint Line Algorithm (Derivation)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Midpoint Line Algorithm (Mathematics)</a:t>
            </a:r>
          </a:p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Advantages of Midpoint Line Algorithm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(Solve): Calculate 3</a:t>
            </a:r>
            <a:r>
              <a:rPr lang="en-US" baseline="30000" dirty="0" smtClean="0"/>
              <a:t>rd</a:t>
            </a:r>
            <a:r>
              <a:rPr lang="en-US" dirty="0" smtClean="0"/>
              <a:t> pixel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80586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(Solve): Calculate  Final pixel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2053941"/>
            <a:ext cx="588727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Pixels:</a:t>
            </a:r>
          </a:p>
          <a:p>
            <a:pPr marL="0" indent="0">
              <a:buNone/>
            </a:pPr>
            <a:r>
              <a:rPr lang="en-US" smtClean="0"/>
              <a:t>(4,5), (5,6), (6,6), (7,7)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5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</a:t>
            </a:r>
            <a:r>
              <a:rPr lang="en-US" sz="3600" dirty="0" smtClean="0"/>
              <a:t>Differential Analyzer (DDA)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752168" y="2448232"/>
            <a:ext cx="78608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Floating </a:t>
            </a:r>
            <a:r>
              <a:rPr lang="en-US" sz="2400" dirty="0"/>
              <a:t>point arithmetic in DDA algorithm is still time consuming</a:t>
            </a:r>
            <a:r>
              <a:rPr lang="en-US" sz="2400" dirty="0" smtClean="0"/>
              <a:t>. The </a:t>
            </a:r>
            <a:r>
              <a:rPr lang="en-US" sz="2400" dirty="0"/>
              <a:t>algorithm is orientation dependent. Hence end point accuracy is poor</a:t>
            </a:r>
            <a:r>
              <a:rPr lang="en-US" sz="2400" dirty="0" smtClean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Although </a:t>
            </a:r>
            <a:r>
              <a:rPr lang="en-US" sz="2400" dirty="0"/>
              <a:t>DDA is fast, the accumulation of round-off error in successive additions of floating point increment, however can cause the calculation pixel position to drift away from the true line path for long line </a:t>
            </a:r>
            <a:r>
              <a:rPr lang="en-US" sz="2400" dirty="0" smtClean="0"/>
              <a:t>segment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65471" y="2448232"/>
            <a:ext cx="834758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Midpoint line algorithm is an incremental line plotting algorithm i.e. at each step we make incremental calculations based on preceding step to find next y value, in order to form a close approximation to a straight line between two </a:t>
            </a:r>
            <a:r>
              <a:rPr lang="en-US" sz="2800" dirty="0" smtClean="0"/>
              <a:t>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8522"/>
            <a:ext cx="6401193" cy="38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20877" y="2690336"/>
            <a:ext cx="65187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600" b="1" dirty="0" smtClean="0"/>
              <a:t>Equation of Line:</a:t>
            </a:r>
          </a:p>
          <a:p>
            <a:pPr marL="118872" indent="0">
              <a:buNone/>
            </a:pPr>
            <a:r>
              <a:rPr lang="en-US" sz="3600" dirty="0" smtClean="0"/>
              <a:t>y=</a:t>
            </a:r>
            <a:r>
              <a:rPr lang="en-US" sz="3600" dirty="0" err="1" smtClean="0"/>
              <a:t>mx+B</a:t>
            </a:r>
            <a:endParaRPr lang="en-US" sz="36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3600" b="1" dirty="0" smtClean="0"/>
              <a:t>Function of Line:</a:t>
            </a:r>
          </a:p>
          <a:p>
            <a:pPr marL="118872" indent="0">
              <a:buNone/>
            </a:pPr>
            <a:r>
              <a:rPr lang="en-US" sz="3600" dirty="0"/>
              <a:t>F(</a:t>
            </a:r>
            <a:r>
              <a:rPr lang="en-US" sz="3600" dirty="0" err="1"/>
              <a:t>x,y</a:t>
            </a:r>
            <a:r>
              <a:rPr lang="en-US" sz="3600" dirty="0"/>
              <a:t>)= </a:t>
            </a:r>
            <a:r>
              <a:rPr lang="en-US" sz="3600" dirty="0" err="1" smtClean="0"/>
              <a:t>ax+by+c</a:t>
            </a:r>
            <a:endParaRPr lang="en-US" sz="3600" dirty="0" smtClean="0"/>
          </a:p>
          <a:p>
            <a:pPr marL="11887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2256502"/>
            <a:ext cx="7859222" cy="39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71251"/>
            <a:ext cx="6477000" cy="3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2126220"/>
            <a:ext cx="80205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 Conversation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Modify as appropriate…..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433" y="2237104"/>
            <a:ext cx="8229600" cy="37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(Find </a:t>
            </a:r>
            <a:r>
              <a:rPr lang="en-US" dirty="0" err="1" smtClean="0"/>
              <a:t>Dstart</a:t>
            </a:r>
            <a:r>
              <a:rPr lang="en-US" dirty="0" smtClean="0"/>
              <a:t>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8006"/>
            <a:ext cx="8229600" cy="39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(Find </a:t>
            </a:r>
            <a:r>
              <a:rPr lang="en-US" dirty="0" err="1" smtClean="0"/>
              <a:t>Dstart</a:t>
            </a:r>
            <a:r>
              <a:rPr lang="en-US" dirty="0" smtClean="0"/>
              <a:t>)</a:t>
            </a:r>
            <a:endParaRPr lang="x-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240669"/>
            <a:ext cx="6486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(How to Choose E / NE)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657149"/>
            <a:ext cx="5486400" cy="33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(If E is chosen)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496914"/>
            <a:ext cx="7497221" cy="37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(If E is chosen)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2197510"/>
            <a:ext cx="7649643" cy="39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(If  NE is chosen)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6220"/>
            <a:ext cx="6753657" cy="38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(Adjustment with value 2)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4708"/>
            <a:ext cx="8229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 (Summary)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347902"/>
            <a:ext cx="689798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Incremental Method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No Round </a:t>
            </a:r>
            <a:r>
              <a:rPr lang="en-US" sz="3000" dirty="0" smtClean="0"/>
              <a:t>Function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smtClean="0"/>
              <a:t>More accurate position</a:t>
            </a:r>
            <a:endParaRPr lang="en-US" sz="30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Only Arithmetic </a:t>
            </a:r>
            <a:r>
              <a:rPr lang="en-US" sz="3000" dirty="0" smtClean="0"/>
              <a:t>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: Question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21974"/>
            <a:ext cx="5638799" cy="36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9717" y="2435898"/>
            <a:ext cx="8214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Rasterisation</a:t>
            </a:r>
            <a:r>
              <a:rPr lang="en-US" sz="2800" dirty="0"/>
              <a:t> (or </a:t>
            </a:r>
            <a:r>
              <a:rPr lang="en-US" sz="2800" dirty="0" err="1"/>
              <a:t>rasterization</a:t>
            </a:r>
            <a:r>
              <a:rPr lang="en-US" sz="2800" dirty="0"/>
              <a:t>) is the task of taking an image described in a vector graphics format (shapes) and converting it into a raster image (pixels or dots) for output on a video display or printer, or for storage in a bitmap file format</a:t>
            </a:r>
            <a:r>
              <a:rPr lang="en-US" sz="2800" dirty="0" smtClean="0"/>
              <a:t>.</a:t>
            </a:r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Mathematics: Solve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0" y="2344994"/>
            <a:ext cx="7193040" cy="34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7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Line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Foley</a:t>
            </a:r>
            <a:r>
              <a:rPr lang="en-US" sz="2800" dirty="0"/>
              <a:t>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332182"/>
            <a:ext cx="8101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 smtClean="0"/>
              <a:t>Chapter 3:  Basic Raster Graphics Algorithm for Drawing 2D Primitives.</a:t>
            </a:r>
          </a:p>
          <a:p>
            <a:pPr lvl="0" algn="just"/>
            <a:r>
              <a:rPr lang="en-US" dirty="0" smtClean="0"/>
              <a:t> Foley</a:t>
            </a:r>
            <a:r>
              <a:rPr lang="en-US" dirty="0"/>
              <a:t>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</a:t>
            </a:r>
            <a:r>
              <a:rPr lang="en-US" dirty="0" smtClean="0"/>
              <a:t>practice, 2</a:t>
            </a:r>
            <a:r>
              <a:rPr lang="en-US" baseline="30000" dirty="0" smtClean="0"/>
              <a:t>nd</a:t>
            </a:r>
            <a:r>
              <a:rPr lang="en-US" dirty="0" smtClean="0"/>
              <a:t> ed.</a:t>
            </a:r>
          </a:p>
          <a:p>
            <a:pPr lvl="0"/>
            <a:endParaRPr lang="en-US" dirty="0" smtClean="0"/>
          </a:p>
          <a:p>
            <a:pPr lvl="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www.slideshare.net/mohammedarif89/intro-to-scan-conversion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en.wikipedia.org/wiki/Rasterisation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4"/>
              </a:rPr>
              <a:t>http://resources.mpi-inf.mpg.de/departments/d4/teaching/ws200708/cg/slides</a:t>
            </a:r>
            <a:r>
              <a:rPr lang="en-US" dirty="0" smtClean="0">
                <a:hlinkClick r:id="rId4"/>
              </a:rPr>
              <a:t>/</a:t>
            </a:r>
          </a:p>
          <a:p>
            <a:pPr lvl="0"/>
            <a:r>
              <a:rPr lang="en-US" dirty="0" smtClean="0">
                <a:hlinkClick r:id="rId4"/>
              </a:rPr>
              <a:t>CG16-RasterizationClipping.pdf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www.tutorialspoint.com/computer_graphics/line_generation_algorithm.htm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>
                <a:hlinkClick r:id="rId6"/>
              </a:rPr>
              <a:t>https://en.wikipedia.org/wiki/Digital_differential_analyzer_(graphics_algorithm)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www.slideshare.net/ManikanthKummarikunt/dda-algorithm-97720869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www.slideshare.net/drishtibhalla/mid-point-line-algorithm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9"/>
              </a:rPr>
              <a:t>https://en.wikipedia.org/wiki/Bresenham%27s_line_algorithm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Incremental Algorithm is a line drawing </a:t>
            </a:r>
            <a:r>
              <a:rPr lang="en-US" sz="3200" dirty="0" smtClean="0"/>
              <a:t>algorithm</a:t>
            </a:r>
          </a:p>
          <a:p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Start from initial pixel to reach final pixel to draw a </a:t>
            </a:r>
            <a:r>
              <a:rPr lang="en-US" sz="3200" dirty="0" smtClean="0"/>
              <a:t>line</a:t>
            </a:r>
          </a:p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16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the next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286000"/>
            <a:ext cx="8229600" cy="379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10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38081" y="2435898"/>
            <a:ext cx="7740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Three Requirements: </a:t>
            </a:r>
          </a:p>
          <a:p>
            <a:pPr marL="11887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Integer Pixel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Disjoint </a:t>
            </a:r>
            <a:r>
              <a:rPr lang="en-US" sz="3200" dirty="0" smtClean="0"/>
              <a:t>Pixel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0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Integer Pixel Grid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5898"/>
            <a:ext cx="6781800" cy="36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Disjoint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70" y="2713703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566</TotalTime>
  <Words>783</Words>
  <Application>Microsoft Office PowerPoint</Application>
  <PresentationFormat>On-screen Show (4:3)</PresentationFormat>
  <Paragraphs>173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Spectrum</vt:lpstr>
      <vt:lpstr>Scan Conversation (Part 1)</vt:lpstr>
      <vt:lpstr>Lecture Outline</vt:lpstr>
      <vt:lpstr>Scan Conversation</vt:lpstr>
      <vt:lpstr>Rasterisation</vt:lpstr>
      <vt:lpstr>Incremental Algorithm</vt:lpstr>
      <vt:lpstr>Incremental Algorithm</vt:lpstr>
      <vt:lpstr>Incremental Algorithm</vt:lpstr>
      <vt:lpstr>Incremental Algorithm</vt:lpstr>
      <vt:lpstr>Incremental Algorithm</vt:lpstr>
      <vt:lpstr>Digital Differential Analyzer (DDA)</vt:lpstr>
      <vt:lpstr>Incremental Algorithm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PowerPoint Presentation</vt:lpstr>
      <vt:lpstr>Digital Differential Analyzer (DDA)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49</cp:revision>
  <dcterms:created xsi:type="dcterms:W3CDTF">2018-12-10T17:20:29Z</dcterms:created>
  <dcterms:modified xsi:type="dcterms:W3CDTF">2021-02-07T03:56:36Z</dcterms:modified>
</cp:coreProperties>
</file>