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311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9120741/" TargetMode="External"/><Relationship Id="rId2" Type="http://schemas.openxmlformats.org/officeDocument/2006/relationships/hyperlink" Target="https://www.slideshare.net/mohammedarif89/midpoint-circle-algo?qid=33e02b6e-628f-4b43-afcb-ea838ebf72c9&amp;v=&amp;b=&amp;from_search=2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udyresearch.in/2018/03/11/bresenhams-circle-algorithm/" TargetMode="External"/><Relationship Id="rId4" Type="http://schemas.openxmlformats.org/officeDocument/2006/relationships/hyperlink" Target="https://en.wikipedia.org/wiki/Midpoint_circle_algorith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Scan Conversation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9029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Summer, 19-20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Dr. Md.</a:t>
                      </a:r>
                      <a:r>
                        <a:rPr lang="en-US" i="1" baseline="0" dirty="0" smtClean="0"/>
                        <a:t> Abdullah - Al - </a:t>
                      </a:r>
                      <a:r>
                        <a:rPr lang="en-US" i="1" baseline="0" dirty="0" err="1" smtClean="0"/>
                        <a:t>Jubair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Computer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E Selected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197509"/>
            <a:ext cx="7156865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6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 SE Selected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4" y="2389239"/>
            <a:ext cx="7783011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x-none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41755"/>
            <a:ext cx="6167966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(Question) : Center 0,0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3" y="2271251"/>
            <a:ext cx="808785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85999"/>
            <a:ext cx="8011643" cy="38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68" y="2227005"/>
            <a:ext cx="7983064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8" y="2227005"/>
            <a:ext cx="8011643" cy="37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1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Final Pixels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(</a:t>
            </a:r>
            <a:r>
              <a:rPr lang="en-US" sz="2800" dirty="0" err="1" smtClean="0"/>
              <a:t>x,y</a:t>
            </a:r>
            <a:r>
              <a:rPr lang="en-US" sz="2800" dirty="0"/>
              <a:t>)= (1,10)</a:t>
            </a:r>
          </a:p>
          <a:p>
            <a:pPr marL="1243584" lvl="4" indent="0">
              <a:buNone/>
            </a:pPr>
            <a:r>
              <a:rPr lang="en-US" sz="2800" dirty="0"/>
              <a:t>  (2,10)</a:t>
            </a:r>
          </a:p>
          <a:p>
            <a:pPr marL="1243584" lvl="4" indent="0">
              <a:buNone/>
            </a:pPr>
            <a:r>
              <a:rPr lang="en-US" sz="2800" dirty="0"/>
              <a:t>  (3,10)</a:t>
            </a:r>
          </a:p>
          <a:p>
            <a:pPr marL="1243584" lvl="4" indent="0">
              <a:buNone/>
            </a:pPr>
            <a:r>
              <a:rPr lang="en-US" sz="2800" dirty="0"/>
              <a:t>   (4,9)</a:t>
            </a:r>
          </a:p>
          <a:p>
            <a:pPr marL="1243584" lvl="4" indent="0">
              <a:buNone/>
            </a:pPr>
            <a:r>
              <a:rPr lang="en-US" sz="2800" dirty="0"/>
              <a:t>   (5,9)</a:t>
            </a:r>
          </a:p>
          <a:p>
            <a:pPr marL="1243584" lvl="4" indent="0">
              <a:buNone/>
            </a:pPr>
            <a:r>
              <a:rPr lang="en-US" sz="2800" dirty="0"/>
              <a:t>   (6,8)</a:t>
            </a:r>
          </a:p>
          <a:p>
            <a:pPr marL="1243584" lvl="4" indent="0">
              <a:buNone/>
            </a:pPr>
            <a:r>
              <a:rPr lang="en-US" sz="2800" dirty="0"/>
              <a:t>   (7,7)</a:t>
            </a:r>
          </a:p>
        </p:txBody>
      </p:sp>
    </p:spTree>
    <p:extLst>
      <p:ext uri="{BB962C8B-B14F-4D97-AF65-F5344CB8AC3E}">
        <p14:creationId xmlns:p14="http://schemas.microsoft.com/office/powerpoint/2010/main" val="37106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(Question): if center is not 0,0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090799"/>
            <a:ext cx="7935432" cy="39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0" y="2212257"/>
            <a:ext cx="8097380" cy="40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300" dirty="0" smtClean="0">
                <a:solidFill>
                  <a:schemeClr val="tx1"/>
                </a:solidFill>
              </a:rPr>
              <a:t>Midpoint Circle Algorithm (Derivation)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300" dirty="0">
                <a:solidFill>
                  <a:schemeClr val="tx1"/>
                </a:solidFill>
              </a:rPr>
              <a:t>Midpoint Circle Algorithm </a:t>
            </a:r>
            <a:r>
              <a:rPr lang="en-US" sz="2300" dirty="0" smtClean="0">
                <a:solidFill>
                  <a:schemeClr val="tx1"/>
                </a:solidFill>
              </a:rPr>
              <a:t>(Mathematics)</a:t>
            </a: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2507226"/>
            <a:ext cx="7849695" cy="353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</a:t>
            </a:r>
            <a:endParaRPr lang="en-US" sz="28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2344993"/>
            <a:ext cx="7935432" cy="34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6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Mathematics (solution): if center is not zero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138516" y="2681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0" y="2722853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       (</a:t>
            </a:r>
            <a:r>
              <a:rPr lang="en-US" sz="2800" dirty="0" err="1"/>
              <a:t>x,y</a:t>
            </a:r>
            <a:r>
              <a:rPr lang="en-US" sz="2800" dirty="0"/>
              <a:t>)= (3,12)</a:t>
            </a:r>
          </a:p>
          <a:p>
            <a:pPr marL="1243584" lvl="4" indent="0">
              <a:buNone/>
            </a:pPr>
            <a:r>
              <a:rPr lang="en-US" sz="2800" dirty="0"/>
              <a:t>  (4,12)</a:t>
            </a:r>
          </a:p>
          <a:p>
            <a:pPr marL="1243584" lvl="4" indent="0">
              <a:buNone/>
            </a:pPr>
            <a:r>
              <a:rPr lang="en-US" sz="2800" dirty="0"/>
              <a:t>  (5,12)</a:t>
            </a:r>
          </a:p>
          <a:p>
            <a:pPr marL="1243584" lvl="4" indent="0">
              <a:buNone/>
            </a:pPr>
            <a:r>
              <a:rPr lang="en-US" sz="2800" dirty="0"/>
              <a:t>   (6,11)</a:t>
            </a:r>
          </a:p>
          <a:p>
            <a:pPr marL="1243584" lvl="4" indent="0">
              <a:buNone/>
            </a:pPr>
            <a:r>
              <a:rPr lang="en-US" sz="2800" dirty="0"/>
              <a:t>   (7,11)</a:t>
            </a:r>
          </a:p>
          <a:p>
            <a:pPr marL="1243584" lvl="4" indent="0">
              <a:buNone/>
            </a:pPr>
            <a:r>
              <a:rPr lang="en-US" sz="2800" dirty="0"/>
              <a:t>   (8,10)</a:t>
            </a:r>
          </a:p>
          <a:p>
            <a:pPr marL="1243584" lvl="4" indent="0">
              <a:buNone/>
            </a:pPr>
            <a:r>
              <a:rPr lang="en-US" sz="2800" dirty="0"/>
              <a:t>   (9,9)</a:t>
            </a:r>
          </a:p>
        </p:txBody>
      </p:sp>
    </p:spTree>
    <p:extLst>
      <p:ext uri="{BB962C8B-B14F-4D97-AF65-F5344CB8AC3E}">
        <p14:creationId xmlns:p14="http://schemas.microsoft.com/office/powerpoint/2010/main" val="410482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Foley</a:t>
            </a:r>
            <a:r>
              <a:rPr lang="en-US" sz="2800" dirty="0"/>
              <a:t>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</a:t>
            </a:r>
            <a:r>
              <a:rPr lang="en-US" sz="280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3: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</a:t>
            </a:r>
            <a:r>
              <a:rPr lang="en-US" dirty="0" smtClean="0"/>
              <a:t>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www.slideshare.net/mohammedarif89/midpoint-circle-algo?</a:t>
            </a:r>
          </a:p>
          <a:p>
            <a:pPr lvl="0" algn="just"/>
            <a:r>
              <a:rPr lang="en-US" dirty="0" err="1" smtClean="0">
                <a:hlinkClick r:id="rId2"/>
              </a:rPr>
              <a:t>qid</a:t>
            </a:r>
            <a:r>
              <a:rPr lang="en-US" dirty="0" smtClean="0">
                <a:hlinkClick r:id="rId2"/>
              </a:rPr>
              <a:t>=33e02b6e-628f-4b43-afcb-ea838ebf72c9&amp;v</a:t>
            </a:r>
            <a:r>
              <a:rPr lang="en-US" dirty="0">
                <a:hlinkClick r:id="rId2"/>
              </a:rPr>
              <a:t>=&amp;b=&amp;</a:t>
            </a:r>
            <a:r>
              <a:rPr lang="en-US" dirty="0" err="1" smtClean="0">
                <a:hlinkClick r:id="rId2"/>
              </a:rPr>
              <a:t>from_search</a:t>
            </a:r>
            <a:r>
              <a:rPr lang="en-US" dirty="0" smtClean="0">
                <a:hlinkClick r:id="rId2"/>
              </a:rPr>
              <a:t>=2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https://slideplayer.com/slide/9120741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0" algn="just"/>
            <a:endParaRPr lang="en-US" dirty="0" smtClean="0"/>
          </a:p>
          <a:p>
            <a:pPr lvl="0" algn="just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en.wikipedia.org/wiki/Midpoint_circle_algorithm</a:t>
            </a:r>
            <a:endParaRPr lang="en-US" dirty="0" smtClean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5"/>
              </a:rPr>
              <a:t>https://studyresearch.in/2018/03/11/bresenhams-circle-algorithm/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294967" y="2300748"/>
            <a:ext cx="85098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/>
              <a:t>computer graphics, the midpoint circle algorithm is an algorithm used to determine the points needed for rasterizing a circle. </a:t>
            </a:r>
            <a:r>
              <a:rPr lang="en-US" sz="2800" dirty="0" err="1"/>
              <a:t>Bresenham's</a:t>
            </a:r>
            <a:r>
              <a:rPr lang="en-US" sz="2800" dirty="0"/>
              <a:t> circle </a:t>
            </a:r>
            <a:r>
              <a:rPr lang="en-US" sz="2800" dirty="0" err="1"/>
              <a:t>algorithmis</a:t>
            </a:r>
            <a:r>
              <a:rPr lang="en-US" sz="2800" dirty="0"/>
              <a:t> derived from the midpoint circle algorithm</a:t>
            </a:r>
          </a:p>
          <a:p>
            <a:pPr algn="just"/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</a:t>
            </a:r>
            <a:r>
              <a:rPr lang="en-US" sz="3400" dirty="0"/>
              <a:t>C</a:t>
            </a:r>
            <a:r>
              <a:rPr lang="en-US" sz="3400" dirty="0" smtClean="0"/>
              <a:t>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41526"/>
            <a:ext cx="5900737" cy="362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97" y="2227006"/>
            <a:ext cx="5311006" cy="390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</a:t>
            </a:r>
            <a:endParaRPr lang="x-none" dirty="0"/>
          </a:p>
        </p:txBody>
      </p:sp>
      <p:pic>
        <p:nvPicPr>
          <p:cNvPr id="7" name="Content Placeholder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4" y="2256504"/>
            <a:ext cx="8227971" cy="37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Derivation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5" y="2186170"/>
            <a:ext cx="7933818" cy="39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chose E/SE</a:t>
            </a:r>
            <a:endParaRPr lang="x-none" dirty="0"/>
          </a:p>
        </p:txBody>
      </p:sp>
      <p:pic>
        <p:nvPicPr>
          <p:cNvPr id="7" name="Content Placeholder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27" y="2182762"/>
            <a:ext cx="5696745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Bresenham's</a:t>
            </a:r>
            <a:r>
              <a:rPr lang="en-US" sz="3400" dirty="0"/>
              <a:t> </a:t>
            </a:r>
            <a:r>
              <a:rPr lang="en-US" sz="3400" dirty="0" smtClean="0"/>
              <a:t>Mid Point Circle Algorithm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dstart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017" y="2256503"/>
            <a:ext cx="6167966" cy="35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444</TotalTime>
  <Words>424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Spectrum</vt:lpstr>
      <vt:lpstr>Scan Conversation (Part 1)</vt:lpstr>
      <vt:lpstr>Lecture Outline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Bresenham's Mid Point Circle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42</cp:revision>
  <dcterms:created xsi:type="dcterms:W3CDTF">2018-12-10T17:20:29Z</dcterms:created>
  <dcterms:modified xsi:type="dcterms:W3CDTF">2020-08-03T14:20:42Z</dcterms:modified>
</cp:coreProperties>
</file>