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9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80" r:id="rId9"/>
    <p:sldId id="279" r:id="rId10"/>
    <p:sldId id="281" r:id="rId11"/>
    <p:sldId id="282" r:id="rId12"/>
    <p:sldId id="283" r:id="rId13"/>
    <p:sldId id="284" r:id="rId14"/>
    <p:sldId id="266" r:id="rId15"/>
    <p:sldId id="267" r:id="rId16"/>
    <p:sldId id="268" r:id="rId17"/>
    <p:sldId id="270" r:id="rId18"/>
    <p:sldId id="272" r:id="rId19"/>
    <p:sldId id="273" r:id="rId20"/>
    <p:sldId id="274" r:id="rId21"/>
    <p:sldId id="275" r:id="rId22"/>
    <p:sldId id="285" r:id="rId23"/>
    <p:sldId id="288" r:id="rId24"/>
    <p:sldId id="286" r:id="rId25"/>
    <p:sldId id="287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9:40.50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074A13-9D14-4F92-9853-6C7CB7BFB38C}" emma:medium="tactile" emma:mode="ink">
          <msink:context xmlns:msink="http://schemas.microsoft.com/ink/2010/main" type="inkDrawing" rotatedBoundingBox="6523,6390 16118,5975 16277,9644 6682,10059" hotPoints="16063,6548 15868,9987 7573,9516 7768,6078" semanticType="enclosure" shapeName="Rectangle">
            <msink:sourceLink direction="with" ref="{94DB7DD6-507F-4AC0-9EA3-E73F05024E87}"/>
            <msink:sourceLink direction="with" ref="{469C4428-2383-4A5E-898B-4A91E01579E2}"/>
          </msink:context>
        </emma:interpretation>
      </emma:emma>
    </inkml:annotationXML>
    <inkml:trace contextRef="#ctx0" brushRef="#br0">5 207 22,'0'-25'16,"0"7"7,0 5-9,0 4-7,0-7 4,0 11 3,0-1 3,0 1 8,0-3 14,0 6-6,0-2-5,0 4-12,0 0 4,0-2 4,0 2-16,0-5 5,0 5 1,0-1 12,0-12 0,0 4-10,0-6-11,0-4 5,0 1 3,0 9-3,0 3 0,0-1-3,0 7 1,0-6-4,0 6-3,0 0-1,0 0-3,0 0-1,0 13-6,0 33 4,0 30 6,0 20 3,0 4-3,0 11 0,0 8 0,0 1 0,11 1-1,10 6 2,-9 1 2,3-2-2,-9 6 0,2-9-1,-5-10 0,0-1 0,0-7 0,-3 3 0,3-7 0,-3-9-1,4-3 1,4-13 0,1-11 0,-1-8-1,-2-10-2,-3-1 3,-3-4 2,0 5-2,0-7 0,4-7 0,-1 4 0,5-10 0,-2 5-2,3-5 0,-1-3 0,-1-2 2,-4-7 1,3 0-1,2-2 0,-5-4 1,4 12-1,-4 0 0,5-5 0,-8 8 1,6-2 0,-3-9-1,-3-1 2,3-5-2,-3-6 0,0 3 0,0-4 0,0 0 2,0 3-1,0-3 2,3 0-3,-3 0 5,0 0-4,0 0 0,0 0 2,5 0-3,-5 0 0,3 0-1,-3 0 2,0 10-1,7 10 0,-1 17 0,5 12 3,-5 12 1,2-9 0,-5-11-3,1-12 0,-1-15 0,-3-6 0,3-4 1,-3-4 2,0 0-3,3 0 1,-3 0-2,0 0-12,0 0 6,0-31-73</inkml:trace>
    <inkml:trace contextRef="#ctx0" brushRef="#br0" timeOffset="-1898.1086">-8880 743 28,'-6'-4'20,"6"2"12,0 2-6,0-3-11,0 0 0,0 3-4,0 0 10,0 0 3,0 0-1,0 0 2,0 0-11,-7 0-8,-1 0 4,-1 0-5,-5 0-5,1 0-1,-1 0 1,4 0 4,6 0 5,4 0 2,-4 0 8,4 0-5,0 0-6,0 0-3,0 0-4,0 0 1,0 0-2,0 0 0,0 0 0,0 0 8,0 0 4,15-3 2,26-12-4,27-4 4,30-2-11,22-4-3,16 13 2,14-3-2,13 5 1,18 2-2,9-8 1,16 2 0,21-3 0,15-4 0,6 0 0,8-9 1,-14 4-2,-3-2 1,-1 1-3,-2 3 3,2 5 0,-7 0 1,1 3 0,-1 2 2,1-9 1,-7 9-4,-10-5 0,-15 4 0,-8-7-3,-12 1 2,-6 1-1,-7-2 3,-10 0-1,-4 10 5,-3 1-5,-3 1 2,-5 4-1,2-4 0,2-2-1,4 6 1,0-4-1,0-1 0,-11 1 0,-12-3 0,-15 5 0,-10-1 1,1 3 2,2 2-1,4-5 1,8 4-1,-5-2-2,-11-2 0,-11 9-1,-16-3 1,-12 3 4,-12 0 2,-2 0 11,-10 0-6,0 0-2,-5 0-2,-1 0-2,-12 0-4,-4 0 3,-8 0-2,-5 0 0,-3 0 0,0 0-2,0 0 0,0 0-9,0 0-5,-35 0-12,-33 0-65,-35 5-185</inkml:trace>
    <inkml:trace contextRef="#ctx0" brushRef="#br0" timeOffset="-3222.1843">-8989 788 140,'0'0'62,"0"0"-53,0-2 11,0-15 25,-6 6-15,2 8-9,4-1 0,0 4 2,0-5 3,0 2 2,0 3-9,0 0-4,0 0 1,0 0-7,0 0-2,0 0-3,0 0-3,0 0-1,0 0-1,0 0-1,0 3-1,-3 37-1,-5 21 4,-4 21 4,-6 16-3,4 10 0,1 11-1,-1 13 3,0 13-3,1 8 0,2 16-2,2 17 4,-5 5 0,4 11-2,-1-13 1,-2-14-1,2-12 0,-1-1-3,-2-11 3,4-13 0,-4-13 2,3-21-2,1-3 1,-1-24-1,5-11 0,0-21 1,6-28-3,0-2 4,0-11-2,0-1 2,0 1-2,0-4 2,0 0-2,0 0-2,0 0-1,0 0-5,0 0-6,0 0-8,0-4-31,0-35-101</inkml:trace>
    <inkml:trace contextRef="#ctx0" brushRef="#br1" timeOffset="6387.3653">-9223 4016 13,'0'0'17,"-5"-12"-12,2 6 21,3-1-2,-3 6-19,3-4 7,0 5-3,-3-6 3,3 3 9,0 3 0,0-4-8,0 4-7,0 0 2,0 0-2,0 0 0,-3 0-3,-1 0-2,4 0 2,0 0 2,0 0 4,0 0 1,0 0-2,0 0 2,0 0 4,0 0 0,0 0-1,0 0-5,0 0-1,0 0 0,0 0 0,0 0 2,0 0 0,0 0 4,0 0-4,0 0-4,0 0 4,0 0 3,0-1 0,0-10-3,0-4 3,0-2-9,7-9-1,2 6 0,2-5-1,-1 2 0,7-3-1,-3-2 0,2 1 1,-2-3 2,1-2 2,2 2-4,-4-4 7,4 7 2,0-8-9,7-3 1,3-2-2,3 3 2,2-3-3,1-4 2,2 6-1,-5-3 0,1 1 0,-4 3 4,-3 4-4,0-1 0,-7 1 1,7-2-1,-1 3 1,4 0-1,5-2 0,-2 4-1,1 2 1,0-3 0,-1 1 0,7-10 1,5-1 2,5 0-3,-3-7-3,4 7 3,-7-7 3,0 7-3,-3-2 1,0 5-1,-5-1 2,5 5-2,-2 0 1,-1-2 0,3 5-1,-5 1 0,2-5 1,-2 1 0,-1 5 0,-2-2-1,-3 2 0,1 8 0,-4 1 2,3-2 1,-1 4-2,12-1 0,0-5-1,7 5 0,2 0 0,0-2-1,1 4 2,-1-6-1,2 6 1,-1-2 0,8-6 0,9 2-1,0 7 0,8-3 2,-2 0-2,0 3 0,8-2-1,-2 6 1,6-3 0,-1 1 0,-5-5 0,-1 3-2,-5 2 2,-3-2 0,-6 3 0,-4 3 0,-1 2 0,-1 2 1,5-7-1,-1 4 0,-1 0 1,-4 0-1,-8 6 0,-2 0 0,-1 0 0,3 0 0,-6-1 0,1 3 1,-1 1 1,-2-5-2,5 5 0,5 0-2,5 0 2,-7 0-3,9 0 3,-2 0 2,-2 0-2,-5 0 1,-3 0-1,-3 0 0,7 0 2,6 0-1,7 0-1,7 0 1,5 0-1,1 0 0,5 0 0,-8 0 1,-3 0-2,-6 5 1,-18 0-1,4 1 0,-4 0 1,-3-2 0,6 4 0,9-2 1,1-3-2,1 0 1,-1 0 0,-5 1 0,-5-4-2,-2 3 2,-4 3 0,0-4 2,0-2-2,0 0 0,-1 0 0,1 0-2,-3 4 4,0-4-2,-2 0 0,5 2 1,0 3-1,3 0 0,4-2 0,1 0 1,1 7 0,-2-5-1,-7 2 1,3 0-2,7 1 2,4 1-2,13 0 2,3 3-1,5 0 0,-11-3-1,-12 7 1,-11-7 0,-12 1-1,1-1 0,-1-4 1,11-1 4,0 3-3,0-2 1,1 5-2,-9-6 1,5-2-1,3 4 0,0 0 1,6 4 1,7-2-2,4 0 0,1 3 0,4-3 1,-4 3-2,-4 4 1,-4-4 0,-4 0 0,0 0 1,-2-1-1,4-2 0,-5 3 0,0-3 2,-8 1-2,-1 1 0,-8-1 1,-3-4-1,-4-2 0,-2 10 0,2-7 0,1-3 1,3 7-1,2-4 1,4 2-1,2 2 0,1-2 0,-1 6 0,-8-6-1,-1-1 1,-2 4 0,-1-4 0,4 2-1,3 8 2,8-1-1,-2 9 0,8 1 0,-3 1 0,0 0 0,-8-6 0,0 4 0,-5-7-1,-1 1 1,-4-1-1,4-6 1,3 7 1,3-1-1,-2-4 1,-1 4-1,-3-10 0,-3 1 0,-4 7-1,-8-8 0,3 3 1,-6-3-3,0 3 0,5-4 3,-1 5 0,4 1 1,-1 6-1,1-3 2,3 1-2,-4-1 1,1 3-1,0-4 0,-4 2 0,1-1-3,-2 2 1,1 4 0,1-6 2,6 8 2,1-4 0,1-1 0,-2 1-1,0-8-1,-7-1 0,1-1 0,-5-5 1,2 7-1,-2-2 1,1-2-1,-1 6-1,5-6 1,3 8 0,-4 5 2,4 4-4,-4 1 4,1 0-2,-2-7 0,5 6 0,-4-5 1,1-3-1,-2 0 0,-2-1 1,1 0 0,-2-5-1,-6 5 0,3-7 0,0-4-1,0 6 1,2-3-1,-5 2 1,0 1 0,3 0 1,0-3 1,4 8-1,1-3 0,-2-5-1,-3 4 0,0-2 1,0-2-1,2 6 0,-2-3 0,1 2 2,-1 0-2,0-8 0,0 1 0,0 2 2,2-8-1,-5 0 0,3 0 1,-3 0-2,0 0 8,3 0-3,-3 0 2,3 0 3,-3 0-7,0 0 2,0 0-5,0 0 2,0 0-4,0 0-1,0 3-13,-17 16-46,-57-6-106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7:52.2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21A509-3FA9-4DA4-9FB1-115C98A1859C}" emma:medium="tactile" emma:mode="ink">
          <msink:context xmlns:msink="http://schemas.microsoft.com/ink/2010/main" type="inkDrawing" rotatedBoundingBox="7106,16470 14298,16503 14289,18430 7097,18396" semanticType="callout" shapeName="Other">
            <msink:sourceLink direction="with" ref="{FEEFD58F-65CD-4A40-847F-6838A3454BF9}"/>
          </msink:context>
        </emma:interpretation>
      </emma:emma>
    </inkml:annotationXML>
    <inkml:trace contextRef="#ctx0" brushRef="#br0">18 1817 6,'0'0'0,"0"0"5,0 0 0,0 0-5,0 0 1,0 0 1,0 0 1,0 0 0,0 0 1,0 0 10,0 0 0,0 0-3,0 0 2,0 0 0,0 0 2,0 0-6,0 0-1,0 0 0,0 5-2,0 6 0,-3-5-2,3-6-4,0 0 1,0 0 8,0 0 12,0 0-6,0 0-4,0 0-1,0 0 1,-5 5-10,5-5-1,0 0-2,0 0-2,0 0 3,0 0 1,0 0 1,0 0 3,0 0-2,0 0 2,0 0-2,0 3-2,0-3 0,0 5-4,0 11 4,-3-5-2,0 5 4,3-8-2,0 0 0,-4-8 0,4 0 0,0 0 2,0 0 0,0 0 4,0 0-5,0 0 2,0 0-1,0 0-1,0 0 1,0 0-2,0 0 0,0 0 4,0 0-3,0 0 2,0 0 4,0 0 6,0 0 6,0 0-6,0 0 1,0 0-4,0 0-2,0-8-2,0-11-5,0-3-1,10-4 1,4-1-1,0 0 0,-1-4 2,1 3-1,4 1-2,-6 0 1,9 2-2,-1 4 2,1-2 0,-1 1-1,1 3 0,-1-6 1,4-2 0,0-5 0,3 5 0,4-7 0,-4 4 0,8 2-1,-5 0 1,-3 4 0,1 5 0,-1-3 0,-3 3-1,0 5 1,2-7-1,6-1 1,-2 1 0,0-7 0,8 2-1,-3-9 1,6 2 0,-5-1 1,5 2-1,-6 5 0,1 2 0,-7 4 0,-2 6 0,0-8 0,-4 4 1,9-2-2,1-2 2,5-2-1,0-2 0,-5-1 0,8 10 0,-6-4 0,-2 1 0,-1 8 0,-8 5 0,2-7 0,-2 5 0,3-3 0,0 2 1,1 0-1,2-6 0,8-1 0,3-1 1,7-8-1,2-2 0,9 2 0,-5 0-1,-2 3 1,-8 2 0,-8 3 0,-7 11 0,-9-5 0,1 7 0,-5 0 0,12-4 0,-1-1 0,3 1 0,5-3 0,-2 1 0,2 2 0,-5-4 0,1 2 1,6 0-1,-2-4 0,2 7 0,0-3-1,1-2 1,3 3 0,3-8 0,0 8-1,4-4 1,-1 4 0,2 0 0,-5 1 0,-7 4 0,-2 4 0,-9-2 0,-2 4 0,-7 0-1,4 0 2,-4 0-1,10 0 1,0-8-1,14 4 0,7-5 0,4 3 1,2-4-1,4 2 0,-4 1 0,1 0 1,-8 5-1,-5 2 0,-6 0 0,-4 0 0,-2 0-1,-4 0 1,6 0 0,1 0 1,2 0 0,6 0-1,-3 0 0,-2 0 0,2 0-1,0 0 1,3 0 0,-1 0 1,1 0 1,0 0-2,0 0 0,0 0 0,0 0 0,-8 0 0,-4 2 0,-5 1 0,-4 8 1,1-6-1,2 5 0,1-4 0,0-1 6,6 2-6,5 2 1,-2 0-1,5 1 1,0 2-1,-5-3 0,2 5 0,-2-3-1,2 1 1,-1 3 1,-4-4-1,0-3-1,2 5 1,-2-8 0,2 4 1,-2 1-2,0 1 2,4-4-1,4 2 0,-1 0 0,1-2 0,3-1 0,-3-1 0,-2 3-1,2 3 1,3-1 0,0 5 0,0-7 0,-4 5-1,1 3 1,-4-8 0,-1 11 0,-6-9 0,5 2-2,-5 3 2,0-4 0,1 5 0,-4 0 0,3-1 2,-7-6-4,1 6 4,-1-8-2,4-1 0,0 2 0,-1 5 1,1 0-1,0-4 0,0 4 0,-4-5 0,4 1 0,-4 1 0,1-2 1,3-2-2,-4 2 1,-2 2 0,-1-2 1,-4-2-1,1 3 0,0-2 0,-1-2 0,-2-2 0,-2 6 0,2 0-1,-1-2 1,1 5-3,1 0 3,3-3 2,-3 0-2,3 0 1,2 4-1,-4-4 0,7 7 0,1-4 1,-1 0-1,1-3 0,-4-2 0,-3 1 0,-1 5 0,-2-4 0,-5-1 0,4 10-1,-2 5 1,1-5 0,2 8 0,-1-12 0,1-1 0,2-2 0,1 3 3,0-3-3,-1 4 0,1-1 0,-5-6 0,2 3 0,2 0 0,-5-3 0,5 8 0,-2-7 1,-2 9-1,2-10 0,-1 10 0,4-6 0,-1-2 0,1 6 0,3-2 1,-7 1-1,1-6 2,-2-1-2,-6 2-2,5-4 1,-1-3 2,2 2-1,2 9 2,-1-9-1,1 6-1,1-6 0,3 4 0,-1-2 0,-2-2 0,-1 2 1,2 1-1,-5-1 0,1 2 0,-2-4 0,1 6 0,1-4-1,-1 1 1,2 1 0,-4 4 0,5-5 2,-2 3-2,3 0 0,-3-3 0,-1 8-1,5-6 1,-7-4 0,2-1 1,1 5 0,-6-6-1,8 1 0,-4-2 0,1 3 1,-2-1-1,4 2 0,-3 0 1,3 1 1,-4-1-1,2 3-1,-2-4 1,1-4 1,1 5-2,-2-5 1,0 5 0,2 0-1,-1-2 3,2-5-3,-6 3 1,5 3 1,-8-2 0,3-3 0,0 4 3,1 0-2,-1-5 1,11 8-2,-8-5 3,5 2 2,-1-2-3,-7-3 0,5 0 0,-8 0-3,0 3 3,0-3-4,0 0 1,0 0-1,0 0 0,0 0-18,0 0-7,-3-10-163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9:03.1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AA6280-2272-4E31-8B33-5ACEECD5FCD2}" emma:medium="tactile" emma:mode="ink">
          <msink:context xmlns:msink="http://schemas.microsoft.com/ink/2010/main" type="inkDrawing" rotatedBoundingBox="9156,12711 14766,12832 14753,13453 9142,13332" semanticType="callout" shapeName="Other"/>
        </emma:interpretation>
      </emma:emma>
    </inkml:annotationXML>
    <inkml:trace contextRef="#ctx0" brushRef="#br0">30 6 33,'-6'0'118,"-1"0"-104,7 0 2,-3 0 17,3 0-12,0 0-8,0 0 3,0 0 3,0 0 8,0 0-2,0 0-7,0 0 2,0 0 6,0 0 0,0 0-3,0 0-2,0 0-4,0 0 2,0 0-1,-5 0-1,5 0 1,0-5-6,0 5-3,0-2 0,0 2-2,-3 0-4,3 0-3,0 0-4,0 0 0,-3 0-7,3 30 5,0 7 6,0 15 0,6 0 2,18 0-1,11-1-1,0 2 1,1 4 0,2-1-1,-8-4 0,-2-9-1,-1-8 1,3-8 0,5-6 0,6-10-1,16-11 1,13 0 0,1 0 2,6 0-1,-12-19-1,0 0 0,-4 3 0,1-2 0,0 6 0,-2-4 0,-2 8 0,-3 1 0,-4-2-1,0 9 1,1-2 0,2-6 0,1 2 1,2 1-1,4-6 0,-2 9 0,-5-1 1,1 0-1,-5-3 0,1 3 0,-2-1 0,2 4 0,-4 0 0,4 0 0,4 0 3,3 0-3,-4 0 0,8 0-3,-5 0 2,1 0 1,-3 0 0,-10 0-1,-9 0 1,2 0 0,0 0 0,6-5 0,4 2 1,5-1-1,6-3 0,-4 3-1,-7 0 1,-7-5 0,-5 4 0,-1-3 0,-2 3-1,5-1 1,-3-2 0,1 3 0,-4 0 0,5-2 0,-6 3 0,3-4 0,-1 2 0,5 0 0,4 2 0,5-2 1,0 0 0,-9 6-1,-11-2 0,-9 2 0,-6 0-1,-1-3 1,-1 3 0,4 0 1,0 0 3,13 0-4,17 0 1,18 0 2,15 0-2,6 0 0,-1 0-1,6 0 0,1 0 0,9 0 2,4 5-2,4 7 1,-3 0-1,1 4 3,-1-4-3,0 9 1,3 1 0,-2-4 1,5 7 0,-9-3-2,-12-4 1,-17-1-2,-15-6 1,-12-4 0,-14 1 1,-6-5 1,-10 0-2,-8-3 0,-6 3 0,0-3-2,0 0 5,0 0-3,0 0 2,0 0 0,0 0-2,0 0 0,0 0 0,0 0 1,0 0 0,0 0-1,0 0 0,0 0 1,0 0-1,0 0 0,0 0-1,0 0 0,0 0 0,0 0 1,0 0 0,0 0-3,0 0-1,0 0 1,0 0 0,0 0 3,0 0 0,0 0-2,0 0 2,0 0-6,0 0-5,0 0 1,0 0-9,0 0-9,0 0-18,0 0-39,-17 0-105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9:05.8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FFCF70-2DD3-46EF-81BC-1F797E34F3A5}" emma:medium="tactile" emma:mode="ink">
          <msink:context xmlns:msink="http://schemas.microsoft.com/ink/2010/main" type="inkDrawing" rotatedBoundingBox="15288,12852 18421,16766 17838,17233 14705,13318" semanticType="callout" shapeName="Other">
            <msink:sourceLink direction="with" ref="{A30744D0-6962-4164-AED1-5D8E9F2E03F9}"/>
            <msink:sourceLink direction="with" ref="{6834C290-4549-4C5E-8E3B-D67550AD1C91}"/>
          </msink:context>
        </emma:interpretation>
      </emma:emma>
    </inkml:annotationXML>
    <inkml:trace contextRef="#ctx0" brushRef="#br0">12 32 11,'0'-3'9,"0"3"-6,-3-4-3,3 4 0,0-3-1,-4 3 1,4-1 1,0 1 7,0 0 8,0 0 4,0-5-5,0 5 2,0 0-5,0 0 10,0-5 1,0 1-7,0 0-2,-3 1-4,3 1-4,0 2 8,0 0 4,0 0-1,-3 0 0,3 0 2,0 0-5,0 0-4,0 0 1,0 0-8,0 0-1,0 0-2,0 0 1,0 0-1,0 0 3,0 0-1,16 0 11,19 2-5,3 9 9,9 0 4,7 2-14,7 3 2,15-4 1,5 9-3,4 5 0,4-7-2,-1 11 1,1 5-2,-4 8-3,0 7 3,-2 7-3,-9-2 5,2 4-1,-11 0-5,-1-3 1,-7 3-1,-5-4 1,-4-2-1,-4 17 0,0 4 0,-3 8 9,4 7 11,-1-9-10,0 6-7,4 3-3,10 3 9,-1-4-9,8-7 6,-10-10-3,-8-12-1,-9-6-2,-8-6 0,-6 1-2,-6 0 1,-1 8 1,-1 2 0,-2-2 0,-5-1 0,6-3 1,2 7-1,0-2 0,4 2 0,-5-1 0,-5 0 0,-2-1 0,9 2 2,-4-6-2,6-7 0,1 3 0,3-6 0,3-1 0,-4 5 1,4-5 0,-3 4 0,-4-6-1,1 9 0,-10-6-2,-5 9 1,4 6 2,-2-6-1,9 13 0,-1-12 0,1-5 0,4-11 0,-1-14 0,7-5 0,8-1 0,9 2 1,7-7 0,7 0-1,4 1 0,-5-8-1,4 6 1,4-3 1,0-2 1,3-3-1,-3-3 0,0 0-1,-15 0 1,-12 0-1,-14 0 0,-10 0 2,-8 0-2,-6 0 0,0 0-1,0 0-8,0 0 1,0 0-5,0 0-21,0-6-32,-20-24-32,-4-18-85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9:09.5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46A840-3640-4140-A010-0F7385726DD3}" emma:medium="tactile" emma:mode="ink">
          <msink:context xmlns:msink="http://schemas.microsoft.com/ink/2010/main" type="inkDrawing" rotatedBoundingBox="8838,12619 9540,12390 9568,12478 8867,12706" semanticType="callout" shapeName="Other"/>
        </emma:interpretation>
      </emma:emma>
    </inkml:annotationXML>
    <inkml:trace contextRef="#ctx0" brushRef="#br0">101 133 50,'11'0'90,"-2"0"-59,-6 0-17,-3 0 9,4 0-11,7 0-11,-2 0 0,8 0 6,1 0 5,-4 0 5,-4 0-1,-10 0-5,0 0 1,0 0-3,0 0 1,0 0-4,0 0-2,0 0 0,0 0-3,0 0 5,0 0-1,0 0 0,0 0 5,0 0-2,0 0-4,0 0 2,0 0-3,0 0 2,0 0-4,0 0 1,0 0 0,-4 0-2,1 0 1,-8 0 4,-6 0 2,1 6 0,2-1-2,4-4 1,6 3-2,0-4-2,1 0 2,3 0-4,0 0 0,0 0 0,0 0 1,0 0 4,11 0-2,19 0 0,18-5 8,20-17-6,8-4-4,-2 2 1,-6 7-2,-10-2 0,-10 6 0,-14 5 0,-10 0 0,-3 3 0,-12 5-1,-2-3 1,-7 3 0,0 0-2,0 0 0,0 0-4,0 0-2,-19 0-2,-23 0 10,-16 21 4,-13 7-4,-5 1-4,-1-3 4,4 2-2,5-1 2,11-6 1,2 1-1,10-9 0,15-1 1,10-4-1,14-1 0,6-7 0,0 0-4,0 0 3,0 0-4,0 0 5,0 0 2,0 0 1,0 0 0,0 0-2,0 0 3,0 0-4,12 0 1,15 0 4,11-8-4,0-6-1,-11 9 0,-4-2 0,-5 3 0,-1-4 0,4 1 0,-5 3 2,-8-1-2,-5 3 0,-3 2 0,0 0-13,0 0-6,-27 0-45,-32 11-22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52:51.5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71E855-319F-4725-B2C3-336259CBAA7A}" emma:medium="tactile" emma:mode="ink">
          <msink:context xmlns:msink="http://schemas.microsoft.com/ink/2010/main" type="writingRegion" rotatedBoundingBox="2521,7486 19520,6057 19770,9031 2771,10460"/>
        </emma:interpretation>
      </emma:emma>
    </inkml:annotationXML>
    <inkml:traceGroup>
      <inkml:annotationXML>
        <emma:emma xmlns:emma="http://www.w3.org/2003/04/emma" version="1.0">
          <emma:interpretation id="{FFB67310-A5F3-43C1-9937-F8FBAB60F871}" emma:medium="tactile" emma:mode="ink">
            <msink:context xmlns:msink="http://schemas.microsoft.com/ink/2010/main" type="paragraph" rotatedBoundingBox="2521,7486 19520,6057 19770,9031 2771,10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D6196B-4521-4397-ABDC-56E63208735A}" emma:medium="tactile" emma:mode="ink">
              <msink:context xmlns:msink="http://schemas.microsoft.com/ink/2010/main" type="line" rotatedBoundingBox="2521,7486 19520,6057 19770,9031 2771,10460"/>
            </emma:interpretation>
          </emma:emma>
        </inkml:annotationXML>
        <inkml:traceGroup>
          <inkml:annotationXML>
            <emma:emma xmlns:emma="http://www.w3.org/2003/04/emma" version="1.0">
              <emma:interpretation id="{420A8E04-DA08-4D95-924D-C909F4462A5B}" emma:medium="tactile" emma:mode="ink">
                <msink:context xmlns:msink="http://schemas.microsoft.com/ink/2010/main" type="inkWord" rotatedBoundingBox="2529,7581 6202,7272 6377,9357 2705,9665"/>
              </emma:interpretation>
              <emma:one-of disjunction-type="recognition" id="oneOf0">
                <emma:interpretation id="interp0" emma:lang="en-US" emma:confidence="0">
                  <emma:literal>bindle)</emma:literal>
                </emma:interpretation>
                <emma:interpretation id="interp1" emma:lang="en-US" emma:confidence="0">
                  <emma:literal>bins)</emma:literal>
                </emma:interpretation>
                <emma:interpretation id="interp2" emma:lang="en-US" emma:confidence="0">
                  <emma:literal>bines)</emma:literal>
                </emma:interpretation>
                <emma:interpretation id="interp3" emma:lang="en-US" emma:confidence="0">
                  <emma:literal>binge)</emma:literal>
                </emma:interpretation>
                <emma:interpretation id="interp4" emma:lang="en-US" emma:confidence="0">
                  <emma:literal>bindles)</emma:literal>
                </emma:interpretation>
              </emma:one-of>
            </emma:emma>
          </inkml:annotationXML>
          <inkml:trace contextRef="#ctx0" brushRef="#br0">1453 841 234,'0'-35'76,"4"11"-74,7 11 32,6-3 7,2 8-40,2-4-1,-1 9 3,-3 3 2,1 0-5,2 30 0,1 21 1,-4 12 2,-7 12-1,-4 0 0,-6 4-2,0-12 0,0-5-2,0-16 0,-9-12 2,-6-10-4,6-12 4,1-12 3,2 0-2,-1-6 10,1-32-6,1-16-4,5-11-2,0-1 2,5-2 0,14 1 2,6 5 8,5 0-5,0 11-3,8 13 2,-3 8-1,-5 12 3,-3 8-6,1 10 0,-9 0-1,7 0 0,1 25 0,-1 12-1,-2 3 0,-10 12 1,-7 3 0,-7-2-1,0-4 2,0-9-2,0-13 1,-3-5-3,-4-8-5,-1-1-7,2-8-6,0-2-41,6-3-45,0 0-7</inkml:trace>
          <inkml:trace contextRef="#ctx0" brushRef="#br0" timeOffset="962.0551">1992 997 9,'0'0'47,"0"-4"-3,0 4-8,-3 0-1,3 0 6,-5 0-8,5 0-3,0 0-1,0-4 0,0 4 1,0-3-2,0 3-8,0 0-2,0 0-8,0 0-1,0 0-2,0 0-7,0 0-2,0 19 2,0 21 0,0 0 4,0 2 1,0 1-4,5-5 0,2-9 0,-1-3 0,2-8-1,-5-6 1,-3-6-1,0-1 1,0-5 0,0 0-1,0 0 0,0 0 0,0 0-1,0 0-1,0 0 0,0 0-5,0 0-6,0 0-18,-11 0-37,-7 0-96</inkml:trace>
          <inkml:trace contextRef="#ctx0" brushRef="#br0" timeOffset="1311.075">2438 423 29,'3'-31'273,"5"15"-263,-5 4 33,0 10 10,1 2-44,-1 17-9,0 57 0,-3 40 1,0 31 10,0 14-4,-21-6-4,9-13-2,12-23 0,0-13-1,6-18 0,32-22 0,3-15 0,6-11-2,4-23-5,-4-6-7,-5-9-4,-8 0-84,-13 0-127</inkml:trace>
          <inkml:trace contextRef="#ctx0" brushRef="#br0" timeOffset="1745.0998">2950 1094 290,'10'0'55,"7"-16"-32,10-25-23,8-3 25,-2-14-24,2-1 1,-9-6 5,-8 1 12,-6-1 13,-12-7-13,0 10-8,0 11 3,0 5-7,0 22 12,-3 13-13,0 8-1,-3 3-1,6 0-4,-8 10-5,-2 32-1,-1 16 6,-1 13 3,9 3-3,-1 5 0,4 1-1,0-9 1,0-9-1,10-11 1,7-11-6,7-13 5,-4-2-5,7-9 0,-3-8-5,0-1-26,-7-4-12,-7-3-42,-6 0-81</inkml:trace>
          <inkml:trace contextRef="#ctx0" brushRef="#br0" timeOffset="1956.1119">3007 1049 35,'-3'-8'179,"-4"8"-165,7-8 49,0-1 14,0-1-48,13-7-26,19 1 0,9-3-1,-5 1 4,12 4-5,-3 3-1,-5 0-7,1 3-7,-14 6-28,-7 2-40,-8 0-39</inkml:trace>
          <inkml:trace contextRef="#ctx0" brushRef="#br0" timeOffset="2280.1304">3310 423 257,'0'-10'44,"0"8"-13,0 2 40,0 0-53,38 0-17,19 30 0,8 31 1,11 23 2,-8 12-2,-3 12 1,-15 6 0,-15-7-1,-18-5-2,-13-11 0,-4-2 0,0 0 0,-24-8 0,-17-3-3,-11-8 2,-8-5-14,-2-12 3,10-13-39,15-10-85,14-19-60</inkml:trace>
          <inkml:trace contextRef="#ctx0" brushRef="#br0" timeOffset="-10313.5898">-1 120 42,'10'-22'129,"-7"-5"-26,-3 11-74,0 0 16,0 5 8,0 7-24,3 1-5,2 0 3,-5-2-1,3 1 0,0 1 0,-3-2 7,0 1-2,3 4-1,-3 0-6,0 0-12,0 0-8,0 0-4,7 18-10,1 38 1,4 20 9,6 31 5,-4 14-1,-1 6-3,-6 6 2,0-8-3,-4-25-1,0-23 0,-3-17 1,0-27 0,3-12 0,-3-15-2,0-6 2,0 0 0,5 0 2,1-33 4,9-31-6,4-14-2,9-2 2,-1 16 0,0 12-3,4 8 3,3 12-6,7 1 6,6 16-4,0 7 3,-2 8 0,-7 11-4,-7 41 1,-7 19 2,-11 8 0,-13 4 2,0-5 0,-30-6 1,-18-10 1,-7-11-1,-7-10 0,5-12 1,2-10-1,11-13 2,14-6-2,9 0 3,7 0 1,1-6-5,5-21-4,-1-2-12,3 8-21,1 7-18,2-2 2,0 8-9,-1 4-38,4 0-136</inkml:trace>
          <inkml:trace contextRef="#ctx0" brushRef="#br0" timeOffset="-9829.5622">749 481 476,'0'-16'39,"3"8"4,-3 8 47,0 0-51,3 0-30,-3 0-9,0 0-6,0 0-8,0 0-29,0 8-80,0 21-74</inkml:trace>
          <inkml:trace contextRef="#ctx0" brushRef="#br0" timeOffset="-10002.5721">831 822 418,'0'0'45,"0"0"-24,0 0 28,3 0-32,0 0-12,0 0-3,8 12-2,2 18 11,1 20 22,-4 1-5,-2 3-16,-8 2-7,0-5-3,0-7-2,0-6-2,0-17 0,0-9-4,0-5-7,0-7-25,0 0-38,-24-7-34,-11-30-252</inkml:trace>
          <inkml:trace contextRef="#ctx0" brushRef="#br0" timeOffset="-761.0435">1253 1216 39,'-10'0'100,"2"0"-99,5 0 5,3-6-1,0 4 10,0 2 4,0 0-3,0 0 8,0 0 5,0 0-3,0 0-7,-3 0-5,3 0 1,0 0 3,0 0-5,0 0 0,-3 0 1,3 0 5,0 0-1,0 0-5,0 0-3,0 0-7,0 0-3,0 7-4,-8 22-5,-8 17 8,-4 0-4,-9 6-9,5-3-38,1-15-128</inkml:trace>
        </inkml:traceGroup>
        <inkml:traceGroup>
          <inkml:annotationXML>
            <emma:emma xmlns:emma="http://www.w3.org/2003/04/emma" version="1.0">
              <emma:interpretation id="{EECA87EB-BA4B-4858-9C73-678CF622627D}" emma:medium="tactile" emma:mode="ink">
                <msink:context xmlns:msink="http://schemas.microsoft.com/ink/2010/main" type="inkWord" rotatedBoundingBox="6981,8395 7795,8327 7829,8727 7014,8796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tm</emma:literal>
                </emma:interpretation>
                <emma:interpretation id="interp9" emma:lang="en-US" emma:confidence="0">
                  <emma:literal>tv</emma:literal>
                </emma:interpretation>
              </emma:one-of>
            </emma:emma>
          </inkml:annotationXML>
          <inkml:trace contextRef="#ctx0" brushRef="#br0" timeOffset="2531.1447">4448 908 253,'21'-18'146,"14"-5"-144,15-2 2,15 2 11,9 6-14,2 2-1,-2 10-4,-15 1-9,-12 4-5,-17 0-44,-15 23-106</inkml:trace>
          <inkml:trace contextRef="#ctx0" brushRef="#br0" timeOffset="2679.1533">4534 1208 333,'27'0'67,"48"-7"-54,27-24 28,18-5-31,1-1-10,-4 7-7,-16 17-20,-18 10-87</inkml:trace>
        </inkml:traceGroup>
        <inkml:traceGroup>
          <inkml:annotationXML>
            <emma:emma xmlns:emma="http://www.w3.org/2003/04/emma" version="1.0">
              <emma:interpretation id="{7925B17F-E7B0-4DFE-B070-ABDCE3BCAE53}" emma:medium="tactile" emma:mode="ink">
                <msink:context xmlns:msink="http://schemas.microsoft.com/ink/2010/main" type="inkWord" rotatedBoundingBox="8839,6955 19520,6057 19770,9031 9089,9929"/>
              </emma:interpretation>
              <emma:one-of disjunction-type="recognition" id="oneOf2">
                <emma:interpretation id="interp10" emma:lang="en-US" emma:confidence="0">
                  <emma:literal>ricin-Arai</emma:literal>
                </emma:interpretation>
                <emma:interpretation id="interp11" emma:lang="en-US" emma:confidence="0">
                  <emma:literal>recital-non. i</emma:literal>
                </emma:interpretation>
                <emma:interpretation id="interp12" emma:lang="en-US" emma:confidence="0">
                  <emma:literal>recital-tin. i</emma:literal>
                </emma:interpretation>
                <emma:interpretation id="interp13" emma:lang="en-US" emma:confidence="0">
                  <emma:literal>recital-Arai</emma:literal>
                </emma:interpretation>
                <emma:interpretation id="interp14" emma:lang="en-US" emma:confidence="0">
                  <emma:literal>recital-ton. i</emma:literal>
                </emma:interpretation>
              </emma:one-of>
            </emma:emma>
          </inkml:annotationXML>
          <inkml:trace contextRef="#ctx0" brushRef="#br0" timeOffset="27872.5943">11876-331 111,'3'-23'164,"-3"6"-156,0 12 12,0 5 21,0 0-31,0 0-10,-3 30-7,-31 46 7,-17 29 16,-1 26 7,4 19 4,18 2-10,22-4-8,8-8 2,15-25-11,32-17 2,1-31-4,-4-13 5,-6-19-4,-7-11 2,-7-11-2,-8-5-2,-5-3-2,-8 1-16,-3-6-26,0 0-94</inkml:trace>
          <inkml:trace contextRef="#ctx0" brushRef="#br0" timeOffset="28156.6104">12399 68 394,'0'-13'43,"0"8"-21,0 5 29,0 0-30,0 0-21,8 11-2,2 37 1,-2 17 1,-2 15 3,-6-7-1,0 5 1,0-11-3,0-5-2,0-17 2,-11-8-8,8-25-7,3-5-12,0-7-58,28 0-86</inkml:trace>
          <inkml:trace contextRef="#ctx0" brushRef="#br0" timeOffset="28328.6203">12832 356 347,'0'0'92,"0"-4"-84,8 1 28,8-3-15,22-10-14,13 2-3,21-1-4,6 4-8,4 6-9,0 5-57,-4 0-184</inkml:trace>
          <inkml:trace contextRef="#ctx0" brushRef="#br0" timeOffset="28726.6431">13623 708 282,'0'0'33,"0"0"-22,20-15 54,29-15-37,14-10-27,7-11 16,-5 9-6,-8-13 14,4-4-1,-7-5-19,-2-6 2,-8-7 0,-14 0 1,-1-1-2,-13-3 9,-5 17-4,-2 18 0,-6 22 10,-3 13-5,0 8-8,0 3-8,0 0-5,0 11-3,0 41-2,-15 14 10,0 23 5,9 0-5,3-5 2,3-2-2,0-5 0,0-10-2,24-8-13,15-10-3,10-9-22,-5-22-26,-3-3-37,-4-15-87</inkml:trace>
          <inkml:trace contextRef="#ctx0" brushRef="#br0" timeOffset="28911.6537">14073 303 323,'-14'-5'40,"11"1"9,3 1 15,0-15-29,55-1-5,22-11-30,20 2-4,7 4 3,-4-1-2,-5 13-33,-7-3-35,-12 8-94</inkml:trace>
          <inkml:trace contextRef="#ctx0" brushRef="#br0" timeOffset="29138.6667">14486-571 364,'56'0'15,"27"49"-6,26 39 15,3 36 0,-6 29-13,-15 19 2,-26 22-5,-36 20 0,-29 15-5,-76 9-3,-66-9-5,-56-18-7,-34-12-49,-27-25-112</inkml:trace>
          <inkml:trace contextRef="#ctx0" brushRef="#br0" timeOffset="35986.0583">15167-708 114,'3'0'85,"-3"0"-44,0 0 18,0 0 5,3 0-27,-3 0-7,3 0-8,2 0-7,-5 0 4,3 0-6,-3 0-2,0 0 2,0 0-7,0 0 2,0 0-4,0 0-3,3 0-2,7 21-6,4 19 7,7 14 6,-7 0-5,-2-3 1,-1 3-2,-7-19 0,-1-11-1,-3-8 1,0-13 0,0-3 3,0 0-3,0 0 5,0 0 0,3 0-1,3-19 25,5-22 0,7-12-28,9-8 0,3 8-1,1 11 2,6-4-2,-3 12 4,1 3-4,-2 10 0,-9 8 0,-7 7 0,-7 6-3,-2 0-1,-2 0-3,11 24 2,1 20 4,-5 11 2,-2 5-1,-5-4 2,-3-1-2,0-5 3,0-12-3,-3-8-3,0-6 3,0-6-8,0 4 2,0-9-9,0 7-23,0-4-6,0 2-27,5-6-33,1-7-26</inkml:trace>
          <inkml:trace contextRef="#ctx0" brushRef="#br0" timeOffset="36227.0721">16131-386 268,'6'-8'112,"2"0"-108,1 2 35,9 1-5,15-8-16,11 5-13,12 0-5,2 2-2,-1 4 1,-2-5-9,-1 7-8,-10 0-24,-6 0-74,-3 0-28</inkml:trace>
          <inkml:trace contextRef="#ctx0" brushRef="#br0" timeOffset="36585.0925">16908-601 274,'4'0'104,"-4"0"-90,0 0 21,0 0-14,0 8-21,0 24 2,0 11 6,3 11 14,3 2-5,8-12-16,-1 1 1,1-13-2,3-10 0,-10-6-3,-1-2-3,-6-14-15,0 0-28,0 0-53,0 0-23</inkml:trace>
          <inkml:trace contextRef="#ctx0" brushRef="#br0" timeOffset="36767.1029">17006-897 133,'11'-35'340,"-7"18"-324,-4 10 41,0 3 12,0 4-26,3 0-17,-3 0-26,0 0-1,3 0-10,-3 0-34,0 0-105,-41 0-327</inkml:trace>
          <inkml:trace contextRef="#ctx0" brushRef="#br0" timeOffset="9232.5281">6376-165 108,'-17'0'103,"8"-3"-85,-2-13 34,7 10 16,4 6-34,0-5-16,0 5 8,0 0-1,0 0 1,0 0-4,0 0-14,0 0 0,0 0-4,8 0-4,13 32-5,9 25 5,11 18-2,-8 11 2,-4 3 0,-6 3-1,-10-1 1,-5-2 0,-8-6 0,0-18-2,0-19 0,-11-19 2,4-14-1,4-13 1,3 0 3,0-19 4,0-42 2,0-26-9,3-17-1,21-2 0,3 7 2,5 8 2,-2 14-3,4 19 2,-4 9 2,5 22-3,-2 14 1,2 13-2,-5 0-3,-3 6 2,5 34-3,-5 16 4,-7 1 2,-3 1 0,-10-6-2,-1-12 0,-6-6 0,0-8-2,0-16 4,0-6-2,0 3 0,0-7-9,3 0 0,-3 0-9,0 0-15,0 0-8,0 3-18,-27 13-40,4 10-27</inkml:trace>
          <inkml:trace contextRef="#ctx0" brushRef="#br0" timeOffset="9630.5507">7668 635 38,'8'-44'350,"-5"-1"-335,3 11 3,-3 3 21,0 7-29,-3 12-5,0 8 0,0 4 1,0 0-1,0 0-5,-15 31-4,-34 32 4,-12 33 1,-3 14 3,12-2-3,22-13 2,18-9-1,12-19-2,18-11 0,50-13 1,20-24 2,21-18 5,-3-1-7,-14 0 0,-24-8-1,-27-3-8,-24 10-1,-14 1-28,-3 0-12,-30 0-88,-34 0-125</inkml:trace>
          <inkml:trace contextRef="#ctx0" brushRef="#br0" timeOffset="10426.5964">6990 193 58,'0'-3'80,"0"-3"-63,0 2 53,0 3-11,0-4-32,0-1-7,0 1-3,0 5 11,0-3 1,0 3-2,0 0-6,0 0-6,0 0 2,0 0-6,0 0-3,0 0 1,0 0-7,0 0 3,0 0-2,0 0-2,0 0-1,0 0-4,0 19-4,0 26 8,0 17 2,0 8 1,0 15 2,0 1-3,0-3 0,3-11 2,8-16-4,-2-23 4,-1-17-4,-1-9 1,-7-7 0,0 0 2,0 0 15,0 0-7,0 0-6,0 0-5,0 0-7,-4-16-22,-19 7-71,-18 3-125</inkml:trace>
          <inkml:trace contextRef="#ctx0" brushRef="#br0" timeOffset="11082.6339">8543 1059 326,'3'0'78,"-3"0"-71,0 0 36,5 0-27,-2 19-16,4 18 0,-4 18 0,11 1 18,-5-1-6,-1-3-10,2-6-2,-7-11 2,-3-12-2,0-8 0,0-11-4,0-4-6,0 0-17,0 0-44,0-12-97</inkml:trace>
          <inkml:trace contextRef="#ctx0" brushRef="#br0" timeOffset="11242.6431">8458 712 275,'-3'-49'200,"0"17"-196,-1 11 29,4 15 16,0 3-39,0-1-10,0 4-7,0 0-15,0 7-33,-11 24-109</inkml:trace>
          <inkml:trace contextRef="#ctx0" brushRef="#br0" timeOffset="19401.1094">9610 619 31,'-11'0'45,"1"0"-13,7 0 1,3 0 14,0 0-8,0 0-6,0 0 2,0 0 5,0 0-5,0 0-9,0 0-9,0 0 0,0 0 2,0 0 2,0 0 1,0 0-1,0 0-3,0 0 5,0-18-2,0-13-10,13-12-9,7-6-2,1-10 1,7-11 0,6-11-1,0-13 1,3-4 2,-2 3-3,-5 6 0,-7 10 0,-9 17 8,-7 17 0,-7 12-2,0 14 1,0 11-6,0 8 4,0 0-5,0 0-7,0 14 1,-21 40-5,-15 29 11,-5 19 2,6 12 0,15-4-2,16 3 2,4-9-1,0-17-1,15-12 0,11-13-3,6-22 1,-2-13-7,3-11 0,-1-16-2,1 0-1,-4 0-30,-9-10-29,-10-8-12,-10-7-70</inkml:trace>
          <inkml:trace contextRef="#ctx0" brushRef="#br0" timeOffset="19634.123">9321 238 281,'-3'-2'64,"3"-1"-29,0 3 32,0-5-22,20-18-12,51-8-9,45-11-21,31-7-3,9 3 0,-6 0-3,-14 16-12,-27 14-57,-20 3-128</inkml:trace>
          <inkml:trace contextRef="#ctx0" brushRef="#br0" timeOffset="26828.5344">10512-472 29,'0'0'13,"4"0"-5,0 0 18,-1 0 17,-3 0-12,0 0-9,0 0 21,0 0 6,4 0-3,-4 0-6,0 0-9,0 0-3,0 0 0,0 0-12,0 0 1,3 0 0,-3 0-6,3 0 1,0 0-4,0 0 7,2 0 2,4-10-3,12-5 1,9-6-6,11-3-8,3-6-1,-3 1 0,-6 2 0,-5 2 3,-6-1-1,-3 4-2,-7 0 0,-5 0 0,-1 10 1,-8 1 1,0 11 0,0 0 3,0 0-5,0 0-2,0 0-2,0 0-3,0 0 2,0 11-5,0 8 10,0 2-2,0 3 2,0-5-1,6 6-1,4-4 0,-2-5 1,1 5 0,2-13-5,-4 4-1,-4-5-24,3-4-7,2-3-15,-2 0-11,4 0-49,4 0-16</inkml:trace>
          <inkml:trace contextRef="#ctx0" brushRef="#br0" timeOffset="27024.5457">10904-960 334,'-6'-15'62,"3"1"-54,3 3 56,-3 3-28,3 5-19,0 3-2,0 0-15,0 0 0,0 0-8,-5 0-21,2 0-68,-15 11-146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54:09.3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69189E-94B7-4736-9FD2-8DEA61229D61}" emma:medium="tactile" emma:mode="ink">
          <msink:context xmlns:msink="http://schemas.microsoft.com/ink/2010/main" type="inkDrawing" rotatedBoundingBox="13132,11063 18529,10861 18533,10979 13137,11182" semanticType="underline" shapeName="Other">
            <msink:sourceLink direction="with" ref="{F194009F-C4E3-4D89-90E3-8D7A6793883E}"/>
          </msink:context>
        </emma:interpretation>
      </emma:emma>
    </inkml:annotationXML>
    <inkml:trace contextRef="#ctx0" brushRef="#br0">26 284 218,'-16'0'56,"5"0"-48,8 0 45,3 0 1,0 0-31,0 0-1,0 0 4,0 0 6,0 0-20,0 0-6,0 0 9,6 0-4,22 0-6,32 0 4,46 0 5,51 0-7,34-14 2,41-2 2,37-6-2,31 4-3,43 4-3,19-5-1,10 6 1,-1-6-2,-8 7 0,6-3 1,-7 5 0,-15 9-1,-20 1 0,-58 0-1,-54 0-1,-62 0 1,-52 0-1,-42 0 2,-29-5-1,-25 3 0,-5-7-8,-18-10-17,-67-9-50,-48-20-51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54:10.1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194009F-C4E3-4D89-90E3-8D7A6793883E}" emma:medium="tactile" emma:mode="ink">
          <msink:context xmlns:msink="http://schemas.microsoft.com/ink/2010/main" type="writingRegion" rotatedBoundingBox="15102,9354 16666,9988 16325,10830 14761,10196">
            <msink:destinationLink direction="with" ref="{4669189E-94B7-4736-9FD2-8DEA61229D61}"/>
          </msink:context>
        </emma:interpretation>
      </emma:emma>
    </inkml:annotationXML>
    <inkml:traceGroup>
      <inkml:annotationXML>
        <emma:emma xmlns:emma="http://www.w3.org/2003/04/emma" version="1.0">
          <emma:interpretation id="{45FF49F5-7E56-4CEA-8226-EB4BE0B0A8F1}" emma:medium="tactile" emma:mode="ink">
            <msink:context xmlns:msink="http://schemas.microsoft.com/ink/2010/main" type="paragraph" rotatedBoundingBox="15102,9354 16666,9988 16325,10830 14761,10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BE2497-7BCE-4261-A1F5-727453100FD6}" emma:medium="tactile" emma:mode="ink">
              <msink:context xmlns:msink="http://schemas.microsoft.com/ink/2010/main" type="line" rotatedBoundingBox="15102,9354 16666,9988 16325,10830 14761,10196"/>
            </emma:interpretation>
          </emma:emma>
        </inkml:annotationXML>
        <inkml:traceGroup>
          <inkml:annotationXML>
            <emma:emma xmlns:emma="http://www.w3.org/2003/04/emma" version="1.0">
              <emma:interpretation id="{9800BAD7-8444-4C1E-8BBA-DA1B0CDA349D}" emma:medium="tactile" emma:mode="ink">
                <msink:context xmlns:msink="http://schemas.microsoft.com/ink/2010/main" type="inkWord" rotatedBoundingBox="15102,9354 16666,9988 16325,10830 14761,10196"/>
              </emma:interpretation>
              <emma:one-of disjunction-type="recognition" id="oneOf0">
                <emma:interpretation id="interp0" emma:lang="en-US" emma:confidence="1">
                  <emma:literal>n!</emma:literal>
                </emma:interpretation>
                <emma:interpretation id="interp1" emma:lang="en-US" emma:confidence="0">
                  <emma:literal>N!</emma:literal>
                </emma:interpretation>
                <emma:interpretation id="interp2" emma:lang="en-US" emma:confidence="0">
                  <emma:literal>h!</emma:literal>
                </emma:interpretation>
                <emma:interpretation id="interp3" emma:lang="en-US" emma:confidence="0">
                  <emma:literal>or!</emma:literal>
                </emma:interpretation>
                <emma:interpretation id="interp4" emma:lang="en-US" emma:confidence="0">
                  <emma:literal>n.</emma:literal>
                </emma:interpretation>
              </emma:one-of>
            </emma:emma>
          </inkml:annotationXML>
          <inkml:trace contextRef="#ctx0" brushRef="#br0">12437 2081 378,'21'-4'53,"-10"-8"-49,-2 12-4,9 0 3,9 34-2,4 18 4,-1 16-4,-6 7 0,-7 9 3,-7 5 4,-2 0-1,-8-9-5,0-18 1,0-21 0,0-12-3,0-14 0,0-11 0,0-4 0,0 0 14,0 0 20,0-35 4,0-23-21,0-16-15,16 1 4,7-5 4,6 8 2,1 6 5,8 2-1,3 10-5,3 7-6,3 12-3,-5 7 1,-1 18-2,-5 8-1,2 0 0,6 5 0,-3 32 0,-3 15 0,-11 17-3,-6 13 3,-15 3 0,-6 8 0,0-8 4,0-4-4,-21-18 1,-2-13-1,2-15 0,9-16 1,0-9-1,12-7-4,0-3 4,0 0-6,0 0-10,0-16-33,15-11-24,18 3-5,11-4-49,8 1-96</inkml:trace>
          <inkml:trace contextRef="#ctx0" brushRef="#br0" timeOffset="248.0142">13763 2308 319,'0'-28'49,"3"16"5,1 9 14,-4 3-34,3 0-7,-3 0-11,3 3-16,2 39 4,-2 14-2,3 17 31,-3 4-21,1-6-3,3-1-3,0-15-2,7-6-4,-5-13-3,3-6-2,-6-12-18,-3-4-66,-3-1-68</inkml:trace>
          <inkml:trace contextRef="#ctx0" brushRef="#br0" timeOffset="421.024">13828 3131 211,'0'3'274,"0"-3"-247,0 0 10,0 0 36,0 0-21,0 0-15,3 0-21,-3 0-11,0-5-5,0-12-8,-17-1-107,-34-9-100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55:08.8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4E432B7-B314-47BD-8C72-01BB082886E6}" emma:medium="tactile" emma:mode="ink">
          <msink:context xmlns:msink="http://schemas.microsoft.com/ink/2010/main" type="writingRegion" rotatedBoundingBox="7256,10037 18498,11523 18237,13493 6995,12007"/>
        </emma:interpretation>
      </emma:emma>
    </inkml:annotationXML>
    <inkml:traceGroup>
      <inkml:annotationXML>
        <emma:emma xmlns:emma="http://www.w3.org/2003/04/emma" version="1.0">
          <emma:interpretation id="{CBCB340B-2911-45AE-BEE5-2675F19C5D62}" emma:medium="tactile" emma:mode="ink">
            <msink:context xmlns:msink="http://schemas.microsoft.com/ink/2010/main" type="paragraph" rotatedBoundingBox="7256,10037 18498,11523 18237,13493 6995,120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5C0F44-40E0-4DB7-802D-3C581F975D69}" emma:medium="tactile" emma:mode="ink">
              <msink:context xmlns:msink="http://schemas.microsoft.com/ink/2010/main" type="line" rotatedBoundingBox="7256,10037 18498,11523 18237,13493 6995,12007"/>
            </emma:interpretation>
          </emma:emma>
        </inkml:annotationXML>
        <inkml:traceGroup>
          <inkml:annotationXML>
            <emma:emma xmlns:emma="http://www.w3.org/2003/04/emma" version="1.0">
              <emma:interpretation id="{5A0AA97B-FC28-45EF-A085-454634276DDF}" emma:medium="tactile" emma:mode="ink">
                <msink:context xmlns:msink="http://schemas.microsoft.com/ink/2010/main" type="inkWord" rotatedBoundingBox="12844,11078 16030,11499 15809,13172 12623,12751"/>
              </emma:interpretation>
              <emma:one-of disjunction-type="recognition" id="oneOf0">
                <emma:interpretation id="interp0" emma:lang="en-US" emma:confidence="0">
                  <emma:literal>*incite-in-is!</emma:literal>
                </emma:interpretation>
                <emma:interpretation id="interp1" emma:lang="en-US" emma:confidence="0">
                  <emma:literal>*incise-in-is!</emma:literal>
                </emma:interpretation>
                <emma:interpretation id="interp2" emma:lang="en-US" emma:confidence="0">
                  <emma:literal>*Incite-in-is!</emma:literal>
                </emma:interpretation>
                <emma:interpretation id="interp3" emma:lang="en-US" emma:confidence="0">
                  <emma:literal>*nail-in-is!</emma:literal>
                </emma:interpretation>
                <emma:interpretation id="interp4" emma:lang="en-US" emma:confidence="0">
                  <emma:literal>*naiad-in-is!</emma:literal>
                </emma:interpretation>
              </emma:one-of>
            </emma:emma>
          </inkml:annotationXML>
          <inkml:trace contextRef="#ctx0" brushRef="#br0">10846 4765 79,'0'18'143,"0"1"-110,0-9-12,0-9 16,5 4-12,4 1-9,2-6 3,-5 0 1,1 0 8,-4 0-3,2 0-9,-2 0 0,6 0-5,12-6 3,9-25-7,8-9-6,3 1-1,-3-8 0,-8 0 2,-3-2-1,-7 4-1,-2 2 0,-7 3 6,-5 7-5,-6 6-1,3 5 1,-3 14-1,0 3 6,0 5-4,0 0-1,0 0-1,0 0-1,0 0 0,0 27 1,-9 10 0,-9 7 1,7 5 0,2-7 2,6-2 0,3-8-2,0-5 0,0-9-1,0-3 0,23-8 2,7-7-1,5 0-1,-2 0-1,-1-7-12,-5-13-20,-7-5-25,-2-3-45,-12-3-75</inkml:trace>
          <inkml:trace contextRef="#ctx0" brushRef="#br0" timeOffset="997.0569">11647 4348 309,'-6'0'52,"6"0"-44,0 0 49,0 4-28,0 2-17,0 0-3,0-1-5,0 3-1,9 0 4,6 11 2,-3 2-4,-1 9 2,-8 8-1,-3 5 1,0 5 5,0 3-6,0-2 0,0-1 3,0-11-5,-3-7-3,3-5-1,0-6 3,0-9-3,0 1 0,0-6 1,0 2-2,3 5 0,1 1-5,7 2-15,-5-3-38,5-3-67,-5 4-146</inkml:trace>
          <inkml:trace contextRef="#ctx0" brushRef="#br0" timeOffset="1194.0683">11682 5332 342,'-17'16'87,"-7"-10"-81,3 4 48,7-7-9,11-3-15,3 0-14,0 0-2,0 0-3,0 0-11,0 0-1,0 0-54,-6 0-50,-21 0-303</inkml:trace>
          <inkml:trace contextRef="#ctx0" brushRef="#br0" timeOffset="338.0193">11119 4051 165,'-3'-5'91,"0"-5"-78,3 7 42,0 0-16,0 3-8,0 0-6,-5 0-13,2 0-5,0 18 0,0 7 13,3-1-5,0-8-10,0-4 0,0-8-3,0-4 1,0 0-3,0 0-8,0 0-45,6-4-84</inkml:trace>
          <inkml:trace contextRef="#ctx0" brushRef="#br0" timeOffset="-52141.9824">10373 3578 124,'0'0'27,"0"0"5,0 0-1,0 0-20,0 0-5,0 0 0,-3 0 1,3 0 7,-3 0 9,3 0-5,0 0-5,0 0-1,0 0-1,0 0-2,0 0-3,-5 0 5,-1 0-4,-8 5 3,-2-3 4,2 2-1,4-1 1,2-3-8,5 0-2,3 4-1,0-4 3,0 0-3,0 0 3,0 0-1,0 0 1,0 0 0,0 0-1,27 0 4,22 0-1,22-4-7,14-3 1,1 0-2,-2 2-6,-9-1-43,-16 6-94</inkml:trace>
          <inkml:trace contextRef="#ctx0" brushRef="#br0" timeOffset="5311.3038">12363 4135 194,'10'-10'73,"1"-4"-39,-2-5 30,2-3-10,-8 0-38,4-3-15,-7 10 17,0-2 7,0 4-9,0-3 1,0 5-1,0 1-5,0 2 2,0 4-6,-7 4-5,-1 0-2,-1 0 1,-15 28-2,-3 14 2,-7 5-2,0 14-4,-21 55-3,-10 43 8,-3 16 24,30-7-13,38-57-10,18-26 0,40-16 1,-7-9 0,-1-7-2,6-14 1,5-17 3,-1-10-4,-4-9 2,-12-3-2,-20 0-5,-13 0-1,-11 0-11,0 0-1,0-10-9,0-17-48,0-9-57,0-2-79</inkml:trace>
          <inkml:trace contextRef="#ctx0" brushRef="#br0" timeOffset="13233.7567">12856 4444 224,'0'-13'31,"0"-8"-16,0 15 49,0 3-30,0 0-25,0 3 2,0-3 8,0-4 8,0 4-8,0-2-2,0 2-6,0-5-2,-3 3 4,0-7-4,3 7 0,0-2-2,0 1-2,0 6 0,0 0-2,0 0-2,0 0-1,0 0 1,0 0-2,0 0 1,0 0-5,0 32 3,11 19 0,5 12 2,-5 4 2,-2-1-2,-6-9 1,-3-3-1,0-9 0,0-12-1,0-8 1,0-16-1,0-6 1,0-3 2,0 0 1,0-12 4,0-32-4,8-4-3,13-14 0,-5 2 1,4 1-1,4 0 1,1 5 1,2 8-2,3-1 1,5 14-3,1 6 2,-1 5-1,-5 14 1,-9 1 0,-7 7-1,-5 0 0,5 0-5,7 34 6,-4 9-2,-4 6 2,-2 3 0,-1-5 0,1 2 0,-5-9 1,0-2 0,-1 5-2,-5-5 1,0 2 0,0-7 2,0-3-2,0-5 0,0-6 0,0-7 0,0-2 0,0-5-5,0-5-33,0 0-28,0 0-23,0 0-14,0-26-77</inkml:trace>
          <inkml:trace contextRef="#ctx0" brushRef="#br0" timeOffset="-65283.734">5028 3178 385,'0'-3'12,"0"-16"-9,0-3 38,0 19-13,-4 3-28,0 0 0,-5 0 6,-12 32 3,-10 23 8,-9 16 3,-9 18-8,-1 3-8,-4-1-2,5-7-2,16-22 0,9-14-5,16-28-9,8-2-25,0-18-48,0 0-46,0 0-28</inkml:trace>
          <inkml:trace contextRef="#ctx0" brushRef="#br0" timeOffset="-65051.7208">4646 3381 210,'-18'-10'134,"12"0"-115,3 2 25,3 8 1,0-4-17,0 4-8,6 0-13,29 0-1,13 16-3,10 19 2,5 6-3,2 7-2,5-3 0,-6-2 0,0-12-5,-9-10 0,-8-2-8,-12-14-35,-19 1-43,-16-6-56,0 0-67</inkml:trace>
          <inkml:trace contextRef="#ctx0" brushRef="#br0" timeOffset="-64863.71">4567 3583 283,'0'0'20,"0"-5"-10,0 5 21,25 0-18,23 0-1,13 0-8,10 0 1,-3 0-4,0 5 1,-3-5-2,-7 0-5,-13 2-24,-18-2-96</inkml:trace>
          <inkml:trace contextRef="#ctx0" brushRef="#br0" timeOffset="-64632.6968">4817 3117 240,'0'-10'65,"0"10"-26,0 10-4,0 51-35,3 28 29,20 18 10,-2 3-22,0-2-1,2-14-7,-2-6-9,2-17 0,-2-13-6,3-14-17,3-17-80,1-17-213</inkml:trace>
          <inkml:trace contextRef="#ctx0" brushRef="#br0" timeOffset="-64152.6693">5958 3131 436,'3'-14'33,"-3"4"-32,3 10 20,14 0-19,7 31-2,14 40 0,-5 26 2,-1 16 0,-15-3 0,-11-10 4,-6-6-4,0-26-2,0-19 2,-9-10-2,-12-23-2,-4-13 2,-2-3 1,-3 0 4,7-42-1,5-23-3,15-14 2,3-15-3,21 3 0,26 2 1,7 16-1,4 14 2,4 25-2,-8 20 1,1 14 2,-5 2-3,-8 54-3,-5 21 2,-13 5 1,-14 2 4,-7-6 1,-3-13-3,0-11-2,0-14 0,0-8-6,0-11-9,0-6-47,14-2-109</inkml:trace>
          <inkml:trace contextRef="#ctx0" brushRef="#br0" timeOffset="-63798.6491">7348 3604 353,'0'-31'30,"0"6"-29,-4 4 35,-20 15-24,-17 6-6,-10 0 3,-14 35-6,-2 19 9,5 8 14,11-1-10,20 2-5,24-3-6,7-2-2,4-10 0,37-4 8,17-10-6,4-7-2,9-2 2,-3-14-5,-7-3 2,-10-6-2,-16-2-1,-15 0-1,-13 0-3,-4 0-3,-3-13-25,3-6-58,11 0-90</inkml:trace>
          <inkml:trace contextRef="#ctx0" brushRef="#br0" timeOffset="-63068.6073">8990 3577 389,'21'1'63,"15"-1"-58,32 0 3,5-14-8,4 2-2,-1-3-6,-8 7-20,-11 6-21,-13 2-26,-15 0-85</inkml:trace>
          <inkml:trace contextRef="#ctx0" brushRef="#br0" timeOffset="-63377.6249">7841 3368 475,'-26'-24'23,"8"14"1,9 5 34,4-5-38,5 7-15,0 3-5,0 0-14,0 0-19,17 13-52,1-1-232</inkml:trace>
          <inkml:trace contextRef="#ctx0" brushRef="#br0" timeOffset="-63557.6353">7883 3793 212,'0'0'217,"0"0"-203,0 7 5,0 24 9,0 17-3,0 6-1,0 0-12,0 5-2,0-5-1,0-3-7,0-3-1,0-2-1,0-11-5,-7 0-2,-13-8-5,5-5-30,3-20 3,12-2-48,0 0-96</inkml:trace>
          <inkml:trace contextRef="#ctx0" brushRef="#br0" timeOffset="-62919.5988">8997 3877 363,'0'0'63,"0"0"-43,65 0 36,29-21-37,33-2-18,2 5-1,-5-1-20,-23 2-102</inkml:trace>
          <inkml:trace contextRef="#ctx0" brushRef="#br0" timeOffset="13483.7712">13790 4603 254,'0'0'91,"0"0"-81,0 0 58,0 0-29,0 0-31,0 0 0,11 0 0,5 0-2,16 0 1,1 0-5,8 0 2,-3-7-2,-5-1-2,5-7 0,0 7 0,-5-3 0,-1 4-11,-5-1-41,-1 5-73,6-3-128</inkml:trace>
          <inkml:trace contextRef="#ctx0" brushRef="#br0" timeOffset="13899.795">14707 4418 56,'0'-4'209,"0"0"-170,0 0 25,0 4 2,0 0-31,0 0-16,0 0-8,0 0-2,0 0-6,0 0-1,0 4-2,0 23-1,0 12 1,0 5 4,0 5 1,0-4 2,0-1-2,0 0 0,0-14-2,0-5-2,0-2-1,0-1 0,0 3-2,0-13 2,0-3 0,-3-4 0,3-5 0,0 0-7,0 0-24,0 0-21,-3-29-57,-9-12-152</inkml:trace>
          <inkml:trace contextRef="#ctx0" brushRef="#br0" timeOffset="14257.8155">14672 4207 289,'5'-16'48,"1"2"-43,-3 2 28,7 3-20,-10-1-9,5 10-2,-5 0-2,0 0 2,0 0-2,0 0 0,0 0 0,0 0 0,0 0 0,6 0 0,0 0 0,2 0 0,-5 0 5,-3 0-2,0 0 3,0 0 2,0 0 3,0 0 0,0 0-7,0 10-4,0-7-3,0 0 3,0 4 0,0-6 3,0 6-3,0 2-4,0-9-24,7 0-54,2 0-149</inkml:trace>
          <inkml:trace contextRef="#ctx0" brushRef="#br0" timeOffset="14619.8362">14934 3807 312,'0'15'29,"0"19"-26,21 17-3,23 23 10,18 18 4,14 9-2,-2 13-4,0 2 12,-12 5-6,-21 0-9,-30 8 0,-11 3 1,-73 5-4,-51 6-2,-44-14 6,-26-5-6,-18-19-8,-9-24-76,-10-25-178</inkml:trace>
          <inkml:trace contextRef="#ctx0" brushRef="#br0" timeOffset="18390.0518">15677 4092 231,'0'0'77,"0"0"-74,-3 0 9,0 0 28,3 0-24,0-7-11,0 7 7,0 0 12,0 0-4,0 0-1,0 0-4,0 0-6,0 0 1,0 0 2,0 0-3,0 0 0,0 0-6,0 0 1,0 0 1,0 0-5,0 0 1,0 0-1,0 22-3,0 27 3,0 18 0,0 16 3,6 6-3,2-4 2,-8 0-2,0 3 0,0-9 1,0-12 3,0-8-4,0-16 1,0-12-1,0-13 1,0-10 0,3-8-1,0 0 2,1 0 1,-1 0-3,5 0 0,1-24-25,5-3-49,-4 5-104</inkml:trace>
          <inkml:trace contextRef="#ctx0" brushRef="#br0" timeOffset="18938.0832">15654 5445 242,'0'0'40,"0"0"-37,0 0 38,0 4-21,0-4-20,0 0 1,0 0 1,0 0 12,0 0 16,0 0 7,0 0-19,0 0-10,0 0-5,11 0-3,12-4 0,1-1-4,-11 5 4,-5 0-1,-8 0-1,0 0-1,0 0 2,0 0-3,0 0 1,0 0 3,-15 0 0,6 0 6,1 0-5,8-3 5,0-7-1,0 1-4,0 1-1,0 2 2,5-1-1,-2 4-1,3 3 0,4 0 0,1 0-3,3 0 1,-8 0 1,1 0 0,-7 10-1,0-10 2,0 0-1,0 1 1,0-1 0,0 7-6,0-7-45,0 0-150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21:34.36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F8071E-FF4A-4608-B68B-29DE03745713}" emma:medium="tactile" emma:mode="ink">
          <msink:context xmlns:msink="http://schemas.microsoft.com/ink/2010/main" type="writingRegion" rotatedBoundingBox="285,5035 24702,4608 24954,18963 536,19390"/>
        </emma:interpretation>
      </emma:emma>
    </inkml:annotationXML>
    <inkml:traceGroup>
      <inkml:annotationXML>
        <emma:emma xmlns:emma="http://www.w3.org/2003/04/emma" version="1.0">
          <emma:interpretation id="{1EDB7654-9199-4D9F-B892-8D9C300EB513}" emma:medium="tactile" emma:mode="ink">
            <msink:context xmlns:msink="http://schemas.microsoft.com/ink/2010/main" type="paragraph" rotatedBoundingBox="14642,4782 24712,4807 24708,6507 14637,648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1E1CE44-19BA-4E4D-AAAA-9C45D51D479A}" emma:medium="tactile" emma:mode="ink">
              <msink:context xmlns:msink="http://schemas.microsoft.com/ink/2010/main" type="inkBullet" rotatedBoundingBox="14642,4782 15865,4785 15861,6485 14637,6482"/>
            </emma:interpretation>
            <emma:one-of disjunction-type="recognition" id="oneOf0">
              <emma:interpretation id="interp0" emma:lang="en-US" emma:confidence="0">
                <emma:literal>to,</emma:literal>
              </emma:interpretation>
              <emma:interpretation id="interp1" emma:lang="en-US" emma:confidence="0">
                <emma:literal>PO,</emma:literal>
              </emma:interpretation>
              <emma:interpretation id="interp2" emma:lang="en-US" emma:confidence="0">
                <emma:literal>Pa,</emma:literal>
              </emma:interpretation>
              <emma:interpretation id="interp3" emma:lang="en-US" emma:confidence="0">
                <emma:literal>ho,</emma:literal>
              </emma:interpretation>
              <emma:interpretation id="interp4" emma:lang="en-US" emma:confidence="0">
                <emma:literal>Ho,</emma:literal>
              </emma:interpretation>
            </emma:one-of>
          </emma:emma>
        </inkml:annotationXML>
        <inkml:trace contextRef="#ctx0" brushRef="#br0">13860-2822 178,'-18'-60'67,"4"12"-48,8 0 18,6 15 27,0 7-41,0 4-3,0 4-9,20-1-4,10 10-1,8 3-3,6 6 1,1 0 0,-7 4-4,-2 15 0,-1 13 3,-5 5-3,-6-6 0,-7 5-3,-6-2 3,-11 6 0,0 9 0,0-7 6,-32 5 1,2-7 0,-8-3-3,0-8-3,5-4 0,6-6 0,7-14 5,9 2-5,8-7-1,3 4 4,0-2-4,0 1-6,0-3-5,-7 0-15,-4 0-59,5 0-89</inkml:trace>
        <inkml:trace contextRef="#ctx0" brushRef="#br0" timeOffset="-362.0206">13934-2759 256,'-17'-4'75,"10"2"-74,7-10 12,0-4 13,0 13-6,0-1 12,0 4-2,0 0-5,0 0-13,0 0 1,0 0 1,0 0 0,-3 0-4,0 0-6,3 0-1,-5 0-3,5 23-5,0 29 4,0 34 1,0 27 6,5 5-1,4 0-3,1-18-2,1-16 1,-5-16-2,-3-21 1,5-3 0,-8-16-1,3-16-1,-3-9-2,0-3-3,0 0-5,0-8-29,4-33-10,-1-14-78,3-13-86</inkml:trace>
        <inkml:trace contextRef="#ctx0" brushRef="#br0" timeOffset="460.0262">14582-2208 233,'-35'0'101,"-3"13"-97,-3 8-4,5 17 6,4 1-5,8 5 2,7 10 8,11-2-1,3-2-6,3-6 1,0-9-5,0-11-3,0-8 1,0-7-7,9-5-2,8-4 11,7 0 10,5 0-6,1-4 10,-4-21-10,1 1 4,-9-4-5,-4 2 1,-5-4-2,-1-3-2,-1-4 3,2 1-1,-4-1-1,-2 11 0,-3 7 0,0 8-1,0 9-1,0 2 1,-3 0 7,-29 0-7,-9 0-14,5 0 8,7 0-11,17 0-32,9 0-28,3 0-11,0 0-52</inkml:trace>
        <inkml:trace contextRef="#ctx0" brushRef="#br0" timeOffset="731.0418">15042-1839 303,'0'0'35,"0"4"-31,0 0 27,0 12-21,0 12-10,0 13 20,0 7 15,0 4-23,0-6-9,-25 7-2,-6-11-2,-6 0 0,0-14-10,2-13-13,12-4-116</inkml:trace>
      </inkml:traceGroup>
      <inkml:traceGroup>
        <inkml:annotationXML>
          <emma:emma xmlns:emma="http://www.w3.org/2003/04/emma" version="1.0">
            <emma:interpretation id="{516CB9CF-D9D1-447C-9AE7-188DA49801AF}" emma:medium="tactile" emma:mode="ink">
              <msink:context xmlns:msink="http://schemas.microsoft.com/ink/2010/main" type="line" rotatedBoundingBox="16520,4883 24712,4903 24708,6457 16516,6436"/>
            </emma:interpretation>
          </emma:emma>
        </inkml:annotationXML>
        <inkml:traceGroup>
          <inkml:annotationXML>
            <emma:emma xmlns:emma="http://www.w3.org/2003/04/emma" version="1.0">
              <emma:interpretation id="{4C71D54C-D84E-40C5-9DF4-0F3D1C94B461}" emma:medium="tactile" emma:mode="ink">
                <msink:context xmlns:msink="http://schemas.microsoft.com/ink/2010/main" type="inkWord" rotatedBoundingBox="16520,4883 24712,4903 24708,6457 16516,6436"/>
              </emma:interpretation>
              <emma:one-of disjunction-type="recognition" id="oneOf1">
                <emma:interpretation id="interp5" emma:lang="en-US" emma:confidence="0">
                  <emma:literal>Pippin</emma:literal>
                </emma:interpretation>
                <emma:interpretation id="interp6" emma:lang="en-US" emma:confidence="0">
                  <emma:literal>Pi, Pa, ☹ in = 3</emma:literal>
                </emma:interpretation>
                <emma:interpretation id="interp7" emma:lang="en-US" emma:confidence="0">
                  <emma:literal>Pi, Pa, Points</emma:literal>
                </emma:interpretation>
                <emma:interpretation id="interp8" emma:lang="en-US" emma:confidence="0">
                  <emma:literal>Pi, Pa, p in = 3</emma:literal>
                </emma:interpretation>
                <emma:interpretation id="interp9" emma:lang="en-US" emma:confidence="0">
                  <emma:literal>Pi, Pa, Prints</emma:literal>
                </emma:interpretation>
              </emma:one-of>
            </emma:emma>
          </inkml:annotationXML>
          <inkml:trace contextRef="#ctx0" brushRef="#br0" timeOffset="102742.8765">22683-2437 334,'21'-24'51,"9"2"-40,4 4-4,11 3-3,2 5-4,7 4 1,1 6-1,-7 0-1,-7 0-12,-18 0-8,-8 17-37,-15 13-75</inkml:trace>
          <inkml:trace contextRef="#ctx0" brushRef="#br0" timeOffset="102906.8859">22740-2090 265,'0'0'26,"0"0"27,32 0-8,18-11-18,18-8-25,5 8-2,-2-4-22,-13 2-119</inkml:trace>
          <inkml:trace contextRef="#ctx0" brushRef="#br0" timeOffset="103911.9431">23568-2618 99,'0'-21'169,"0"0"-148,0 7 25,14-4 6,16 3-34,19-3-10,5 5 5,1-1-12,-4 3 6,-18 9-5,-9 2 1,-13 0-1,-8 0-2,-3 40-2,-3 18-7,-41 10 2,-24 2 7,-8-8 3,11-16 6,15-14-3,23-10 2,20-12-8,7-4 0,0-6-4,0 2-3,34 5 3,10-3 4,14-3 7,-7 6-2,-7 4-2,-6-3-2,-14 6-1,-7 12 0,-11 10 0,-6 9-4,0-1-1,-44 5 2,-21-9 3,-17-6 3,2-7 3,4-6 2,14-5-8,18 0-8,11-15-20,9-1-138</inkml:trace>
          <inkml:trace contextRef="#ctx0" brushRef="#br0" timeOffset="102509.8631">22043-2585 305,'3'-5'102,"-3"2"-100,0 3 15,0 3-14,0 42-3,0 15-9,0 12 9,0 3 6,0-15-3,0-4-1,0-10 2,0-16-4,0-4 0,0-18-1,0-2 1,0-6 0,0 0 1,0 0 8,0 0 4,0-14 14,7-31 2,2-12-11,8-5-18,4 4 0,0 9 3,-1 3-1,1 0 0,2 0 2,1 3-2,0 6-1,4 7-1,-9 6 3,2 11-3,-7 4 0,-8 9-2,-6 0 2,0 0-1,0 0 1,0 9-6,0 33 1,8 18-7,2 6 12,-4 5 1,2-4-1,-5-2 0,-3-4 1,0-7-1,0 0 0,0-12 0,0-1-2,-17-3 1,2-3 1,3-14 0,1 1 0,4-8 0,1-3 0,3-3-4,-2-1 3,2-1-2,3-6-11,0 0-55,0 0-72,8-21-115</inkml:trace>
          <inkml:trace contextRef="#ctx0" brushRef="#br0" timeOffset="1414.0809">15736-2493 354,'0'0'30,"0"0"-30,0 32-3,0 24 3,0 23 7,-4 9 1,1-2-8,0-5 3,0-15-3,3-8-2,0-15 1,0-6 1,0-16 0,0-6 0,0-11 0,-3-4 0,3 0 0,0 0 1,-5 0 7,2-31 5,-3-21-11,-1-18-2,7-21 1,0-12-1,0-4 2,0-1 0,7 17 9,10 7-7,-1 9 18,1 7-5,4 7-11,2 7-2,1 16-3,0 6 0,1 13-1,-6 6-1,6 0 1,-1 13 0,3 0-5,6 26 5,-4 25 0,-3 8 3,-8 2-3,-15 3-2,-3 0 2,-3-2 3,-38-5 0,-18-1 2,-2-13-2,-4-13-2,17-8 2,18-17-3,13-5 3,14 0-2,3 0-1,0 0-8,6-20-35,21 2-17,8 4-3,0 9-48,-9 5 0</inkml:trace>
          <inkml:trace contextRef="#ctx0" brushRef="#br0" timeOffset="1660.0946">16207-2131 182,'0'4'32,"0"3"-21,0 1 48,0 7-5,0 11-6,0 3 9,0 5-27,0 2-15,0 5-2,-4-1-4,4-3-6,0-10 0,0-13-3,0 0-1,0-12 1,0 1-4,0-3 1,0 0-4,0 0-15,0 0-57,21-8-143</inkml:trace>
          <inkml:trace contextRef="#ctx0" brushRef="#br0" timeOffset="1894.1083">16704-1787 405,'0'0'2,"0"18"1,0 5-3,0 12 1,-4 5 1,-20-4 8,-3 1-8,-8 3-2,2-10-6,-5-5-32,8-2-135</inkml:trace>
          <inkml:trace contextRef="#ctx0" brushRef="#br0" timeOffset="2570.147">17324-2284 353,'14'-24'49,"-11"24"-49,-3 0 20,3 0-15,4 10-5,4 40 0,5 22 5,4 17 2,-6-1-7,1-1 4,-9-10-4,-3-20 1,-3-8-4,0-18 6,0-20-6,0 0 3,0-11 0,0 0 2,0-11 2,0-29 7,0-16-1,0-22-8,0-11-2,0-14 0,0-9 0,0-9 4,0 0-1,0 12 0,24 16 4,0 20 1,2 11-4,3 17 0,-9 13 2,1 15-6,-2 3-4,1 12 3,9 2 1,1 0 0,8 18-2,-5 31 1,-1 15 1,-12 7 0,-20 0-1,0-5 1,-17-4 1,-34-3 2,-10-7 2,-12-15-4,13-10 0,12-14-1,17-4-1,17-7-4,14-2-4,0 0-27,14 0-46,27 0-145</inkml:trace>
          <inkml:trace contextRef="#ctx0" brushRef="#br0" timeOffset="2931.1675">17855-2085 134,'0'0'110,"0"0"-93,0 0 50,0 0-12,14 0-25,16-2-2,14-23-24,12 3-2,1 4-3,1 5 5,-14 4-4,-9 9 2,-8 0-1,-3 0-1,-10 32-1,-5 20 1,-9 8 2,0 11-1,-23 2 3,-25-5 1,-7-14-2,4-14 0,7-11 1,13-10-1,15-18-1,13-1 2,3 0 1,0 0-1,0 0 7,23-5 0,22-20-2,11-5-4,17-4-5,-2 4-4,4 2-4,0 1-32,-7 2-69,-11 0-172</inkml:trace>
          <inkml:trace contextRef="#ctx0" brushRef="#br0" timeOffset="3105.1776">18960-1861 271,'0'8'52,"0"18"-49,-8 4 16,-22 10 17,-8 0-15,-6 9-3,-7 0-3,0-3-15,2 3-4,5-5-11,17-14-73</inkml:trace>
          <inkml:trace contextRef="#ctx0" brushRef="#br0" timeOffset="4235.2422">20355-2005 237,'8'0'31,"2"0"10,13 0-2,9-3-15,12-12-12,7 0 0,4 0 8,-1 5-13,1-3 2,-15 7-1,-9 6-3,-13 0-4,-12 0-1,-6 19-9,0 21 9,-11 11 3,-33 5 11,-13-7-3,1-9-8,12-12 5,20-16-8,21-3-1,3 0-4,0-4 2,38 2 3,3 4 2,-4 0 4,-3-3-4,-10 2-2,-7 9-1,-7 3 1,-2-3-2,-8 3 2,0 7 0,-14-2 2,-34 5 6,-17-9 0,1-4-1,5-4-6,18-5-1,14-7-4,7-3-7,2 0-29,-2 0-92</inkml:trace>
          <inkml:trace contextRef="#ctx0" brushRef="#br0" timeOffset="101736.819">21324-2241 156,'0'-24'77,"6"5"-65,-6 17 15,3 2 19,4 0-14,-7 0 9,5 0 0,-5 0-23,3 0-4,-3 0 6,3 0-6,0 0-1,-3 0-7,3 0-1,5 30-5,-2 28-1,1 15 1,-7 10-1,0-5 1,-18 3-9,-18-11-2,-5-16-63,-3-27-207</inkml:trace>
          <inkml:trace contextRef="#ctx0" brushRef="#br0" timeOffset="3748.2144">19562-2318 10,'11'-12'398,"-8"12"-386,0 0-12,-3 46-9,10 18 9,4 25 2,3 6 5,1 4-5,2-4-2,-7-10-1,-2-8 0,-5-16 1,-6-15-2,0-12 1,0-15 1,0-16 0,0-3 0,0 0 3,-3-19 7,-5-24 3,-1-21-13,-6-17 1,12-13 1,3-25 7,0-26-5,0-3-3,21-1 2,10 13-2,6 28 10,1 16-3,0 11-3,3 14 8,-5 15-6,-1 12-7,-2 14-1,-4 8-3,1 17 3,0 1 0,4 19 1,1 44-2,-11 22-4,-15 10 6,-9 4 0,-6-8-2,-41-4 2,-21-17 2,-8-9 3,1-15 0,11-16-5,23-20-1,20-7-9,10-3-39,11 0-52,0-13-230</inkml:trace>
          <inkml:trace contextRef="#ctx0" brushRef="#br0" timeOffset="105449.0313">21436-2892 4,'-14'3'380,"14"-3"-343,0 0-31,0 0 22,0 0-3,0 0-6,0 0 6,0 0-4,0 0-12,0 0-6,0 0-2,0 0-1,0 0-2,0 19-10,0 15-17,-24 2-66,-20 5-109</inkml:trace>
        </inkml:traceGroup>
      </inkml:traceGroup>
    </inkml:traceGroup>
    <inkml:traceGroup>
      <inkml:annotationXML>
        <emma:emma xmlns:emma="http://www.w3.org/2003/04/emma" version="1.0">
          <emma:interpretation id="{6005BC8F-F216-4D19-8309-A2128407BE89}" emma:medium="tactile" emma:mode="ink">
            <msink:context xmlns:msink="http://schemas.microsoft.com/ink/2010/main" type="paragraph" rotatedBoundingBox="801,7386 24147,6977 24193,9591 846,10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C7580D-57D6-4EFB-9840-509F0E5491BB}" emma:medium="tactile" emma:mode="ink">
              <msink:context xmlns:msink="http://schemas.microsoft.com/ink/2010/main" type="line" rotatedBoundingBox="801,7386 24147,6977 24193,9591 846,10000"/>
            </emma:interpretation>
          </emma:emma>
        </inkml:annotationXML>
        <inkml:traceGroup>
          <inkml:annotationXML>
            <emma:emma xmlns:emma="http://www.w3.org/2003/04/emma" version="1.0">
              <emma:interpretation id="{FDA1D9BC-B589-4B5F-98B0-EEE7589C9DE1}" emma:medium="tactile" emma:mode="ink">
                <msink:context xmlns:msink="http://schemas.microsoft.com/ink/2010/main" type="inkWord" rotatedBoundingBox="12076,7730 17145,7641 17172,9138 12102,9227"/>
              </emma:interpretation>
              <emma:one-of disjunction-type="recognition" id="oneOf2">
                <emma:interpretation id="interp10" emma:lang="en-US" emma:confidence="0">
                  <emma:literal>Blebbiest(s)*</emma:literal>
                </emma:interpretation>
                <emma:interpretation id="interp11" emma:lang="en-US" emma:confidence="0">
                  <emma:literal>Blebbiest(s)]),</emma:literal>
                </emma:interpretation>
                <emma:interpretation id="interp12" emma:lang="en-US" emma:confidence="0">
                  <emma:literal>Blebbiest(s))),</emma:literal>
                </emma:interpretation>
                <emma:interpretation id="interp13" emma:lang="en-US" emma:confidence="0">
                  <emma:literal>Blebbiest(s).))</emma:literal>
                </emma:interpretation>
                <emma:interpretation id="interp14" emma:lang="en-US" emma:confidence="0">
                  <emma:literal>Blebbiest(s)...))</emma:literal>
                </emma:interpretation>
              </emma:one-of>
            </emma:emma>
          </inkml:annotationXML>
          <inkml:trace contextRef="#ctx0" brushRef="#br0" timeOffset="130207.4474">11389 425 387,'-11'-12'61,"11"12"-52,0 0 19,0 7-28,0 35-9,0 13 3,0 10 6,0 0 5,0-7-4,0-12-1,0-3 2,0-23-2,0 1 1,0-10-1,0-6 1,0-5 0,0 0 3,0 0 1,0 0 3,-3-27 8,-6-32 14,-2-14-4,1-18-25,2-4-1,2-11 6,6 3-4,0 8-1,0 15 6,0 20-5,6 4 3,12 19-2,-1 7 1,-4 6 3,-2 10-7,-5 14 0,5 0-1,10 0-4,12 22-1,11 28-1,0 7 6,-12 11 0,-16 2-6,-16 3 6,0-3-2,-16-4 2,-36-11 1,-13-10 1,-6-5 0,12-18 0,15-10 0,20-12 0,21 0-1,3-28-3,0-18 1,11 3-59,19 13-12,5 11-43,-8 7-145</inkml:trace>
          <inkml:trace contextRef="#ctx0" brushRef="#br0" timeOffset="130573.4684">11691 671 315,'0'0'103,"5"0"-90,-5 0 35,3 0-42,4 2-6,-1 30-1,8 9-2,3 15 3,-7 3 8,-2-1-2,-5-9-1,-3 0 0,0-12 3,0-9 1,0-9-2,0-14-1,3-5-3,-3 0-2,3 0-1,-3 0 1,3 0-1,-3-10-3,8-25-8,-4-27-61,2-14-309</inkml:trace>
          <inkml:trace contextRef="#ctx0" brushRef="#br0" timeOffset="131823.5399">12216-31 240,'-6'-40'63,"-1"10"-40,4 14 55,3 10-38,0 6-19,0 0-2,0 0-7,0 0-11,0 24-1,3 30-6,10 27 6,8 16 2,-4 5 0,-6 2-2,-5-9 1,-6-12-1,0-21-1,0-17-1,0-17 1,0-18 1,0-4 0,0-6 0,0 0 3,0 0-2,0-21 4,0-31 3,3-7-4,15-5-4,2-1 0,4 8 0,6 10 1,5 3-1,-2 18 0,5 10-1,-3 13 0,-5 3-2,0 7 2,1 38 0,-7 13-2,-10 17 0,-10-9 2,-4 2-1,0-10 0,-42-6 2,-5-8 0,-8-14-1,7-9 1,10-8 3,15-13-3,5 0 3,6-5-1,-6-28 6,-2-9-8,-1-1-6,9 10-8,0 4-18,6 14-1,6 0-20,0 7-55,10-11-39</inkml:trace>
          <inkml:trace contextRef="#ctx0" brushRef="#br0" timeOffset="205011.726">12908 687 6,'-3'-11'67,"-3"3"-54,1-3 2,2 9 41,3 2-24,0 0-16,0 0 6,0-3 7,0 0-1,0 3 4,0 0-14,0 0 1,0 0 0,0 0-5,0 0 3,0 0 2,0 0-2,0 0-1,0 0-5,0 0 1,0 0-3,0 0-4,0 0 0,0 0-2,0 0-3,0 0 0,0 0-3,0 27-3,3 10 1,8 4 5,-1-1 2,1-7-2,-5-6 0,0-5 1,2-3-1,-5-7 0,0 0 0,1-7 0,-1 2 0,-3-7 0,0 0 0,0 0 0,0 0 0,0 0 0,0 0-4,0 0-3,0 0-22,0-7-79,0-14-207</inkml:trace>
          <inkml:trace contextRef="#ctx0" brushRef="#br0" timeOffset="205516.7549">13409 746 109,'0'0'77,"3"0"-55,-3 0 31,0 0-4,0 0-24,0 0-21,0 5-4,0 25-5,0 13 5,0 3 1,-14 3-1,-2-7 3,2 2-6,0-7-1,8-7-8,-7-8-85</inkml:trace>
          <inkml:trace contextRef="#ctx0" brushRef="#br0" timeOffset="206150.7911">13781 377 194,'3'-19'60,"3"11"-59,5-5 31,2-2 3,7 4-35,-5 3 0,2-1 5,4 9 1,-1-3 3,4 3-1,-7 0-4,2 3-1,-8 27-3,-4 10-8,-7 3 7,0 6 0,-4-3 1,-16-2-1,-1-13 1,9-10 0,1-7 0,4-4 1,7-4-2,0 2-1,0-1 0,0-1-3,18-3-4,12 2 7,0 0 1,-5 9 2,-6-1-2,-2 9-2,-9-1 1,-5 1-2,-3 2 0,0 4 3,-3 1-6,-17-3 2,-9-3 5,2-4 2,-11 6 1,-9 3-1,-15 2-2,2 4-7,-4-7-36,11-17-92</inkml:trace>
          <inkml:trace contextRef="#ctx0" brushRef="#br0" timeOffset="133427.6316">14792-169 313,'0'-24'40,"0"24"-38,0 0 35,0 15-25,-27 48-12,-20 39 0,-12 30 25,1 6-4,10 9-8,12-12 2,19-17-8,17-21-5,0-19-1,27-19-1,23-19 0,18-12-4,11-22 4,0-6-10,2 0-42,-9-4-120</inkml:trace>
          <inkml:trace contextRef="#ctx0" brushRef="#br0" timeOffset="134048.6671">15119 472 112,'-3'-14'113,"3"0"-78,0 2 55,27-7-38,28 1-42,10 0-9,9-4 3,9 6 1,-9-5-5,-1 0 1,-10 8-1,-5 2-3,-14-5-7,-2 13-40,-16-16-56,-8 5-123</inkml:trace>
          <inkml:trace contextRef="#ctx0" brushRef="#br0" timeOffset="133820.6539">15239 591 310,'0'-25'76,"16"-5"-68,22-8 18,3-10-19,0 2-5,-3-13 5,-11-5 1,-6-3 0,-12-7 3,-6 0-1,-3 8-6,0 5 3,0 7-4,0 19-1,-6 11 6,0 13-1,2 11-1,0 0-1,1 0-5,-10 4 0,-4 36-8,-7 24 8,3 13 1,7 2 0,11 10 1,3 0-2,0-9 0,0-7-1,20-14 1,1-11 0,6-11-3,4-9-1,3-12 2,0-5-6,-7-8-15,-9 2-54,-9-5-96</inkml:trace>
          <inkml:trace contextRef="#ctx0" brushRef="#br0" timeOffset="134283.6806">15753-242 253,'55'3'38,"20"46"-38,13 21 47,12 19-38,1 21 21,-19 21 2,-20 9-12,-39 6-8,-23-6-8,-44-11-4,-55-6 1,-17-6 1,-10-20-2,13-14 0,19-30-22,11-34-136</inkml:trace>
          <inkml:trace contextRef="#ctx0" brushRef="#br0" timeOffset="109319.2527">-1 517 3,'0'-8'0,"0"-5"8,0 5 9,0-8-12,0 2 44,0 6-14,0-2-18,0 9 20,0-4 8,0 3-11,0-5-10,0-1 4,0-2-4,0-2-9,0 0-4,0 2 16,0 4 11,0-3-14,0 1-5,0 3-15,0-1 10,0 4 4,0 2-6,0 0-2,0 0-4,0 0-5,0 0-1,4 6-3,-1 34-4,5 24-5,-2 17 11,0 0 1,2-3 0,-8-3 1,0-10 0,0-16-1,0-2 0,0-20 1,0-12-1,0-7 2,0-4-2,0-4 1,0 0 3,0-24 1,0-38 4,0-27-7,-5-8 0,2-2-2,3-9 0,0 17 1,0-1-1,8 3-1,22 14 1,11 6 0,0 23-9,10 19 9,-4 24-5,1 3 5,-4 24 0,-9 46-3,-12 22-2,-16 7-1,-7 5-3,0-18 9,-21-9-3,-6-18 0,4-19 2,5-13 1,12-13 0,3-7 2,3-7-2,0 0 2,0 0-1,0 0-1,14 0-8,13-7 3,3 7 2,-3 0-4,-4 0 6,-2 34-2,-4 12-2,-9 6 3,-8 9 2,0 1-4,-4-3 4,-30-5-3,-4-11 3,5-16 7,5-5 0,7-16-2,5-6 3,-1 0 1,-3-40 1,-1-12-10,0-7-1,4 11-3,-3 6 0,-4 7-3,3 8-8,1 6-15,4 13-51,-1 3-49,5-1-52</inkml:trace>
          <inkml:trace contextRef="#ctx0" brushRef="#br0" timeOffset="109709.275">1039-31 277,'0'-9'35,"0"9"13,0 0 13,-11 18-55,-12 66-6,-12 38 0,-5 33 2,5 4 16,15-8-12,14-6 4,6-16-4,3-17-6,41-13 5,7-24-5,7-16-1,4-13 1,-1-14 0,-1-18-4,-7 1 0,-20-11-17,-13-4-83,-20 0-136</inkml:trace>
          <inkml:trace contextRef="#ctx0" brushRef="#br0" timeOffset="110407.3149">1488 684 302,'0'0'35,"0"-27"-34,6-2 16,15-8-12,0 0-5,-7-3 13,0-5-3,-11-7 3,-3-7 0,0-2 5,0 7-11,0-3-2,0 4 9,-8 2-3,-1 13-9,2 12 5,0 14-5,3 6 0,4 6 4,0 0-3,-3 0-3,-3 6-5,-2 37-1,-2 22 4,7 13 2,3 8 1,0 3-1,0 0 1,10-12-1,14-9 0,4-7-1,2-10 0,8-10-5,1-14-3,7-6-5,-9-9-34,-3-12-72,-16 0-107</inkml:trace>
          <inkml:trace contextRef="#ctx0" brushRef="#br0" timeOffset="110655.3291">1349 585 41,'0'-19'240,"0"4"-233,0-3 37,21 2-17,9-5-26,14 2-1,3 4 0,12-3 0,2-1 0,-7 1-10,1-1-13,-7 4-21,-4-3-15,-11 6-14,-4-2-11</inkml:trace>
          <inkml:trace contextRef="#ctx0" brushRef="#br0" timeOffset="110961.3466">1703-104 51,'10'0'160,"21"0"-155,17 0 2,13 27 12,7 31-14,3 27 5,0 22 3,-12 23-2,-12 7-2,-15 5 21,-19 0-10,-13 1-1,0 2-11,-45-7-2,-8-4 5,-3-28-11,6-13 0,9-23 3,14-26-3,12-20-7,9-11-13,6-13-38,0-19-63</inkml:trace>
          <inkml:trace contextRef="#ctx0" brushRef="#br0" timeOffset="111149.3574">2715 655 340,'50'-31'0,"12"5"0,6 7-8,-7 6 8,-2 13-14,-15 0-15,-14 0-83</inkml:trace>
          <inkml:trace contextRef="#ctx0" brushRef="#br0" timeOffset="111315.3669">2670 1119 278,'0'0'46,"38"0"-26,27-23-1,12-1-19,9-3-11,-1 5 9,-3 4-46,0-7-62</inkml:trace>
          <inkml:trace contextRef="#ctx0" brushRef="#br0" timeOffset="112387.4282">3805 462 291,'-3'-12'12,"3"12"7,0 0 27,0 0-34,0 0 9,0 52-5,0 28-16,0 25 0,6 10 6,5-4-2,-4-11-1,-4-7-2,0-14-1,-3-18 1,0-21-1,0-17 0,0-15 2,0-8-2,0 0 3,0 0-1,0-52 9,0-18 19,-6-29-18,-15-14-12,4-13 0,4-14 0,5-11 1,8 10-1,0 10 3,0 29-1,8 29 2,13 20 3,-6 20-4,6 14-1,-1 14 0,12 5-2,8 0-3,12 35 1,1 35 1,3 18-2,-20 16 0,-15-3 2,-21-2 0,0-14-1,-34-5 0,-30-10 1,-19-11 1,1-8 4,8-19-1,27-20-2,23-12-1,16 0 2,8-12-1,0-25-1,0 4-27,0 14-24,28 1-32,2 7-118</inkml:trace>
          <inkml:trace contextRef="#ctx0" brushRef="#br0" timeOffset="112760.4494">4391 861 328,'-14'41'10,"-10"7"-8,4 7 4,2 9 8,15-6-5,3-6 0,0 0-3,0-12-5,15-13-1,8-6 0,7-10 0,2-11 3,12 0 3,0-11 9,7-18 2,-10-12-13,-8 1-3,-12 5 4,-10 4-2,-11-3 4,0 7 1,-6-5 1,-32 5-8,-18 3-1,-4 8 0,-1 1-2,2 8-4,18 2-4,17-1-9,18-1-23,6-5-25,17 0-50</inkml:trace>
          <inkml:trace contextRef="#ctx0" brushRef="#br0" timeOffset="113488.4912">5011-71 207,'-10'-9'137,"10"9"-116,0 0 41,0 0-46,0 35-16,0 37-9,0 26 9,10 18 4,4 10-2,2 0 3,1-7-4,-9-11 0,-8-22-1,0-22 0,0-18 0,0-19 0,0-17 0,0-7 1,0-3-1,0 0 0,0 0 4,10-21 0,13-17 9,9-2-3,-2-3-9,0 10 0,2 6-1,1 9 0,2 6 0,-2 8-1,2 4 0,-9 0 0,-2 18-1,-3 16 1,-7 7-4,-8 3 4,-6 2-1,0 4-2,0-7 4,-12-4-3,-23-8 3,0-10 0,-1-6 0,1-8 4,2-7 6,-2 0-1,5-24-2,1-19 0,9-8-7,10-3-6,7 12 0,3 8-11,0 5-28,0 21-90</inkml:trace>
          <inkml:trace contextRef="#ctx0" brushRef="#br0" timeOffset="120006.864">5921 655 20,'0'0'18,"3"0"-18,-3 2 33,0-2-12,0 0 4,0 0 16,0 0 6,0 0-1,0 0 9,4 0 0,-4 0-24,0 0-20,0 5-3,0 4-2,0 9-6,0 17-1,0 13-6,0 12 7,-21 5 0,0 6 1,-2 0-3,2-8 1,7-5-10,4-17-12,7-20-141</inkml:trace>
          <inkml:trace contextRef="#ctx0" brushRef="#br0" timeOffset="121108.927">5904 800 25,'0'-16'20,"0"8"-8,0 0 8,0 2-5,0 4-8,0-4 20,0 3-13,0-2 4,0 3 15,0-1-9,0 0-11,0 3 7,0 0 1,0 0-8,0 0-5,0 0-1,0 0 1,0 0-3,0 13-5,0 17-5,0 13 5,0 9 5,0 9-4,0 7 3,0 6-2,0-7 5,0-4-6,14-7 1,10-12 2,3-23-4,6-5 1,2-13 0,-1-3 1,3 0 3,-6-25 0,2-15-4,-6-13 3,-6-7 0,-7-9 2,-8-4-2,-6 3 1,0 6 4,-3 4 9,-20 9-3,-7 13-6,-8 9 1,0 10-5,-7 10-2,-2 9-2,3 0-1,3 3 0,7 25-4,14-2-8,12 6-8,8-2-24,0 2-64,8-8-32</inkml:trace>
          <inkml:trace contextRef="#ctx0" brushRef="#br0" timeOffset="126083.2115">7873 36 136,'0'-46'109,"0"0"-94,0 17 56,0-3-17,0 4-31,0 7-2,0 6 5,0 3-6,0 8-15,0 4 2,0 0 5,0 0-9,0 47-3,-21 42-7,-23 42 7,-11 32 8,1 11-4,16-2 2,18-19-5,20-15 1,0-17-3,0-6 1,23-5 0,6-12 1,-2-4-1,6-19-1,11-13-6,11-17-15,13-33-21,-3-12-169</inkml:trace>
          <inkml:trace contextRef="#ctx0" brushRef="#br0" timeOffset="126593.2407">8330 843 372,'-3'0'50,"3"0"-46,0 0 4,0 0-8,9-11 0,15-19 15,3-4 9,-2 2-24,-12-3 1,-10 2 3,-3-18 3,0 0-3,0-9-2,0-6-1,0 3 0,-3 1 6,-7 6-7,-1 14 5,2 9 2,-3 11-6,9 11 6,0 0-1,0 11-1,3 0 2,-3 0-7,3 0 0,-8 25-4,2 32-7,-9 24 9,0 11 2,0 1 2,9-12-1,6-10-1,0-13-1,0-20-1,16-9-3,12-10 5,2-8-4,5-4 2,-5-7 0,-6 0-15,-7 0-22,-10 0-19,-4 0-38,-3 0-36</inkml:trace>
          <inkml:trace contextRef="#ctx0" brushRef="#br0" timeOffset="126907.2587">8330 843 74,'-154'-115'149,"154"115"-131,0-8 56,0 5-22,0 3-28,0-6 4,0 0-11,4-7-10,10 1-7,-2 3 0,9-5-3,3 4 3,11-9 0,12 3 0,11-1 0,-1 4 0,2 8-1,-9-6 0,2 8-1,-1 3-5,-13 0-26,-5 0-89,-9 0-136</inkml:trace>
          <inkml:trace contextRef="#ctx0" brushRef="#br0" timeOffset="127185.2746">8734 3 312,'29'0'1,"31"27"2,22 43 14,10 35-15,-10 27 9,-17 12 6,-27 15-7,-38-5-2,-8-2-8,-70-4-3,-28-11-3,-9-17-11,6-19-11,13-27-62,18-35-130</inkml:trace>
          <inkml:trace contextRef="#ctx0" brushRef="#br0" timeOffset="128003.3214">8383 657 155,'0'-5'35,"0"0"20,0-2-15,0 3-30,0 4-8,0 0 5,0 0-2,0 0-3,0 4-2,0 40-6,-3 10 6,-11 14 12,-5-2 3,-6-1-1,9-11-3,2-6-4,11-12-6,0-10 2,3-15-3,0-4 0,0-7-3,0 0-3,0 0-15,20-7-46,-4-23-122</inkml:trace>
          <inkml:trace contextRef="#ctx0" brushRef="#br0" timeOffset="128572.3539">8391 861 89,'-4'0'30,"4"-4"-9,0 4 40,0-3-9,0 0-15,0 3-2,0 0-10,0-5 3,0 5-3,0 0-3,0 0-4,0 0 2,-4 0-10,4 0-6,0 0-1,0 0-3,0 0-1,0 15-4,12 8 1,14 9 3,12 2 2,-4-7-1,0 1 5,-7-4-4,-9-3-1,-6-5 0,-4-10 1,-5 1-1,0-7 0,-3 3-1,0-3 1,0 3-9,0-3-12,0 0-97,-20-10-206</inkml:trace>
          <inkml:trace contextRef="#ctx0" brushRef="#br0" timeOffset="129108.3846">10002 713 18,'-10'0'266,"10"4"-247,0-1-9,0-3 14,0 0-23,0 0 10,0 0 11,0 0-16,0 0 0,0 0-2,0 0-2,0 0 12,0 0 0,0 0-6,0 0 1,0 0-2,0 0 2,21 0-1,12 0 1,15 0 9,7-3-11,-1-13 0,1 2 1,3-5-5,-4-2 1,1 2-4,-4 0 1,-10 5-2,-11 4-2,-13 10-5,-10 0-8,-4 0-33,-3 0-64,0 0-85</inkml:trace>
          <inkml:trace contextRef="#ctx0" brushRef="#br0" timeOffset="129528.4086">10261 369 204,'-3'-11'44,"3"3"-16,0 3 50,0 5-57,0 0 11,0 0-1,0 0-23,0 0-8,0 0 1,0 0-1,0 0 0,0 6-1,0 23-1,0 8 2,0 11 4,3 8 0,11 5 1,-1 0 0,4 1 7,4-2-6,-4 2-5,-4-13 4,-5-1-5,-2-7 1,-3-10-1,0-1-1,2-9-1,-5 1-3,0-4-14,0-9-42,-17-9-187</inkml:trace>
          <inkml:trace contextRef="#ctx0" brushRef="#br0" timeOffset="135293.7383">16731 539 253,'-27'7'58,"7"-7"-45,6 0 50,14 0-38,0 0-8,0 0 3,0 0-1,0 0-8,0 0-3,20 0 2,18 0-5,13-13 1,23 1 1,8-7-7,7 5 0,-7-5-1,-8 6-5,-12-3 0,-21 10-9,-17 4-26,-13-2-17,-11 4-38,0 0-51</inkml:trace>
          <inkml:trace contextRef="#ctx0" brushRef="#br0" timeOffset="135602.756">16894 144 280,'0'-4'53,"0"4"-29,0 0 27,0 0-30,0 0-15,3 0-1,15 30-5,8 33 3,3 15 1,-5 21-3,-1 5 4,-5-6 4,-6-5-7,-1-14 0,-7-2-1,-1-19-1,3-12 2,2-6-4,-2-19 2,9-5-5,-9-11-7,14-5-26,1 0-110</inkml:trace>
          <inkml:trace contextRef="#ctx0" brushRef="#br0" timeOffset="136075.7831">17521 523 299,'4'0'72,"-1"31"-72,8 21-3,-2 4 3,-2 6 3,1-8 2,-2-5-4,-6-12-1,0-10 1,0-16 0,0-6-1,0-5 4,0 0-4,0 0 5,0 0 9,-6-37 11,-9-20 5,-2-15-30,4-20 3,2-21-3,2-10 2,6-9-2,3 10 0,0 21 1,0 21 1,6 19 1,14 21 4,-2 13-1,-2 8-2,-2 14-4,-3 5 0,5 0-2,1 26-1,1 33 2,-9 11-1,-9 12 2,0-1-2,-21-8 2,-5-12 0,-1-15 2,3-12-4,10-9-4,7-9 3,7-8-16,0-2-40,0-2-79</inkml:trace>
          <inkml:trace contextRef="#ctx0" brushRef="#br0" timeOffset="137662.8739">18765-123 189,'-3'-37'103,"-2"19"-86,5 15 57,0 3-37,0 0-23,0 0-7,0 0-7,0 47 0,0 28-7,0 23 7,11 15 2,-4 1-1,1 0 0,-2-13-1,-3-19 0,0-23 0,0-19-1,-3-18 1,0-17-2,0-2 1,0-3 1,4 0 1,0 0 3,0 0 2,2-30-1,-3-10-2,8-16-3,2-1-1,4 4 1,10 1 0,1 15-2,2 15 0,0 16-1,2 6-1,1 0 1,-1 12 0,-5 32 2,-7 1-3,-5 11 4,-12-6-1,-3-14-2,0-1 2,0-12 1,-18-6-4,-9-3 4,-1-9 0,1-5 6,-3 0 3,-2 0-8,2-14 0,7-20 0,5-7-1,18 1-4,0 7-15,0 7-56,27 7-33,22 0-59</inkml:trace>
          <inkml:trace contextRef="#ctx0" brushRef="#br0" timeOffset="142316.14">21913-877 258,'7'-15'32,"-7"15"-17,0 0 40,0 0-55,0 56-3,-7 38 1,-27 49 2,-4 29 18,-10 10-6,10 4 4,5-5 4,19-22-10,14-23-6,0-30-4,38-31-4,17-21 2,5-19 0,-1-17-9,6-17-26,-7-1-104</inkml:trace>
          <inkml:trace contextRef="#ctx0" brushRef="#br0" timeOffset="142720.1631">22312 62 315,'0'-40'39,"3"-8"-39,27-6 27,5-7-24,-5-7 1,-7-12 11,-2 1-5,-13-7-2,-5 0-2,-3 19 4,0 15-3,0 22 1,0 17 9,0 8-8,0 5-2,0 0-4,0 0-3,-3 35-4,-15 14-6,4 28 10,11 2 2,3 4-2,0 3 0,3-10 2,15-2-2,2-11 0,7-5-2,5-17-4,-2-6 4,0-10-7,-2-17-15,-4 5-43,-7-13-70,-7 0-94</inkml:trace>
          <inkml:trace contextRef="#ctx0" brushRef="#br0" timeOffset="142946.176">22100-34 126,'0'-16'176,"3"-5"-131,41-1 9,21-5-42,17 2-8,7 4-4,3 6 0,-4-1-1,-9 7-4,-11 3-9,-17 3-57,-13-10-80</inkml:trace>
          <inkml:trace contextRef="#ctx0" brushRef="#br0" timeOffset="143199.1905">22724-635 276,'57'16'27,"22"44"-25,24 32 32,6 28-12,-8 23 13,-19 30-5,-17 12 0,-35 16-8,-30 2-12,-24-1-3,-77-9-2,-52 0-5,-45-12 0,-31-16-10,-9-30-13,-4-43-99</inkml:trace>
          <inkml:trace contextRef="#ctx0" brushRef="#br0" timeOffset="202486.5813">6459 1438 54,'7'0'2,"-3"0"61,-4 0-17,0-4-16,0 0-3,0 4 2,0 0 7,3 0-1,-3 0 2,3 0-4,-3 0-6,0 0-10,0 0-8,0 0-9,0 22-8,0 18 0,0 6 8,-6 2 0,-12 1 0,-2 1-10,-1-7-36,-3-13-76</inkml:trace>
          <inkml:trace contextRef="#ctx0" brushRef="#br0" timeOffset="203231.6242">6768 1072 99,'-6'-6'84,"3"-3"-75,3-1 16,0 5 12,0-8-22,0 4-3,0 1 5,0-8 0,0 3-9,6-5 7,12 3-1,2-4-3,4 1-2,11-7 2,1 1-9,2 6 2,0 4-2,-8 9-1,-10 2 0,-2 3-1,-12 0 0,-6 33-5,0 17-10,0 11 7,-21-3 8,-5-2 2,-1-14-2,9-11-4,12-12 4,3-8 0,3-11 0,0 0-2,0 0 2,0 0-1,24 0-6,9 0 4,-2 0 2,-7 0-1,-8 0 1,-5 0-3,-2 13 1,-9 9-1,0 4 3,0 7-2,-9 5-2,-32 2 3,-10-3 2,7-9 6,9-7 1,8-8 0,1-1-3,-9 0-4,-9 5-1,-18 9-14,-9-15-86</inkml:trace>
          <inkml:trace contextRef="#ctx0" brushRef="#br0" timeOffset="207296.8564">17947 827 104,'-27'0'82,"14"-3"-72,2-7 9,11 4 36,0-2-19,0-2-16,21-4-6,13-2-13,3 0 0,4 4 5,-6 0-4,-2 5 1,-6 5 4,4 2-4,-7 0 1,-4 0-3,-5 0-1,-12 17-1,-3 23-7,0 6-2,0 10 9,-29 2 1,-10 5 0,-16-4 0,-4 3-1,2-10-1,10-15 2,9-13 0,20-8 0,9-11 1,9-2 1,0-3-1,0 0-1,0 0 4,27 0 2,23 0-2,22-8 8,7-2-12,3 1 0,-8 7-2,-1-2-8,-5-3-19,-8 7-49,-2-1-50</inkml:trace>
          <inkml:trace contextRef="#ctx0" brushRef="#br0" timeOffset="208441.9222">19440 425 137,'3'-5'8,"0"-2"12,1 4 30,-1 0-34,-3 0 2,0-1 13,0 4 4,0 0 9,0 0-20,0 0-7,3 0-10,-3 0-5,0 0-2,0 0-2,5 39-1,1 15-7,-3 14 10,3-1 2,2-3 1,-8-10-2,4-5-1,-1-12 0,-3-8 0,3-7 0,-3-14 0,0-2 0,0-6-4,0 0 4,0 0 1,0 0 3,0 0 3,0 0 4,0 0-1,0-13 5,0-14-7,0 0-7,0-8-2,-3 5 1,3-3 0,0-1 2,0-2 0,0 5 0,0 1 0,0 8 1,0-6-2,0 6 0,9 7-1,5-1 0,1 7 1,5-3-3,1 9 2,-2 3-2,6 0 2,-1 0 0,-1 14 0,-2 19-4,-5 9-4,-2 12 5,-11 2 1,-3 3-3,0-1 5,-27 3-1,-28-5-7,-8 5 4,-7-3 3,-1-2-6,6-14 7,12-11 0,11-12 2,22-3 0,9-11-2,11-2 3,0 0-3,0-3 3,0 0-3,5 0 0,28 0-4,17 0 4,15 0 4,8 0-4,-2 0 1,-3 0 0,-6 3 0,-9 13-2,-4-1 1,-16 3-5,2 0-4,-14 1-58,-5-11-84</inkml:trace>
          <inkml:trace contextRef="#ctx0" brushRef="#br0" timeOffset="209169.9638">20319 687 150,'0'-3'118,"0"3"-104,0 0-1,0 0 19,0 29-32,0 12-1,-8 11 1,-11-1 12,-6-1-10,1 2-2,3-12-2,6-4-3,4-10-27,11-15-41,0-11-107</inkml:trace>
          <inkml:trace contextRef="#ctx0" brushRef="#br0" timeOffset="209805.0001">20768 259 283,'3'-5'9,"2"-1"2,-2-7 46,3 7-46,-3-1-6,8 2 3,-1-2 5,1-1-1,1 1 1,6 1-4,6 1-8,-1 5 1,1 0 0,-3 0-2,-7 0 0,-5 11-6,2 27 2,-11 10 1,0 8 1,0 6 0,-27-5 1,-14 1 0,0-14 0,10-7 2,15-15 2,11-8-3,5-2-2,0-3-3,0-4 1,8 0-1,16 1 4,-1-3 1,4-3 1,0 5-1,-2 3-2,-4 6 0,-5 5-2,-5 5 0,-11 3 1,0 7-1,-14-1 2,-34 4-1,-10-2-4,1-5 7,-5 10 7,4 0-7,-7 0-9,-3-10-98</inkml:trace>
        </inkml:traceGroup>
      </inkml:traceGroup>
    </inkml:traceGroup>
    <inkml:traceGroup>
      <inkml:annotationXML>
        <emma:emma xmlns:emma="http://www.w3.org/2003/04/emma" version="1.0">
          <emma:interpretation id="{046FFDB4-89FA-457A-9031-1943F9F6752B}" emma:medium="tactile" emma:mode="ink">
            <msink:context xmlns:msink="http://schemas.microsoft.com/ink/2010/main" type="paragraph" rotatedBoundingBox="397,10576 20404,10467 20416,12624 408,12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E5904B-92C1-4DB9-AD9D-DB6118BF5042}" emma:medium="tactile" emma:mode="ink">
              <msink:context xmlns:msink="http://schemas.microsoft.com/ink/2010/main" type="line" rotatedBoundingBox="349,11317 4728,10851 4828,11788 449,12255"/>
            </emma:interpretation>
          </emma:emma>
        </inkml:annotationXML>
        <inkml:traceGroup>
          <inkml:annotationXML>
            <emma:emma xmlns:emma="http://www.w3.org/2003/04/emma" version="1.0">
              <emma:interpretation id="{369F17A6-A77B-41BC-A7C9-1BCD5A56B20D}" emma:medium="tactile" emma:mode="ink">
                <msink:context xmlns:msink="http://schemas.microsoft.com/ink/2010/main" type="inkWord" rotatedBoundingBox="349,11317 4728,10851 4828,11788 449,12255"/>
              </emma:interpretation>
              <emma:one-of disjunction-type="recognition" id="oneOf3">
                <emma:interpretation id="interp15" emma:lang="en-US" emma:confidence="0">
                  <emma:literal>#0221</emma:literal>
                </emma:interpretation>
                <emma:interpretation id="interp16" emma:lang="en-US" emma:confidence="0">
                  <emma:literal>* often</emma:literal>
                </emma:interpretation>
                <emma:interpretation id="interp17" emma:lang="en-US" emma:confidence="0">
                  <emma:literal>* 02621</emma:literal>
                </emma:interpretation>
                <emma:interpretation id="interp18" emma:lang="en-US" emma:confidence="0">
                  <emma:literal>#0224</emma:literal>
                </emma:interpretation>
                <emma:interpretation id="interp19" emma:lang="en-US" emma:confidence="0">
                  <emma:literal>* often,</emma:literal>
                </emma:interpretation>
              </emma:one-of>
            </emma:emma>
          </inkml:annotationXML>
          <inkml:trace contextRef="#ctx0" brushRef="#br1" timeOffset="756877.2908">55 3368 316,'-21'14'39,"7"-12"-37,3-2 19,8 0 10,3 0-30,0 0 2,0 0 10,0 0 5,0 0-5,0 0-2,0 3-2,0 10-9,-10 22 1,-17 22-1,-14 23 5,-6 9-3,-8 0-1,7-13 0,4-1 0,3-16-1,17-10-5,7-12-2,13-9-15,4-5-57,0-23-133</inkml:trace>
          <inkml:trace contextRef="#ctx0" brushRef="#br1" timeOffset="757448.3236">-407 3934 157,'-6'0'98,"3"0"-84,3 0 30,0-3 16,0-4-46,0-2-12,6-5-2,29-8 13,3-3-10,1 1 3,13 6-6,-7-3 0,5 2 0,2 3-9,-12 2-6,-5 0-24,-15 9-53,-2 5-45</inkml:trace>
          <inkml:trace contextRef="#ctx0" brushRef="#br1" timeOffset="757177.3081">-361 3854 268,'-8'-4'115,"8"1"-114,0 1 8,0-1 24,0-8-33,24 3-3,14-3 3,6-3 9,7 6-2,4 1-6,3 7 4,-1 0-4,2 0-1,-2 0-1,-5 0-8,-5 0 2,-9 0-9,-8 0-8,-3 8-18,-10-1-23,-6 7-2,-7-3-40</inkml:trace>
          <inkml:trace contextRef="#ctx0" brushRef="#br1" timeOffset="757695.3377">-314 3618 182,'-3'-19'74,"3"1"-47,0 5-7,0 7 26,0 6-23,0 0-23,0 0-2,19 37 2,13 18 16,9 9 6,-8 8-11,-1 0-1,-5 5 2,-7-7-9,-2-5-1,-6-4-2,-1-5-11,2-7 1,-2-13-35,-5-4-92,5-14-88</inkml:trace>
          <inkml:trace contextRef="#ctx0" brushRef="#br1" timeOffset="759351.4324">1022 3479 311,'-17'-22'38,"2"14"-27,3 8 21,-6 0-27,-12 27-2,-8 22 4,0 9 15,8 13-11,2-7-3,15-2 9,7-11-13,6 0-4,0-13 4,0 2-3,19-5-1,16-8 0,9-14 0,3-7 0,5-6-1,2 0-2,2 0 6,-9-32 4,-6-3-6,-11-3 4,-6-4-2,-13-5-3,-5-2 0,-6 7-3,0-7 3,-3 6 0,-18 9-2,-2 3 2,-1 13 0,-8 5-6,-6 13-4,-1 0 0,-2 0 0,6 0-13,11 0 1,10 0-11,11 0-36,3 0-5,0 0-28</inkml:trace>
          <inkml:trace contextRef="#ctx0" brushRef="#br1" timeOffset="759792.4576">1632 3247 304,'6'-3'24,"1"3"-20,0 0 11,0 0-14,5 25-1,0 18 15,-12 21 3,0 15 0,0 9-10,-24-1 5,-17-7-2,-7-7-3,7-11 1,3-13-3,11-7-5,7-10 0,10-15 0,6-4 0,4-10-1,0-3-1,0 0 0,4 0-3,26 0 2,11 0 4,4 0 2,-1 0-3,0 0 0,4 0-1,-4 7 1,3 1 2,-6 4-3,-3-2 0,-4-4 1,-9 3-2,-6-9 1,-11 4-5,-8-4-2,0 0-11,0 0-21,3 0-67,11 0-70</inkml:trace>
          <inkml:trace contextRef="#ctx0" brushRef="#br1" timeOffset="760456.4956">2133 3614 326,'0'-19'24,"27"-8"-17,20-6 3,12-4-9,9 1-1,9 2 3,5 4-3,-7-2-8,-6 20-25,-18 4-98</inkml:trace>
          <inkml:trace contextRef="#ctx0" brushRef="#br1" timeOffset="760228.4826">2340 3703 250,'0'0'131,"0"0"-126,0-6 5,14-21-10,2-8 4,1 2-3,1-12 11,-1-1-12,-7 0 8,-2-3-4,-8-7 0,0 8-2,0-2-2,0 8 5,-5 7 0,-8 18-1,2 0 3,5 16 5,6 1-8,0 0-4,0 0-4,0 0-1,0 26-7,0 26 12,0 18 3,0 8-3,0 1 2,0-5-2,0-16 0,20-6-4,13-15-3,5-11 1,10-10-3,-7-11 1,6-5-6,-6 0-21,-3 0-51,-11-7 1,-6-7-75</inkml:trace>
          <inkml:trace contextRef="#ctx0" brushRef="#br1" timeOffset="760910.5216">3168 3091 224,'0'-3'80,"0"3"-76,0 0 29,0 0-33,0 41 7,0 29-5,-20 11 26,-10 12-20,-8-4-1,3-8 7,5-10 5,3-13-8,10-12 0,5-18-10,6-13 0,6-8 1,0-3-1,0-4-2,0 0-1,0 0-1,21 0 3,13 0 5,-3 0 5,6 0-7,5-4-2,2-8-1,6-2-2,9-4-2,-2 4-1,1 1-21,-7 0-30,-7 1-33,-6 7-42</inkml:trace>
          <inkml:trace contextRef="#ctx0" brushRef="#br1" timeOffset="761196.5379">3856 3061 270,'0'-21'169,"0"7"-159,0 10 28,0-1-2,0 5-26,0 0 1,0 0 2,0 0-13,7 0-5,6 37-3,5 24 8,2 23 1,4-3 4,-10 7-5,-8 6-8,-6-2-11,0-4-64,-17-12-238</inkml:trace>
        </inkml:traceGroup>
      </inkml:traceGroup>
      <inkml:traceGroup>
        <inkml:annotationXML>
          <emma:emma xmlns:emma="http://www.w3.org/2003/04/emma" version="1.0">
            <emma:interpretation id="{F08A55FE-9633-4C8D-A406-F1E9F47F7B6C}" emma:medium="tactile" emma:mode="ink">
              <msink:context xmlns:msink="http://schemas.microsoft.com/ink/2010/main" type="line" rotatedBoundingBox="12446,10510 20404,10467 20416,12624 12458,12668"/>
            </emma:interpretation>
          </emma:emma>
        </inkml:annotationXML>
        <inkml:traceGroup>
          <inkml:annotationXML>
            <emma:emma xmlns:emma="http://www.w3.org/2003/04/emma" version="1.0">
              <emma:interpretation id="{E7FA90E2-137E-4E02-BD7E-BE0AEB8085B1}" emma:medium="tactile" emma:mode="ink">
                <msink:context xmlns:msink="http://schemas.microsoft.com/ink/2010/main" type="inkWord" rotatedBoundingBox="12446,10510 20404,10467 20416,12624 12458,12668"/>
              </emma:interpretation>
              <emma:one-of disjunction-type="recognition" id="oneOf4">
                <emma:interpretation id="interp20" emma:lang="en-US" emma:confidence="0">
                  <emma:literal>tP3b3,3(t)</emma:literal>
                </emma:interpretation>
                <emma:interpretation id="interp21" emma:lang="en-US" emma:confidence="0">
                  <emma:literal>+P3b3,3(t)</emma:literal>
                </emma:interpretation>
                <emma:interpretation id="interp22" emma:lang="en-US" emma:confidence="0">
                  <emma:literal>tP3b3,3{t)</emma:literal>
                </emma:interpretation>
                <emma:interpretation id="interp23" emma:lang="en-US" emma:confidence="0">
                  <emma:literal>+33&lt;4)</emma:literal>
                </emma:interpretation>
                <emma:interpretation id="interp24" emma:lang="en-US" emma:confidence="0">
                  <emma:literal>+33344)</emma:literal>
                </emma:interpretation>
              </emma:one-of>
            </emma:emma>
          </inkml:annotationXML>
          <inkml:trace contextRef="#ctx0" brushRef="#br0" timeOffset="211048.0712">11717 3386 229,'-38'0'51,"11"0"-48,9 0 41,15-3 6,3-3-25,0 6-11,0 0-1,0 0-3,0-4 9,10 4-2,28-6-3,23 0-7,28-1 0,20-7 1,0 6-7,0 3 1,-8 2-2,-8 3 0,-9-3-1,-8-2-4,-5-1-6,-6-1-19,-15 4-27,-15 3-35,-21 0-27,-14 0-52</inkml:trace>
          <inkml:trace contextRef="#ctx0" brushRef="#br0" timeOffset="211457.0943">12145 3031 231,'0'-10'64,"0"5"-55,0-2 71,0 4-29,0 3-36,0 0-5,0 0-3,0 0-4,0 18-3,0 26-3,0 29-4,0 7 7,0 9 8,0 0 1,0-5-1,0-1 3,0-5-10,0-5 1,0-11 4,0-14-6,0-2 4,0-9-4,0-6 1,0-7-1,0-11 0,0-8-1,0-2-5,3-3-2,11 0-6,7-14-20,20-36-65,6-8-109</inkml:trace>
          <inkml:trace contextRef="#ctx0" brushRef="#br0" timeOffset="212003.1259">13126 3272 277,'0'44'11,"0"17"3,0 16-14,0 1 9,7 3-8,1-4 0,-2-7 1,0-11 1,-3-17-2,2-11 0,-5-13 7,0-9-1,0-9-1,0 0 14,0 0 15,0-18 8,-17-50-2,-10-16-21,2-26-19,9-5 1,5 1 2,8-12-2,3 18 4,0 3 2,0 18-3,6 5 1,18 17-3,10 9-3,-4 20 1,5 15-2,-5 18-2,2 3 3,1 8-3,5 51 1,-11 22-2,-13 9 3,-14 3 0,0-4-1,-51-16-1,-13-8 2,-9-9 0,5-19 1,17-7 0,13-12-1,21-12 1,11-6-6,6 0-18,0-13-25,0-14-56,11 2-184</inkml:trace>
          <inkml:trace contextRef="#ctx0" brushRef="#br0" timeOffset="212859.1748">13495 3686 242,'-15'-26'52,"9"0"-44,6 5 42,0-2 8,21-1-43,23-3-11,10 0-2,1-2-1,-1 8 5,-2 9-3,-16 5 1,-12 7-2,-10 0-2,-14 11-1,0 29-6,0 9 0,-24-2 6,-6 1 1,-1-8 4,7-9-4,11-7 1,2-3-1,11-12 0,0 7-4,0-8 1,21 5 0,14 3 3,1 1-1,-1 2 1,-5 2-2,-13-2 0,-14-1 0,-3 10 2,0 1-8,0 6 6,-27 2 2,-20 6 0,-15-2 1,-13-1 6,-6-5-6,5-7-1,22-10 0,23-10-1,18-8-6,13 0-4,0-8-7,24-24-75,34-16-158</inkml:trace>
          <inkml:trace contextRef="#ctx0" brushRef="#br0" timeOffset="213531.2133">14645 3031 274,'-6'-25'18,"3"6"-6,3 4 71,0 9-51,0 6-16,0 0-5,0 0-1,0 0-6,0 33-4,17 39-6,4 19 6,-4 23 1,-11-1 1,-3-12-1,-3 3-1,0-20-1,0-12 1,0-19-2,0-13 0,0-19 1,0-12-1,0-9 2,0 0 0,7 0 6,7-27 2,10-25 1,3-12-9,7-1 0,0 6 0,3 11 0,-2 10 0,-5 14 0,0 15 0,-9 9 0,3 0-3,1 0 1,-1 37-4,-9 15 6,-7 6-3,-8 3 1,0 1 1,-38 0-1,-20-8 2,-7-5 0,0-9 1,8-19 0,13-5 0,9-16-1,12 0-2,2-13-5,12-28-4,5-12-32,4 4-76,0 4-24</inkml:trace>
          <inkml:trace contextRef="#ctx0" brushRef="#br0" timeOffset="214277.2559">15426 3579 106,'0'-8'150,"3"3"-124,0-3 44,2 1-9,4 1-47,9-3-10,9-3 9,4 3-8,-1 3-4,-6 6-1,-7 0 0,-7 0 0,-7 15-1,-3 27-5,0 5-1,-16 1 6,-22-7 1,-6-1 5,12-14-5,13-7 4,12-8-4,7-9-1,0 1-3,0-3-3,31 0-12,13 0 9,4 0 9,-4 0 1,-6 5-1,-8 9-4,-6 2 5,-10-2 0,-8 4 0,-6 1-2,0 0 1,-20 7 1,-25-3 3,-16 3 6,-4-1 6,3-6-10,18-7-3,14 0-2,10-10-1,10 1-5,2-3-5,8 0-23,0 0-79,8 0-59</inkml:trace>
          <inkml:trace contextRef="#ctx0" brushRef="#br0" timeOffset="214465.2667">16094 4118 255,'-55'40'9,"1"6"-8,2 2 3,11-10 7,5 5-11,12-12-11,10-3-4,14-16-74</inkml:trace>
          <inkml:trace contextRef="#ctx0" brushRef="#br0" timeOffset="215110.3036">16551 3518 133,'-5'-3'102,"5"3"-83,0-3 22,0 3 11,0 0-23,0-3-9,0-1 9,5-7-6,19 0-9,3 3-1,6-1-13,2 4 0,-15 5 0,-2 0 0,-9 0-1,-9 5 0,0 25-10,0 6 4,0 4 7,-17 8 0,-17-7 0,-3-4 3,3-8-5,9-7 2,16-8-3,9-5 2,0 3-6,0-6-4,9-2 0,23 2 4,-2-6 2,4 8 3,-3 0-8,0 0 4,-7 1 2,-4 1-2,-10-1 4,-7 0 0,-3 3 2,0 4-1,-17 5-6,-31 10 7,-17 0 1,-6-1 8,3-5-3,13-7-6,16-7 0,15-3-8,19-8-40,5-8-158</inkml:trace>
          <inkml:trace contextRef="#ctx0" brushRef="#br0" timeOffset="216099.3602">17684 2626 223,'-12'-23'69,"1"9"-63,4 9 16,4 5 41,-3 0-46,-15 37-17,-20 45-4,-17 62 4,-13 37 29,-8 23-10,7 7-6,14-16 5,17-17-7,31-29-8,10-23-3,48-28-3,48-31-2,29-23 1,22-29-6,6-15-21,-6-4-35,-17-41-86</inkml:trace>
          <inkml:trace contextRef="#ctx0" brushRef="#br0" timeOffset="216549.3859">18448 3742 345,'0'-22'44,"17"-20"-42,24-8 27,6-12-20,4-10-9,-7-9 1,-9-8 4,-8-5-4,-10-14 2,-2-5 4,-15 9-4,0 9 0,0 28 0,0 23-2,0 29 1,0 12 3,0 3 5,-15 0-10,-8 43-5,-4 32 1,-5 31 4,2 17 0,16-1 0,14 4 3,0-16-2,3-18-2,38-15 1,3-16-1,9-9 0,-3-22-6,-9-8 5,-3-12-9,-8-10-12,-6 0-49,-7 0-58</inkml:trace>
          <inkml:trace contextRef="#ctx0" brushRef="#br0" timeOffset="216798.4001">18193 3550 198,'0'0'51,"0"-5"-36,0-1 59,0-13-24,44 1-18,28-9-32,22-6 0,15-4-2,8 5 2,2-1 0,-1 6-8,-4-3-5,-13 1-45,-22 7-36,-14-8-34</inkml:trace>
          <inkml:trace contextRef="#ctx0" brushRef="#br0" timeOffset="217045.4143">19217 2718 24,'21'0'250,"31"27"-246,13 41-4,6 36 19,-3 34-12,-10 18 12,-21 24-4,-37 11 7,-19 11-2,-87 0-7,-44-8-10,-15-29-3,3-27 0,29-27-16,30-27-5,21-26-96</inkml:trace>
        </inkml:traceGroup>
      </inkml:traceGroup>
    </inkml:traceGroup>
    <inkml:traceGroup>
      <inkml:annotationXML>
        <emma:emma xmlns:emma="http://www.w3.org/2003/04/emma" version="1.0">
          <emma:interpretation id="{F4B829B9-5A54-4C7F-85B3-A9A017455877}" emma:medium="tactile" emma:mode="ink">
            <msink:context xmlns:msink="http://schemas.microsoft.com/ink/2010/main" type="paragraph" rotatedBoundingBox="1038,13132 17179,12292 17280,14222 1139,15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AD773E-6B8E-4CA4-B5DF-13F70DDC5BAA}" emma:medium="tactile" emma:mode="ink">
              <msink:context xmlns:msink="http://schemas.microsoft.com/ink/2010/main" type="inkBullet" rotatedBoundingBox="1055,13444 1972,13396 2020,14325 1103,14373"/>
            </emma:interpretation>
            <emma:one-of disjunction-type="recognition" id="oneOf5">
              <emma:interpretation id="interp25" emma:lang="en-US" emma:confidence="0">
                <emma:literal>•</emma:literal>
              </emma:interpretation>
            </emma:one-of>
          </emma:emma>
        </inkml:annotationXML>
        <inkml:trace contextRef="#ctx0" brushRef="#br2" timeOffset="337484.303">364 5942 198,'-37'-6'90,"2"2"-74,8 4 24,17 0 28,10 0-41,0 0-27,0 0-1,27 0 1,32 0 9,18 0 9,26 0-6,6 0-5,6 0-1,-6 0-4,-6 10-4,-14 6 2,-21 14-10,-24 7-21,-20 12-16,-21 5-31,-3 0-23,-18-3-30</inkml:trace>
        <inkml:trace contextRef="#ctx0" brushRef="#br2" timeOffset="337251.2897">827 5918 24,'38'-68'265,"-14"20"-232,-18 13-21,-2 11 41,-4 2-20,0 10-7,0-2-17,0 3 4,0 6 15,0 5-9,0 0-6,0 0-5,0 26-8,-27 52 1,-29 35 1,-8 16 0,-7-5 1,9-21-3,11-23 0,10-23 0,18-17-4,5-21-1,15-14-12,3-5-27,0 0-18,0-24-22,0-30-103</inkml:trace>
        <inkml:trace contextRef="#ctx0" brushRef="#br2" timeOffset="337671.3137">530 6237 306,'0'-10'46,"18"2"-35,37-13-3,19-5 13,18 3-21,4-6 0,-7 11-1,-15-1-1,-15 13-14,-15 3-42,-20 3-52,-15 0-48</inkml:trace>
        <inkml:trace contextRef="#ctx0" brushRef="#br2" timeOffset="337903.327">777 5528 408,'0'-6'15,"0"6"-9,0 0-3,13 0 1,4 43-2,0 19 4,-7 20 2,-7 7 2,-3 12 4,3 6-3,2-3-10,1-11-1,1-23-2,7-5-9,3-20-29,4-12-61,6-4-73</inkml:trace>
      </inkml:traceGroup>
      <inkml:traceGroup>
        <inkml:annotationXML>
          <emma:emma xmlns:emma="http://www.w3.org/2003/04/emma" version="1.0">
            <emma:interpretation id="{4870A5A8-4865-4558-9896-1DB91135FF30}" emma:medium="tactile" emma:mode="ink">
              <msink:context xmlns:msink="http://schemas.microsoft.com/ink/2010/main" type="line" rotatedBoundingBox="2686,13046 17179,12292 17280,14222 2787,14976"/>
            </emma:interpretation>
          </emma:emma>
        </inkml:annotationXML>
        <inkml:traceGroup>
          <inkml:annotationXML>
            <emma:emma xmlns:emma="http://www.w3.org/2003/04/emma" version="1.0">
              <emma:interpretation id="{A0727E7E-0D48-41FB-9DC8-76A8D0CC7398}" emma:medium="tactile" emma:mode="ink">
                <msink:context xmlns:msink="http://schemas.microsoft.com/ink/2010/main" type="inkWord" rotatedBoundingBox="2681,13047 17171,12222 17284,14208 2794,15033"/>
              </emma:interpretation>
              <emma:one-of disjunction-type="recognition" id="oneOf6">
                <emma:interpretation id="interp26" emma:lang="en-US" emma:confidence="0">
                  <emma:literal>b0,3(ty=,3cot(1-t)</emma:literal>
                </emma:interpretation>
                <emma:interpretation id="interp27" emma:lang="en-US" emma:confidence="0">
                  <emma:literal>b0,3(ty=.3cot(1-t)</emma:literal>
                </emma:interpretation>
                <emma:interpretation id="interp28" emma:lang="en-US" emma:confidence="0">
                  <emma:literal>b0,3(ty=,3cot(1-ty</emma:literal>
                </emma:interpretation>
                <emma:interpretation id="interp29" emma:lang="en-US" emma:confidence="0">
                  <emma:literal>b0,3(ty=.3cot(1-t}</emma:literal>
                </emma:interpretation>
                <emma:interpretation id="interp30" emma:lang="en-US" emma:confidence="0">
                  <emma:literal>b0,3(ty=,3cot(1-t}</emma:literal>
                </emma:interpretation>
              </emma:one-of>
            </emma:emma>
          </inkml:annotationXML>
          <inkml:trace contextRef="#ctx0" brushRef="#br0" timeOffset="351415.0998">2037 5216 322,'0'-16'57,"0"1"-56,-10-3 15,7 8 25,-2 7-28,5 0-11,0 3-2,0-6 7,0 6 8,0 0 2,0 0-1,0 0-7,0 0-3,0 0-2,0 0-1,0 0 1,0 0-2,0 0-2,0 0 0,0 12-2,0 41-5,0 26 7,0 31 3,0 16 1,0 6-3,0 0 0,-3-3 0,0-13-1,-4-24 0,0-20 0,0-16 0,4-21 0,0-15 0,3-20 0,0 0 2,0 0 0,0 0 1,0-12-3,3-28 0,27-14 2,8-11-2,9 1-3,1 10 3,4 9 0,-5 15-1,4 9 0,-4 21-1,2 0 1,-4 21-5,-12 28-1,-13 21 4,-16-3 2,-4 5 1,-7-7 2,-40-7-2,-8-9 3,-13-16 0,6-6-2,5-14 4,-1-13-2,7 0 1,4 0-1,5-19-1,8-13-2,10 6-1,10-4-2,7 2-2,7 1-11,0 2-15,12 2-21,21 12-69,8 4-53</inkml:trace>
          <inkml:trace contextRef="#ctx0" brushRef="#br0" timeOffset="351880.1264">3130 5820 316,'0'-7'69,"0"7"-69,0 0 0,0 7 4,-12 48-4,-17 20 0,-4 17 3,-2-3-1,8-8 4,7-4 1,5-20 2,15-6-3,0-16-6,0-14-2,18-7 2,13-12-1,6-2 1,10-9 10,9-35-1,2-13-9,-1-5 10,-10 2-10,-9-2 4,-11 13-6,-16-3 2,-11 6-2,0 12 2,-24 4-11,-31 11 11,-6 5-8,-7 9-10,8 5-6,7 0 2,6 5-17,12 25-49,5-1-61</inkml:trace>
          <inkml:trace contextRef="#ctx0" brushRef="#br0" timeOffset="352977.1891">3754 6478 260,'0'-9'64,"0"7"-64,0 2 29,0 0-1,0 0-28,0 0-9,0 24 7,0 16 2,-4 11 8,-20-2-1,0 7-7,1-7 0,2-9-16,0-5-23,12-12-50,6-14-58</inkml:trace>
          <inkml:trace contextRef="#ctx0" brushRef="#br0" timeOffset="353523.2204">4108 5945 221,'0'-9'40,"0"-3"-37,18-10 35,15 3-24,5-5-13,6 3-1,-6 7 9,-8 3-3,-6 11 6,-4 0-8,-5 0-4,-6 11-3,-6 24 3,-3 11 2,0 7 6,-6-9-3,-18-4-2,1-3 2,5-7-1,9-19-1,4-3-3,5-5-2,0-3-1,0 4-13,11-4 16,16 0-1,-3 7 2,-4 0-1,1 4 0,-4 1 0,-7 3 0,-3 1-1,-7 5 1,0 7 0,-17-1 7,-30 3 1,-6-1 3,0-14-6,12-1 2,14-10-5,6-4 1,7 0-3,5 0-2,-6-9-14,6 4-24,1 1-40,2 4-25</inkml:trace>
          <inkml:trace contextRef="#ctx0" brushRef="#br0" timeOffset="353996.2474">5046 5375 42,'0'-3'260,"0"3"-215,0 0-38,0 0 14,0 0-21,0 40-5,-11 28 5,-13 28 14,-3 15-4,0 25 0,3 7 24,7 5-14,14-8-9,3-16-5,0-27-6,0-8 0,33-16-5,14 2-6,18-21 5,8-9-30,4-26 28,6-19-42,-9 0-66,5-3 13</inkml:trace>
          <inkml:trace contextRef="#ctx0" brushRef="#br0" timeOffset="354659.2853">5243 5990 231,'-14'-5'26,"14"2"-26,0-15 77,17-1-48,40-8-29,13-8 0,4 2 4,-3-4 4,5 4-3,-2-1-2,2 4-3,-8 1-4,-14 6-6,-10 5-9,-12 2-49,-9 6-18,-7 4-39</inkml:trace>
          <inkml:trace contextRef="#ctx0" brushRef="#br0" timeOffset="355923.3576">5659 6138 73,'-3'-10'41,"3"2"-18,0 2 48,0-6-44,0 0-11,0-4 10,0 6 0,0-1-5,0 0 1,0 11 4,0 0-10,0 0-13,6 0-1,-3 8-1,-3 28 2,0 16 8,0 8 1,0-1-1,-14-7-2,-2-8-9,-1-8 0,6-10-11,8-6-41,3-20-124</inkml:trace>
          <inkml:trace contextRef="#ctx0" brushRef="#br0" timeOffset="354417.2715">5597 6135 256,'0'-26'33,"0"-6"-9,3-8 0,27-12-4,5 3-17,3-4 2,-11-1 1,-6-2-1,-7-1 10,-14 1-9,0-5 9,0 9-6,0 0-1,0 5-6,-5 14 1,-4 16 0,5 3 9,1 10 1,-2 4-1,5 0-9,-3 0-3,-9 26-3,-6 29 3,-5 15 0,5 13 2,12 8-2,6 2 2,0-4-1,0-10-1,0-8 0,16-18-1,9-15-4,2-16-9,3-9 2,1-13-14,-4 0-9,0 0-33,-3-6-52</inkml:trace>
          <inkml:trace contextRef="#ctx0" brushRef="#br0" timeOffset="354911.2998">6010 5415 36,'0'0'208,"6"0"-199,18 9-8,10 33 21,3 20 0,1 24-1,-3 13 12,-9 11 0,-5 9 0,-12 3-20,-5 1 1,-4-9-9,0-7-2,-27-10-3,-6-9-4,1-17-6,5-5-7,7-17-21,5-17-123,12-28 109</inkml:trace>
          <inkml:trace contextRef="#ctx0" brushRef="#br0" timeOffset="355265.32">6629 6294 331,'0'0'41,"24"-30"-29,44-15-12,28-6 0,5 3-17,-4 14-89,-26 16-19</inkml:trace>
          <inkml:trace contextRef="#ctx0" brushRef="#br0" timeOffset="355113.3113">6827 5945 294,'38'-43'10,"9"5"8,21 3-18,14-3 0,0 8-11,-1 9-16,-16 11-36,-18 10-33,-18 0-6</inkml:trace>
          <inkml:trace contextRef="#ctx0" brushRef="#br0" timeOffset="394189.5463">7887 5022 215,'-11'7'76,"8"-7"-63,0 0 35,3 0 0,0 0-28,0 0-9,0 0 2,0 0 2,0 0 1,0 0 0,0 0-4,0 0-3,0-10 0,33-6-6,26-3-1,15-10-2,5 4 0,-5 9 0,-6-2 0,-13 12 0,-10 6-1,-11 0-2,-18 16-3,-11 27-1,-5 18 1,-17 2 6,-42 9-1,-15-7 1,-12-13 3,7-12-1,23-19 1,21-8-3,25-9 2,10-4 1,0 0-3,13 0-3,49 0 3,20 0 0,6 0-1,-7 0 1,-20 0-2,-8 29 2,-23 4-4,-10 13 2,-20 4-2,0 2 0,-38 0 4,-23 0 1,-20-3 2,-7-12 2,-1-12-5,13-14 5,19-11-2,19 0-3,18 0 4,6 0-3,10-11-1,1-8-4,3 8-7,0 0-6,0 8-29,0 3-30,21 0-36,3 0-7</inkml:trace>
          <inkml:trace contextRef="#ctx0" brushRef="#br0" timeOffset="394639.5721">9212 5447 276,'0'-14'56,"0"-2"-47,-15 14 50,6-4-32,3 6-24,-5 0-3,-2 0 2,-11 0-2,-14 31 4,-17 20 3,-2 15-4,-5-3 4,12 4-1,12-8-5,17-14 2,18-12-3,3-7-3,0-12 3,21 5 0,26-8 7,7-9 2,11-2-6,-1 0 1,-8 0-4,-12 0-4,-17 0-8,-10 0-18,-14 0-24,-3 0-28,0 0-36,0 0-65</inkml:trace>
          <inkml:trace contextRef="#ctx0" brushRef="#br0" timeOffset="395023.594">9958 5552 251,'0'-11'110,"0"11"-100,-27 0 0,-14 6 13,-13 39-20,-8 17-3,4 14 2,1 1 0,11 3 0,13-14 8,15-4-3,15-13-7,3-15 0,10-15-1,28-10 1,14-9 0,5-9 0,1-34 3,-1-16 0,2-8 9,-15-1-1,-6-2-5,-18 19 6,-20 5-7,0 9-5,-11 8-5,-42 21-5,-23 8-1,-16 0-6,-9 21-25,-13 19-78</inkml:trace>
          <inkml:trace contextRef="#ctx0" brushRef="#br0" timeOffset="411183.5183">10650 6491 190,'0'30'174,"0"-17"-169,0-10 3,0-3 8,0 0 25,0 0-41,0-11 0,12-22 7,6-9 4,13-15-3,3-15-2,10-12 3,-3-10-9,-3-13 2,-11-10-5,-10 2 6,-14 5-2,-3 7 5,0 15-3,0 12 1,0 6 1,0 14 3,-6 10 5,-2 11-9,5 14 3,-3 15 5,-1 6-4,7 0-2,-4 0-6,-3 0-2,-10 40-1,-7 33 3,0 26 0,7 1 1,17 8 0,0-13-2,11-10 1,27-10-4,6-18 1,1-8-5,-6-18-2,-7-12-1,-5-5-22,-10-11-12,-8 1-20,-1-4-68,-8 0-56</inkml:trace>
          <inkml:trace contextRef="#ctx0" brushRef="#br0" timeOffset="411447.5334">10626 5850 145,'0'-26'165,"6"0"-151,12 1-7,9 5 43,11-3-31,6-4-17,10 0 0,1-2 2,7 6 0,2 1 0,1 4-4,-2 2-3,-4 10 0,-12 6-22,-3 0-82,-6 0-104</inkml:trace>
          <inkml:trace contextRef="#ctx0" brushRef="#br0" timeOffset="423875.2443">12448 4643 408,'0'-14'3,"0"6"12,-6 8-15,-29 3 15,-26 64-15,-28 35-4,-17 35 4,-6 30 3,3 6 4,20 4 3,29-7 3,40-4-3,20-7-7,27-24-3,41-19 1,17-20-2,7-18 1,3-13-3,-2-19 1,-16-15-2,-12-14 4,-21-12-1,-17 1-6,-16-6-7,-8 0-6,-3 0-4,0-6-34,0-20-84</inkml:trace>
          <inkml:trace contextRef="#ctx0" brushRef="#br0" timeOffset="424211.2635">12967 5307 172,'0'-26'240,"0"7"-233,0 8 0,0 11 45,-3 0-38,3 0-14,0 14-2,0 38 2,0 15 2,0 18 14,0 3-7,0 1-4,0 0-3,0-1-1,0-6-1,0-5 0,-15-17-1,1-12 0,8-18-6,3-12-7,3-14-23,0-4-39,9 0-82,32-16-57</inkml:trace>
          <inkml:trace contextRef="#ctx0" brushRef="#br0" timeOffset="424423.2756">13412 5829 386,'0'0'83,"7"0"-78,10-6 6,18-7 17,12-3-18,18-2-10,-3 3 3,-15 0-3,-6 4 0,-17 11 0,-15 0-11,-1 0-7,2 0-47,7 0-70,7 24-56</inkml:trace>
          <inkml:trace contextRef="#ctx0" brushRef="#br0" timeOffset="424865.3006">14114 6383 119,'-3'0'244,"3"0"-227,0-8-13,30-29 41,22-15-45,10-10 2,6-5 1,-3-11 0,-5-7 7,-8-7 3,-11-5 1,-8 1-7,-9 4-2,-10 11-4,-11 21-1,-3 8 2,0 12 2,0 14 3,0 8 2,0 17 7,0-2 3,0 3-12,0 0-5,0 0-2,-14 33-5,-5 15 5,-2 15 3,4 4-3,9-6 0,5-5 0,3-1-2,0-7 1,8-8-5,25-9-2,5-7 2,6-14-9,0-2-3,1-8-15,-15 0-8,-7 0-7,-8 0-37,-12 0 8,0 0-28</inkml:trace>
          <inkml:trace contextRef="#ctx0" brushRef="#br0" timeOffset="425128.3159">14364 5820 208,'-8'-13'105,"8"-3"-101,0-8 62,8 3-29,16-4-36,6 7 5,0-1 5,4 7-8,17-3 3,7 5-6,17 2-1,4-7-5,0-1-9,-5-2-46,-9 8-56,-11-2-40</inkml:trace>
          <inkml:trace contextRef="#ctx0" brushRef="#br0" timeOffset="429389.5597">15848 5132 70,'-7'0'180,"4"0"-165,3 0-15,0 0 50,0 0-33,0 0-15,0 0-2,0-3 14,0 1 5,0-1-5,7-10 1,7 5-7,6-3 5,10-3-5,18 1-6,10-9 2,7 1-1,3 6 2,-3-3 1,-10 8-6,-7 1 8,-18 9-7,-16 0-1,-14 0-5,0 0-9,0 22 14,-18 21 3,-8 0 5,-6-7-2,5-7-4,18-11 0,6-12-2,3 7 0,0-8-1,6 4 1,24 7 1,8-5 1,-8 15-2,-2-8 0,-7 3 0,-12 0-2,-9 4-2,0-4 4,-6 3 2,-32 1 6,-9 1-1,-9-7 2,-5 0-7,-3 3-2,6-9 0,14-8-5,17-5-14,27 0-41,0-5-166</inkml:trace>
          <inkml:trace contextRef="#ctx0" brushRef="#br0" timeOffset="438529.0824">11208 4826 13,'-3'0'76,"-1"0"-70,4 0-1,0 0 29,0 0-22,0 0-12,0 0-13,0 0 13,0 0 11,0 0 5,0 0 3,0 0 0,0 0 5,0 0 7,0 0-8,0 0-1,0 0-2,0 0-3,0 0-10,0 0 4,0 0-5,-3 0-5,3 0 3,0 0-4,0 0-5,0 0 3,0 0 2,0 13 4,0 4-1,0-4-3,0 6 4,10-11-4,7 5-1,7-8-1,-1-5 4,6 0 1,-2 0-2,0 0 3,-7 0-3,1 0 0,-7 0-1,-5 0 2,-2 0-1,1 0 0,-5 0 10,3-18-1,1 7-9,-3-8 4,-1 4-1,4-7 1,-7 7-5,3-6 1,-3-1 0,0 6-1,0-3 7,0 9-4,0-1 4,0 6-4,-6 5-3,-9 0 0,-2 0-3,-2 0-1,-2 3 1,4 20-8,0-4-13,2 0-60,3 6-71</inkml:trace>
          <inkml:trace contextRef="#ctx0" brushRef="#br0" timeOffset="439701.1495">11231 4818 18,'-6'-11'11,"6"8"9,0-2 20,0 2-9,0 0-14,0 3 6,0-3-4,0 3-10,0 0-5,0 0 2,0-4 1,0 4 0,0-1 3,0 1 8,0 0-1,0-7 0,0 0-3,14 2-11,7-6-3,6 0-1,11 3-2,-2-5-2,2 0-13,-3 4 1,-8 4-12,-13 0-20,-11 5 12,0 0-22</inkml:trace>
          <inkml:trace contextRef="#ctx0" brushRef="#br0" timeOffset="465793.6416">15195 4856 234,'-5'-5'40,"5"-17"-37,-6 11-3,3-3 32,3 14-18,0 0-10,0 0-4,0 0 19,0 0 8,0 0-9,0 0 0,0 0-7,0 0-6,0 0-5,0 0-2,0 0 0,0 0-2,27 29 4,14 17 12,9 5-5,6 17-4,-6 12-1,2 23 1,-15 12-2,-9 13-1,-25-2-2,-3 5 0,-28-2 1,-37-7 1,-9-8 3,-11-16-3,7-15 3,9-18 1,18-14-1,21-16 0,13-24-3,13-3-4,4-8 2,0 0-3,0 0-5,0 0-31,0 0-82,10-3-101</inkml:trace>
        </inkml:traceGroup>
      </inkml:traceGroup>
    </inkml:traceGroup>
    <inkml:traceGroup>
      <inkml:annotationXML>
        <emma:emma xmlns:emma="http://www.w3.org/2003/04/emma" version="1.0">
          <emma:interpretation id="{4E1E1FDB-F773-4A0B-B381-52816F3D3260}" emma:medium="tactile" emma:mode="ink">
            <msink:context xmlns:msink="http://schemas.microsoft.com/ink/2010/main" type="paragraph" rotatedBoundingBox="8048,15965 13757,14649 14268,16866 8559,181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1872506-C95F-41FF-A723-FBA0FFA7E934}" emma:medium="tactile" emma:mode="ink">
              <msink:context xmlns:msink="http://schemas.microsoft.com/ink/2010/main" type="line" rotatedBoundingBox="8048,15965 13757,14649 14268,16866 8559,18182"/>
            </emma:interpretation>
          </emma:emma>
        </inkml:annotationXML>
        <inkml:traceGroup>
          <inkml:annotationXML>
            <emma:emma xmlns:emma="http://www.w3.org/2003/04/emma" version="1.0">
              <emma:interpretation id="{B00C27E7-C6CD-4492-B54A-B81FB33DF9DD}" emma:medium="tactile" emma:mode="ink">
                <msink:context xmlns:msink="http://schemas.microsoft.com/ink/2010/main" type="inkWord" rotatedBoundingBox="8048,15965 13757,14649 14268,16866 8559,18182"/>
              </emma:interpretation>
              <emma:one-of disjunction-type="recognition" id="oneOf7">
                <emma:interpretation id="interp31" emma:lang="en-US" emma:confidence="0">
                  <emma:literal>2-(1-72)'</emma:literal>
                </emma:interpretation>
                <emma:interpretation id="interp32" emma:lang="en-US" emma:confidence="0">
                  <emma:literal>= (1-92) 3</emma:literal>
                </emma:interpretation>
                <emma:interpretation id="interp33" emma:lang="en-US" emma:confidence="0">
                  <emma:literal>= (it)'</emma:literal>
                </emma:interpretation>
                <emma:interpretation id="interp34" emma:lang="en-US" emma:confidence="0">
                  <emma:literal>= (1-9) 3</emma:literal>
                </emma:interpretation>
                <emma:interpretation id="interp35" emma:lang="en-US" emma:confidence="0">
                  <emma:literal>= (t),</emma:literal>
                </emma:interpretation>
              </emma:one-of>
            </emma:emma>
          </inkml:annotationXML>
          <inkml:trace contextRef="#ctx0" brushRef="#br0" timeOffset="445129.4599">9880 8590 101,'-11'0'291,"5"0"-274,6 0-16,0-10 34,41-5-10,24-3-22,15-3-2,-1 5 2,-11 1 3,-9 3-1,-9-3 0,-9 5-5,-11 5 0,-12 2-5,-12 3-8,-6 0-25,0 0-36,0 0-73</inkml:trace>
          <inkml:trace contextRef="#ctx0" brushRef="#br0" timeOffset="446141.5178">11797 7613 85,'-6'-10'286,"6"4"-269,0 1-11,38 5 27,33 0-31,24 8-2,7 50 1,-2 24 0,-19 20 4,-23 24-3,-37 15 4,-21 15-1,-41 16 2,-62 18-5,-47 3-2,-27-9-5,-27-22 4,-3-24-24,-8-18-3,3-18-155</inkml:trace>
          <inkml:trace contextRef="#ctx0" brushRef="#br0" timeOffset="445565.4849">11001 8845 325,'-3'0'84,"3"-13"-73,0-30-8,12-15 28,43-16-31,20-11-5,7-1 5,3-3 1,-10-3 2,-11 3 1,-8 8-2,-23 0 1,-16 3-3,-14 14 0,-3 10 0,0 13-2,-3 15 2,-14 12 0,1 9 6,-5 5-3,1 0 2,-8 5-4,-3 33 2,1 16-3,-1 11 2,7 8 1,7 1-3,10-6 4,7-4-4,0-9 0,0-10-1,38-8-4,10-18 1,13-13-7,4-6-7,-5 0-23,-4-18-38,-15-4-31,-14 7-52</inkml:trace>
          <inkml:trace contextRef="#ctx0" brushRef="#br0" timeOffset="445842.5007">11045 8243 77,'-14'-3'75,"11"-2"-54,3 1 41,0 2 8,0 2-12,0-6-27,0 6 1,0 0-1,0-4-9,0-2-4,23-2-12,18-13-6,15 7 0,4-2-1,16 5-4,6 3-3,6 0-15,4 2-21,-4 1-39,-10 0-45,-9 3-53</inkml:trace>
          <inkml:trace contextRef="#ctx0" brushRef="#br0" timeOffset="447846.6153">12643 7288 63,'-21'-11'128,"1"8"-120,13 1 4,4-1 41,-2 3-19,5-3-15,0 3-3,0 0 8,0 0-3,0 0-2,0 0 3,0 0-4,0 0 2,21-3-1,17-5-12,17-5-5,2 4-1,5-1 1,-7-3 2,-4 13-4,-10 0-1,-11 0-3,-10 0-2,-17 19-1,-3 12-2,0-1 9,-3 5 2,-20-8 1,5-9 1,6-3-3,7-8-1,5-4 0,0 0-6,0 6-5,28 1 1,5 6-6,5 6 9,-8 1-5,-9 7 2,-13-2 0,-8 3 2,0 2 8,-35 0 4,-15 1 4,-9-2 2,1-3-5,7-10-4,10-7 6,8-9-7,4-3-1,2 0-8,1 4-20,-1-4-63,-5 11-19,8 0-38</inkml:trace>
          <inkml:trace contextRef="#ctx0" brushRef="#br0" timeOffset="444207.4072">7413 8517 365,'-6'0'5,"6"0"-5,0-34 0,54-15 19,34 17-17,-9 12-2,2-1 0,-2 2 0,0 9 0,-5 2-4,-3-3 0,-6 11-12,-18 0-39,-12 0-55,-11 7-30</inkml:trace>
          <inkml:trace contextRef="#ctx0" brushRef="#br0" timeOffset="444440.4205">7454 8934 287,'-20'0'59,"13"0"-59,7 0 34,0 0 11,48-4-33,20-24-11,17-10-1,7 1 0,6-1 0,4 6 0,-2 13-2,-5 3-5,-4 3-17,-5 5-37,-15 1-39,-6 3-31</inkml:trace>
          <inkml:trace contextRef="#ctx0" brushRef="#br0" timeOffset="444747.4381">9243 8007 338,'0'-8'69,"0"-1"-68,0 6 25,0-4 20,0 7-36,0 7-10,0 45 0,-11 26 2,-3 21 8,-2 5 2,-8-3-4,4 4 4,-4-4-10,7-12-1,3-13-1,-1-8 0,6-12-2,3-19 0,-2-16-5,4-15-8,4-6-19,0 0-44,0 0-107</inkml:trace>
          <inkml:trace contextRef="#ctx0" brushRef="#br0" timeOffset="446735.5518">9058 7686 151,'-20'-16'174,"-7"13"-169,0 3 0,-5 14 23,-4 58-15,-13 55-4,2 47 7,-1 52 1,4 36-3,14-7 11,16-10-2,14-41-15,14-39-8,46-33-4,29-33-10,28-34-17,22-17-36,28-40-77</inkml:trace>
        </inkml:traceGroup>
      </inkml:traceGroup>
    </inkml:traceGroup>
    <inkml:traceGroup>
      <inkml:annotationXML>
        <emma:emma xmlns:emma="http://www.w3.org/2003/04/emma" version="1.0">
          <emma:interpretation id="{7955E6A6-E3F6-400D-A0C0-637E14A03713}" emma:medium="tactile" emma:mode="ink">
            <msink:context xmlns:msink="http://schemas.microsoft.com/ink/2010/main" type="paragraph" rotatedBoundingBox="755,17156 15621,17088 15631,19176 764,192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9F814B-1B0D-44EF-BB48-986535575CDA}" emma:medium="tactile" emma:mode="ink">
              <msink:context xmlns:msink="http://schemas.microsoft.com/ink/2010/main" type="line" rotatedBoundingBox="755,17156 15621,17088 15631,19176 764,19245"/>
            </emma:interpretation>
          </emma:emma>
        </inkml:annotationXML>
        <inkml:traceGroup>
          <inkml:annotationXML>
            <emma:emma xmlns:emma="http://www.w3.org/2003/04/emma" version="1.0">
              <emma:interpretation id="{94F08889-C339-42E3-9AB4-E44AA0AD812A}" emma:medium="tactile" emma:mode="ink">
                <msink:context xmlns:msink="http://schemas.microsoft.com/ink/2010/main" type="inkWord" rotatedBoundingBox="758,17808 3641,17794 3646,18867 763,18880"/>
              </emma:interpretation>
              <emma:one-of disjunction-type="recognition" id="oneOf8">
                <emma:interpretation id="interp36" emma:lang="en-US" emma:confidence="1">
                  <emma:literal>where,</emma:literal>
                </emma:interpretation>
                <emma:interpretation id="interp37" emma:lang="en-US" emma:confidence="0">
                  <emma:literal>where</emma:literal>
                </emma:interpretation>
                <emma:interpretation id="interp38" emma:lang="en-US" emma:confidence="0">
                  <emma:literal>whine,</emma:literal>
                </emma:interpretation>
                <emma:interpretation id="interp39" emma:lang="en-US" emma:confidence="0">
                  <emma:literal>wheel</emma:literal>
                </emma:interpretation>
                <emma:interpretation id="interp40" emma:lang="en-US" emma:confidence="0">
                  <emma:literal>white,</emma:literal>
                </emma:interpretation>
              </emma:one-of>
            </emma:emma>
          </inkml:annotationXML>
          <inkml:trace contextRef="#ctx0" brushRef="#br0" timeOffset="500784.6432">37 10325 80,'-28'0'64,"4"-13"-64,4-5-10,10 4 10,1-2 5,4 10 0,5-1 0,0 1 3,0-7 12,0 7-5,0-3 1,0 2-3,0-4 3,0 3 5,0-8-10,0 3 7,0 2 0,0-5 4,0 2 0,0 3-8,0 4 6,0 7 2,0 0-7,0 0-15,0 0 3,0 0-3,0 18 0,0 30 4,0 15-2,0 11 0,0-9 1,0-5-1,0-7-2,0-13 0,0-13 0,14-12-2,0-5-2,2-10-1,8 0-4,4-10 9,5-23 5,-1-7 3,-8 1-5,-7 2 4,-7 8-2,-7 15-2,-3 8 2,0 6-5,0 0-3,0 0-9,11 19 0,9 25 12,7 12 2,6-8-2,2 0 0,0-18 0,-2-12-4,-3-6 3,-9-12-3,-4 0-10,1 0 14,5-37 5,7-18 8,2-19-13,-2 4 5,-10 2-3,-5 14-2,-12 14 0,-3 12 1,0 7-1,0 5-1,-21 1 1,-9 3 5,-4 3-5,-4 2-3,-4 5 1,9-1-9,6-1-19,10 2-14,11 2-50,6 0-30</inkml:trace>
          <inkml:trace contextRef="#ctx0" brushRef="#br0" timeOffset="501534.6861">592 9911 10,'6'0'179,"12"0"-174,5 33-5,12 8 13,-2 7-2,8 11-9,-9 0-1,-8 0-1,-12-3 2,-4-1 8,-8 0 5,0-6-6,0-3 1,-11-3-1,-6-18-4,4-6 3,7-12-5,1-7 6,5 0 1,0 0 5,0-11 11,0-29-5,0-9-16,5 7-4,8 2-1,-2 12 0,-2 16 0,-6 3 1,5 9-1,-8 0-1,3 0-3,4 0-2,7 13-2,6 20 8,4 4 9,3 0-8,-3-7 0,3-5 0,4-1-1,-1-6 0,-3-9-2,2-4-1,-3-5-2,4 0-3,-6 0-1,5 0-14,-14 0-19,3 0 2,-7 0 23,-2-7 4,6-12 10,-6 1 3,8-8 0,4 0 1,-1-4-1,-2 0 8,-2 1-1,-5 4 2,-5 4 3,-3-3 7,-3 8 9,0 2-10,0 6-5,0 0 5,0 5 9,-9 0-17,-12 3-4,1 0-5,-1 0 0,4 3-1,-1 24-1,6 10 1,1 6 0,11 3 1,0 0 1,0-8-1,3-6-2,22-8 0,5-12-3,5-8 2,1-4-2,2 0-8,0 0-11,-5-5-81,2-14 16,3-13-48</inkml:trace>
          <inkml:trace contextRef="#ctx0" brushRef="#br0" timeOffset="501881.706">1618 10192 175,'0'-1'0,"14"1"0,16 0 3,11 0 4,0 24-3,0 15-2,-4 5-1,-14 8 2,-12-3 0,-4-7 8,-7-6 5,0-7 2,0-8 0,-18-9 1,2 0 7,-4-12 7,-1 0 3,1 0-14,-1-24-14,7-10 5,8-5-2,3-1 3,3 6-11,0-3-2,0 0 0,26-5 3,9 2-4,-2 4-3,2 4-2,-8 11-10,-3 6-17,-4 2-24,1 9-35,-4 4-21</inkml:trace>
          <inkml:trace contextRef="#ctx0" brushRef="#br0" timeOffset="502279.7287">2048 10388 64,'9'0'47,"12"0"-31,9 0-13,8-20 52,9-12-38,0-6-11,-1 1 2,-2-3 3,-4 3 6,-5-3 8,-8 9-10,-7 6-7,-6 4-1,-14 5 0,0 5 7,0 3-9,-3-6 4,-17 10 3,-4 4-1,-1 0-5,-8 0-1,-5 0 2,-4 29-3,-2 4-3,3 11 0,5 1 2,1 7-2,11-3-1,7 6 0,7-5 0,10-12 1,0-3-1,7-8-2,28-5 2,1-1-5,5-8-2,0-5-18,0 3-35,3-8-45</inkml:trace>
          <inkml:trace contextRef="#ctx0" brushRef="#br0" timeOffset="502488.7407">2817 10399 198,'3'18'17,"1"22"-10,-4 6 48,0 11-34,0 11-16,-27 6-2,-11-1-3,0-9-3,5-5-11,9-13-42,7-16-144</inkml:trace>
        </inkml:traceGroup>
        <inkml:traceGroup>
          <inkml:annotationXML>
            <emma:emma xmlns:emma="http://www.w3.org/2003/04/emma" version="1.0">
              <emma:interpretation id="{DA1D321B-4568-4D3D-A6F4-A0BBF6EF175C}" emma:medium="tactile" emma:mode="ink">
                <msink:context xmlns:msink="http://schemas.microsoft.com/ink/2010/main" type="inkWord" rotatedBoundingBox="4314,17435 8864,17414 8872,19049 4321,19070"/>
              </emma:interpretation>
              <emma:one-of disjunction-type="recognition" id="oneOf9">
                <emma:interpretation id="interp41" emma:lang="en-US" emma:confidence="0">
                  <emma:literal>30=8</emma:literal>
                </emma:interpretation>
                <emma:interpretation id="interp42" emma:lang="en-US" emma:confidence="0">
                  <emma:literal>30=8}</emma:literal>
                </emma:interpretation>
                <emma:interpretation id="interp43" emma:lang="en-US" emma:confidence="0">
                  <emma:literal>30=83</emma:literal>
                </emma:interpretation>
                <emma:interpretation id="interp44" emma:lang="en-US" emma:confidence="0">
                  <emma:literal>320=8}</emma:literal>
                </emma:interpretation>
                <emma:interpretation id="interp45" emma:lang="en-US" emma:confidence="0">
                  <emma:literal>3co=30</emma:literal>
                </emma:interpretation>
              </emma:one-of>
            </emma:emma>
          </inkml:annotationXML>
          <inkml:trace contextRef="#ctx0" brushRef="#br0" timeOffset="503979.826">3502 9747 64,'-4'-2'85,"1"-1"-69,3 0 23,0 3 11,0-2-17,0 2-9,0 0 6,0-4 2,0 4-4,0 0-7,0-3-13,0-9 2,10-7-2,28-8-7,12-8-1,9 2 0,2 3 0,-4 9 0,-5 11 0,-15 7-5,-9 3 0,-12 7-12,-5 32 12,-11 17 4,0 6-2,0 8 3,-27-8-3,-11-2 3,3-12 0,2-16 1,13-11-1,6-15 0,10-3-1,4-3-2,0 0-15,0 0-29,27 0 28,11-14 12,3 0 6,0 12-1,-7 2-3,0 0 3,-10 0-7,-7 30-1,-10 10-3,-7 2 13,0 2-2,0-1 5,-27-1-2,-14-5 5,-7-6 0,1-6 7,3-17-1,3-1 1,9-7 0,8 0-4,4 0-2,7-13-3,5-1-4,5 4-9,3 7-3,0 3-27,0 0-19,0 0-25,0 0-44</inkml:trace>
          <inkml:trace contextRef="#ctx0" brushRef="#br0" timeOffset="504572.8599">4598 10294 173,'-9'0'9,"-12"0"-3,-2 0 2,-1 21-2,-8 7-4,9 3 11,-4 9 8,3 6 9,7 3-3,7 7 0,10 1-10,0-3-9,0-6-3,24-7-3,9-12-2,8-10 1,0-11 4,4-8 10,-4 0-3,-3 0-11,-5-6 16,-6-7-10,-7 5-7,-9 4 0,-11-3-3,0 7 2,0 0-2,0 0-11,0 0-16,0 0-36,0 0-34</inkml:trace>
          <inkml:trace contextRef="#ctx0" brushRef="#br0" timeOffset="511242.2414">5150 10799 3,'0'-16'63,"-3"2"-56,0-1 1,3 3 22,0-1-8,0 1-14,0 3 10,0 0 14,0-7 0,0 9-1,0 3-1,0-6-3,0 10-10,0-3 0,0 3-5,0 0-5,0 0-1,0 0 1,0 0 8,0 0-7,-4 0-3,-2 0 0,-5 14-5,2 18 7,-6 5-5,9 4-1,3 0 0,0-4-1,3 0 0,0-7-1,0 3 0,0-1 0,16-8 1,4-8-1,7-7-4,5-6 0,5-3 1,-6 0 3,-5 0 1,-5 0 0,-4-7 0,-2-11 5,-9-1-3,0-2-2,-6-3 7,0-1-7,0 6 1,0-5 3,0 3-4,0 7 0,0-7 5,0 10-4,0-8 2,0 0-3,-9 5 0,-2-5 0,-10 7 0,5-2 0,-9 0 0,1 6-1,4-5 1,7 10-3,7 0 0,6 3-8,0 0-16,0 0-20,-5 0-14,-1 0-15,3 0-1,-1 0 2</inkml:trace>
          <inkml:trace contextRef="#ctx0" brushRef="#br0" timeOffset="512074.289">6135 10236 282,'-19'0'41,"4"0"-38,9 0 31,1 0-10,5 0-24,0 6 0,0 0 0,0-3 1,0 0 6,0-3 2,0 0-2,0 0 2,0 0-7,0 4 0,0-1-2,0 0 1,0-3 0,0 0 1,0 0-1,0 0 2,0 0-3,0 0 0,0 0 0,0 0 0,0 2 0,0 4 0,0-1 1,5-2 0,-2-3 0,-3 0 1,3 0-2,1 5 1,7-2 0,-2 0 0,8-3 0,4 3 1,6-3-1,8 4 1,-2-4 3,2 0-5,-5 0 2,-4 0 0,-5 0-1,-4 0-1,1 0-1,-6 0-4,0 0-3,-6 0-2,-3 0-11,-3 0-3,0 0-21,0 8-17,0 7-3,0 11-9,-13 7-64</inkml:trace>
          <inkml:trace contextRef="#ctx0" brushRef="#br0" timeOffset="512310.3025">6105 10643 58,'-10'3'47,"10"-3"-38,0 3 36,0-3 3,0 0-14,0 0-11,0 0-7,24 0 2,6 0 15,14-11-9,3-8-11,1-2-9,1 6 0,-5-2-4,-11 16-6,-6 1-33,-9 0-41,-4 0-28</inkml:trace>
          <inkml:trace contextRef="#ctx0" brushRef="#br0" timeOffset="533292.5026">7838 9543 92,'0'0'36,"0"0"-26,0 0 35,0 0-18,0 0-17,0 0 1,0 0 13,-3 0 11,3 0-2,-3 0-9,3 0-1,-3 0-9,3 0-9,0 0 2,0 0-7,0 0 1,0 0 3,0 0-2,0 0 4,0 0-4,3 0-2,14 0 0,4 0 11,6 0-10,-4 4 5,-2 4-6,0 7 0,-1 7-3,-3 9 2,-7 12 1,-10 5-5,0 4 4,0 4-1,-24-13-2,-11 0 4,5-8 0,4-21 3,5 2 3,10-13-5,11-3 2,0 0-3,0 0 0,0 0-14,28 0 11,6-10 3,4-2 0,-8 9 0,-7 3 0,-5 0-4,-7 0 0,-8 22 0,-3 8 4,0 4 0,0-4 2,-11 2-1,-22-3 6,-5 2-4,-7 1 5,-2-6 1,3-7-2,0-1 0,6-6 1,4-6-3,6-1-2,7-5-3,9 0 0,4 0-1,2 0-7,-1 0-13,4-11-30,3 6-74,0-2-31</inkml:trace>
          <inkml:trace contextRef="#ctx0" brushRef="#br0" timeOffset="536420.6814">7958 10842 141,'0'-11'44,"-14"4"-44,11-2 25,3 7 9,-3-2-16,0-3-10,-1 2 13,0-2 0,1-1-3,-1 1 5,1 1 0,0 1-2,0 2-5,-5-4-4,2 3-2,-4 4 1,-7-2-7,-1 2-2,-5 0-2,-1 0 2,-3 0-2,-1 0 0,4 17 1,-6 15 0,6 2-1,-4 6 1,1 5 1,6 0-3,9 6 1,1-13 0,8-3-2,3-8 1,0-6-1,0-5-2,11-8-5,19-8 6,11 0 3,6-8 2,1-22 0,-1-7 2,2-3-3,-5-9 2,-7 0-2,-6-1 1,-7-2 3,-15 9-3,-9 5-2,0 6 1,0 8 4,-17 5 3,-13 13-8,-8-1-3,-3 7 1,1 0 0,-1 0-1,7 3-4,4 15-6,6 5-8,10 2-14,10 2-22,4 3-50,0-2-52</inkml:trace>
        </inkml:traceGroup>
        <inkml:traceGroup>
          <inkml:annotationXML>
            <emma:emma xmlns:emma="http://www.w3.org/2003/04/emma" version="1.0">
              <emma:interpretation id="{2832B79B-1386-4121-A262-1BB213CFAB5D}" emma:medium="tactile" emma:mode="ink">
                <msink:context xmlns:msink="http://schemas.microsoft.com/ink/2010/main" type="inkWord" rotatedBoundingBox="8267,17540 10732,17528 10740,19114 8274,19125"/>
              </emma:interpretation>
              <emma:one-of disjunction-type="recognition" id="oneOf10">
                <emma:interpretation id="interp46" emma:lang="en-US" emma:confidence="0">
                  <emma:literal>its</emma:literal>
                </emma:interpretation>
                <emma:interpretation id="interp47" emma:lang="en-US" emma:confidence="0">
                  <emma:literal>it</emma:literal>
                </emma:interpretation>
                <emma:interpretation id="interp48" emma:lang="en-US" emma:confidence="0">
                  <emma:literal>it's</emma:literal>
                </emma:interpretation>
                <emma:interpretation id="interp49" emma:lang="en-US" emma:confidence="0">
                  <emma:literal>item</emma:literal>
                </emma:interpretation>
                <emma:interpretation id="interp50" emma:lang="en-US" emma:confidence="0">
                  <emma:literal>ices</emma:literal>
                </emma:interpretation>
              </emma:one-of>
            </emma:emma>
          </inkml:annotationXML>
          <inkml:trace contextRef="#ctx0" brushRef="#br0" timeOffset="531274.387">7475 10423 42,'-8'0'50,"5"0"-46,3 0-1,0 0 11,0 0 68,0 0-56,0 0 0,0 0 8,0 0-2,0 0-18,0 0-13,0 0-1,0 0 4,0 0-1,-3 0 7,3 0 4,-4 0 8,1 0 8,3 0-6,-3 0-9,3 0-6,0 0-5,0 0 0,0 0-2,0 0 2,0 0-1,0 0-3,0 0 4,0 0-1,0 0-3,0 0 0,6 0-5,21 0 5,11 0 14,10 0-13,-1 0 2,5 0-3,2 0 0,-4 0 1,12 0-1,0 0 0,6 0 0,-4 0-1,1 0 0,0 0-1,-6 0 2,1 5-1,-2 3-1,1-5 2,-6 2-11,3-2 11,-3-3 1,3 0 0,1 0-1,1 0 0,-4 0 0,1 0-1,-4 10 0,-7-4-3,0-4 4,0-2-5,-3 0 4,1 0 0,-1 0 0,-3 0-1,-2 0 1,5 0 1,0 0-1,7-2 1,4-4 2,5-4 0,1 2-2,4-3 1,3-3-1,-4 1 0,-4-1 1,-5-2-1,-8-3 1,-14 6 3,-9 8-3,-15-1-2,-3 6 0,-3 0-8,0 0 3,0 0 0,0-3-5,0 3-1,0 0-8,0 0 7,0 0-19,-30 0-28,-7 11-19,-5 5-34</inkml:trace>
          <inkml:trace contextRef="#ctx0" brushRef="#br0" timeOffset="536820.7041">8268 10724 231,'0'-7'94,"0"0"-92,0 5 41,0 2-4,0 0-32,0 0-6,0 0 1,0 0-1,0 0-1,0 9 2,0 24 2,0 14 7,-6 2-7,-2-1 0,2 2-3,-1-11-1,7-5 0,-3-2-1,3-10 1,-5-6 0,5-2 0,0-6-4,0-8-2,0 7-13,0-4-29,0 3-91,0 0-61</inkml:trace>
          <inkml:trace contextRef="#ctx0" brushRef="#br0" timeOffset="534316.5611">8398 10215 208,'0'0'80,"0"0"-69,0 0 37,0 0-20,0 0-25,0 0-3,0 0 1,0 0-1,0 0 5,0 0 3,0 0 5,0 0 1,0 0-12,0 0 4,0 0-4,0 0-2,0 0 1,0 0 0,0 0-1,0 0 4,0 0-4,0 0 1,0 2-1,-3 5-1,-15 5 1,-6 3-3,10-5 3,5-5-2,6-5-9,3 0-19,0 0-119</inkml:trace>
          <inkml:trace contextRef="#ctx0" brushRef="#br0" timeOffset="533838.5338">8374 9648 120,'-11'-4'68,"8"4"-61,3 0 39,0 0 2,0 0-21,0-2-8,0 2 6,0 0-4,0 0-1,0 0-5,0 0-2,0 0-8,0 0-5,-3 8-2,-1 19 2,1 3 4,3 8-3,-3 2-1,3-6 1,0 2 0,0-2-1,0-3 0,0-3 1,0-10-1,0-6 0,0-9 0,0 1-1,0-4-1,0 0 1,0 0-9,0 0-14,0 0-44,0 0-77</inkml:trace>
          <inkml:trace contextRef="#ctx0" brushRef="#br0" timeOffset="542719.0417">8823 10735 23,'0'-13'194,"0"1"-170,-6-7-24,-1 7 36,7 9-4,0 0-28,0-1 0,0 4 3,0 0 2,0 0-3,0 0-1,0 0 0,0 0 7,0 0-4,0 0 1,0 0-3,-3 0-1,-2 0 3,5 0 2,-3 0-4,0 0 2,-7 4-6,-4 14 0,-3 9-1,4 2 0,-4 7-1,3 9 2,1-1-2,-1 1 0,3-4 0,4-8 0,4-5 0,3-4 0,0-8-2,0 2-3,7-4 2,21 0 2,2-6-5,0 5 2,8-13-19,0 3-64,9-3-59</inkml:trace>
          <inkml:trace contextRef="#ctx0" brushRef="#br0" timeOffset="543458.0839">9303 10862 101,'-9'-2'108,"2"-1"-99,0 0 7,7 0 32,0-2-22,0 5-24,0 0 0,0 0 4,0 0 1,0-5 0,17-4 1,13 1 15,11-10-14,3 4-2,1 2-6,-4 3 2,-7 9-2,-10 0-2,-11 0-9,-13 30-3,0 7 12,-3 9 2,-24-9 0,-3-7 3,9-8-2,4-12 2,10-4-2,3-6 0,4 0-4,0 0-3,0 0-14,14 0 14,10 0 5,3 2 0,-2 1 3,-9 1-3,-2 4 1,-8-4-1,-3-4 2,-3 3 0,0 0-2,0 5 2,0 6 12,-12 2-3,-15 2 2,-2 1-6,-1 2-2,3-1 1,-4 1-5,1-2 0,3-1-1,2-6-1,9 1-1,-1-7-3,5-4-2,0-2-5,5 0-4,3 0-6,4 0 2,0 0-32,0 0-50,4 0-35</inkml:trace>
        </inkml:traceGroup>
        <inkml:traceGroup>
          <inkml:annotationXML>
            <emma:emma xmlns:emma="http://www.w3.org/2003/04/emma" version="1.0">
              <emma:interpretation id="{4C07D623-897D-464E-8039-55C7BE59A2B5}" emma:medium="tactile" emma:mode="ink">
                <msink:context xmlns:msink="http://schemas.microsoft.com/ink/2010/main" type="inkWord" rotatedBoundingBox="10572,18034 13350,18021 13356,19187 10578,19200"/>
              </emma:interpretation>
              <emma:one-of disjunction-type="recognition" id="oneOf11">
                <emma:interpretation id="interp51" emma:lang="en-US" emma:confidence="0">
                  <emma:literal>to)!</emma:literal>
                </emma:interpretation>
                <emma:interpretation id="interp52" emma:lang="en-US" emma:confidence="0">
                  <emma:literal>of!</emma:literal>
                </emma:interpretation>
                <emma:interpretation id="interp53" emma:lang="en-US" emma:confidence="0">
                  <emma:literal>to]!</emma:literal>
                </emma:interpretation>
                <emma:interpretation id="interp54" emma:lang="en-US" emma:confidence="0">
                  <emma:literal>no)!</emma:literal>
                </emma:interpretation>
                <emma:interpretation id="interp55" emma:lang="en-US" emma:confidence="0">
                  <emma:literal>-05!</emma:literal>
                </emma:interpretation>
              </emma:one-of>
            </emma:emma>
          </inkml:annotationXML>
          <inkml:trace contextRef="#ctx0" brushRef="#br0" timeOffset="543767.1017">9890 10884 168,'0'-3'160,"0"3"-141,0-5 1,0 1 24,11 4-44,19-3 5,11-1 6,9-1-3,6-1-5,-12-2 0,-8 3 4,-12 5-7,-10 0-2,-11 0-5,-3 0-6,0 0-1,0 0-10,0 0 1,-3 13-25,0-10-40,3 2-55</inkml:trace>
          <inkml:trace contextRef="#ctx0" brushRef="#br0" timeOffset="544231.1282">10568 10735 144,'0'-13'210,"0"3"-188,0 4-7,0 3 26,0 3-32,0 0-9,0 0-7,0 7 7,-4 26 1,-16 16 4,-7-3 2,3 3-6,7-9-2,6-6 1,11-11-1,0-2 0,0-16-5,0-2 3,24-3 2,10 0 1,7-7 2,4-16 0,-1-2-2,0-3 2,-3-7-2,-3 5 2,-8 0 2,-9 1-3,-12 6 1,-4 2 1,-5 2-1,0 7 0,-8-9-1,-22 9-1,-5-7-1,2 1-8,-2 7 2,5 11-5,-8 0-20,-6 0-33,-6 23-26,-3 7-5,12-2-20</inkml:trace>
          <inkml:trace contextRef="#ctx0" brushRef="#br0" timeOffset="544778.1594">10874 10351 247,'-23'-7'63,"13"-1"-57,5 4 10,5 4 28,0 0-44,0 0-7,0 0-3,15 0 10,8 4 18,12 17-7,6 6-2,-1 7 3,9 6-10,-10 1 3,5 0-5,-6 10 0,-11 3-3,-6 7 2,-13 4 1,-8 5 5,0 2-5,-24-1 2,-20 1-2,-15-8-7,-6 4-2,-3-6-30,4-11-98</inkml:trace>
          <inkml:trace contextRef="#ctx0" brushRef="#br0" timeOffset="545515.2017">11676 10520 54,'-12'0'306,"3"-29"-289,6 11-10,-2 9 49,5 3-38,0 6-17,0 0 0,0 0 5,0 0-2,0 0-4,0 0 3,0 0-3,0 22-3,0 26 3,0 15 4,0 1-4,0 9-1,0-11-4,0-6-1,0-12-6,0-10-9,11-4-19,-1-1-84,4-14-98</inkml:trace>
          <inkml:trace contextRef="#ctx0" brushRef="#br0" timeOffset="545734.2139">11736 11120 423,'-19'0'62,"8"0"-60,1 0-1,10 0-1,0 0-35,0 0-103,0 0-160</inkml:trace>
          <inkml:trace contextRef="#ctx0" brushRef="#br0" timeOffset="546790.2743">9754 10376 89,'0'0'51,"0"0"-39,0-3 31,0 3-16,0 0-15,0 0-1,3 0 5,0 0-2,-3 0 8,3 0-2,-3 0 4,3 0 0,2 0-4,5-4-5,4-3 2,6-4-5,10 3-6,8-13-5,10 7 6,10-5-5,2 3 1,16 2-3,2 9 5,15 5-4,8 0 1,11 0 1,18 0-2,10 0 1,3 0-1,4 0-1,0 0 0,6 0-1,7 0 1,-1 0 0,-6 0 0,-9-14 1,-14-10 1,-18 0-1,-9-2 1,-23 9 4,-18 5 0,-24 5-3,-21 5-3,-13 2-5,-4 0-9,0 0-10,-32 2-23,-25 26-76</inkml:trace>
        </inkml:traceGroup>
        <inkml:traceGroup>
          <inkml:annotationXML>
            <emma:emma xmlns:emma="http://www.w3.org/2003/04/emma" version="1.0">
              <emma:interpretation id="{CF78745C-91D0-41CF-9A0B-D0E5D2B8D873}" emma:medium="tactile" emma:mode="ink">
                <msink:context xmlns:msink="http://schemas.microsoft.com/ink/2010/main" type="inkWord" rotatedBoundingBox="14129,17095 15621,17088 15627,18429 14135,18436"/>
              </emma:interpretation>
              <emma:one-of disjunction-type="recognition" id="oneOf12">
                <emma:interpretation id="interp56" emma:lang="en-US" emma:confidence="0">
                  <emma:literal>0,</emma:literal>
                </emma:interpretation>
                <emma:interpretation id="interp57" emma:lang="en-US" emma:confidence="0">
                  <emma:literal>#</emma:literal>
                </emma:interpretation>
                <emma:interpretation id="interp58" emma:lang="en-US" emma:confidence="0">
                  <emma:literal>xo</emma:literal>
                </emma:interpretation>
                <emma:interpretation id="interp59" emma:lang="en-US" emma:confidence="0">
                  <emma:literal>40</emma:literal>
                </emma:interpretation>
                <emma:interpretation id="interp60" emma:lang="en-US" emma:confidence="0">
                  <emma:literal>so</emma:literal>
                </emma:interpretation>
              </emma:one-of>
            </emma:emma>
          </inkml:annotationXML>
          <inkml:trace contextRef="#ctx0" brushRef="#br1" timeOffset="566757.4167">14380 9331 7,'0'-13'2,"8"0"11,-5 5 0,0-7 12,3 2 1,-3-3-4,5 8 3,-5-2 7,1-5-11,-1 10-6,0-2 0,-3-4-2,0 10 7,0 1 2,0 0-2,0 0-1,0 0-5,0 24-12,-10 28 2,-34 18 1,-18 16 1,-12 1 2,-8-2-3,-6-4 2,-1-8 3,4-9 3,-1-4 0,4-9 1,8-3-2,12-14-3,15-9-4,15-17-1,20-8-2,8 0-2,4 0-2,0 0 1,0 0-2,0 0 3,0 0-1,0 0-4,0 0-4,0 0-12,0 4-23,0 4-63,0 2-5</inkml:trace>
          <inkml:trace contextRef="#ctx0" brushRef="#br1" timeOffset="567154.4394">14803 9527 295,'0'-4'17,"-20"4"-16,-9 0-1,-7 4 14,-2 29-8,-10 17-6,-2 7 5,-9 6 4,-9 1 9,-7 6 5,-11 6-4,-5-5-6,2-5-6,4-6-4,7-5 3,10-15-2,13-7 3,22-11-1,12-13-6,10-9 1,8 0-1,3 0-2,0 0 2,0 0-5,0 0-2,0 0-4,0 0-15,0 0-27,0 0-49,0 0-78</inkml:trace>
          <inkml:trace contextRef="#ctx0" brushRef="#br1" timeOffset="567786.4754">13954 9441 282,'4'-7'28,"-4"1"-23,0 6-5,0 0 0,0 43-5,-30 38 5,-26 13 0,-15 14 5,-11-11 3,-3-1 0,2-14 7,12-11 3,10-13-6,13-18-4,18-13-5,13-12-2,11-11 0,2-4 1,4 0-2,0 0 0,0 0 1,0 0-2,0 0 1,7 3 0,23 9 3,22 13 3,8-1-3,13 0-3,1 1 0,2 6-1,-5 5 0,0-10 0,-6 1 0,-10-2-2,-11-9 3,-17-6 0,-9-3 0,-12-7 0,-6 4 1,0-4 3,0 0 3,0 0 6,0-11 13,0-22-11,0-16-11,0-3 9,-17-15-1,-4-6-3,1-8-5,-4 3-1,6 0 2,-5 8-4,2 5 0,5 12-1,-1 12 0,6 12 0,5 11-2,-4 3-8,2 5-11,2 8-47,-5 2-97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30:31.3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10-2 255,'-8'2'73,"5"-2"-56,3 0 51,0 0-26,0 0-28,0 0-5,0 0 1,0 0-10,-3 0-2,3 0 1,0 0-18,0 0-34,0-2-102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9:59.99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9EC5334-2BF5-400C-9D16-8EC25D098BD1}" emma:medium="tactile" emma:mode="ink">
          <msink:context xmlns:msink="http://schemas.microsoft.com/ink/2010/main" type="writingRegion" rotatedBoundingBox="17548,5464 17809,10243 15950,10344 15690,5566"/>
        </emma:interpretation>
      </emma:emma>
    </inkml:annotationXML>
    <inkml:traceGroup>
      <inkml:annotationXML>
        <emma:emma xmlns:emma="http://www.w3.org/2003/04/emma" version="1.0">
          <emma:interpretation id="{B7A21BC4-0F8C-487D-84F0-F92B2CB6A1F2}" emma:medium="tactile" emma:mode="ink">
            <msink:context xmlns:msink="http://schemas.microsoft.com/ink/2010/main" type="paragraph" rotatedBoundingBox="17548,5464 17809,10243 15950,10344 15690,55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52C846-38C6-457C-AE09-10F670481620}" emma:medium="tactile" emma:mode="ink">
              <msink:context xmlns:msink="http://schemas.microsoft.com/ink/2010/main" type="line" rotatedBoundingBox="17548,5464 17809,10243 16945,10290 16685,5512"/>
            </emma:interpretation>
          </emma:emma>
        </inkml:annotationXML>
        <inkml:traceGroup>
          <inkml:annotationXML>
            <emma:emma xmlns:emma="http://www.w3.org/2003/04/emma" version="1.0">
              <emma:interpretation id="{C062D727-B7A7-4070-83A3-7202E843EC70}" emma:medium="tactile" emma:mode="ink">
                <msink:context xmlns:msink="http://schemas.microsoft.com/ink/2010/main" type="inkWord" rotatedBoundingBox="17548,5464 17809,10243 16945,10290 16685,5512"/>
              </emma:interpretation>
              <emma:one-of disjunction-type="recognition" id="oneOf0">
                <emma:interpretation id="interp0" emma:lang="en-US" emma:confidence="0">
                  <emma:literal>1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10153 2946 120,'-5'0'111,"5"-10"-111,0 10-10,0 10 7,0 27 3,0 9 2,8 8-2,5 0 1,-5-12 1,-2-1 2,-3-20 2,3-6 3,-6-11-1,5-4 10,-5 0 48,0 0-3,0-29-13,0-30-34,-14-16-12,0-24 5,-2-8 5,8-13-6,5-4 1,3-13 6,0 15-3,35 21-10,1 31-2,-4 24-1,-6 22-1,-8 18-1,-9 6-2,9 0 4,5 0-3,4 43 0,5 11 2,-19 14 1,-13 6 0,0-3 1,-21-5 0,-12-17 0,3-12-1,4-15 0,17-8-1,3-14-6,6 4-22,0-4-17,0 0-15,0 9-58,0 3-55</inkml:trace>
          <inkml:trace contextRef="#ctx0" brushRef="#br0" timeOffset="406.0229">10673 2854 294,'-21'32'16,"-15"6"-13,-2 6 21,11 5-9,7-1-13,9-4 3,11-8-5,0-5-2,0-13-1,0-11 3,7-7 0,17 0 13,6 0 16,11-29-7,0-6-15,-3-5-3,-8 0-2,-6 3-2,-7 15 5,-7 10-3,-5 6 8,-2 6 15,-3 0-13,0 0-4,0 0-8,0 0-1,0 0-4,0 14-3,3 21 2,10 19 6,-2 11 6,6-1-2,-4 6 3,-2-2-4,-2-10 0,2 1-3,7-6-5,-6-2 0,3 2-34,-15-21-177</inkml:trace>
          <inkml:trace contextRef="#ctx0" brushRef="#br0" timeOffset="-1282.073">9927-642 173,'17'0'56,"-6"0"-34,-7-7 65,-4-2-33,6 7-26,-3 2-10,-3 0-9,0 0 8,3 0-17,5 2-10,2 47 4,4 26 6,3 22 5,-4 5-3,1-2 0,-4-8-2,-3-9 0,3-24 0,-4-26 1,-3-12-1,2-15 0,-5-6 4,0 0-3,3 0 9,-3-6-2,0-40 13,0-15-18,0-28 1,-3-9-2,-14-9-1,3-9 0,1 2-2,5 10 1,8 11 0,0 10 1,0 20-1,0 7 1,17 15-1,7 9-5,3 10 3,1 4-4,-4 15 5,0 0 0,-1 3 1,-5 0-1,6 3 1,-1 40-6,7 10 4,8 15 1,-8 7 1,-1-5 0,-6 0 0,-5-16-1,-6-5 1,-5-13-2,-7-8 2,0-1-3,0-3-1,-19 4 4,-27 3 0,-14-10 4,-13 1 0,8-7-3,15-10-1,20-5 0,19 0-2,11 0 1,0 0-14,0 0-19,41 0-115</inkml:trace>
          <inkml:trace contextRef="#ctx0" brushRef="#br0" timeOffset="-802.0459">10540-204 285,'0'-15'35,"0"-4"-28,0 0 45,35-5-52,9-3 4,7 8-3,-4 4 0,-15 9 10,-20-1-2,-4 7-5,-8 0-4,0 0-6,0 32-1,-14 19 7,-19 13 14,-19-2-7,-2-6-4,10-18 0,9-14-3,22-13 0,9-6-2,4-5 2,0 0-3,0 0-11,25 0 14,14 0 4,17 3-3,-6 10-1,2 11-5,-7 4 3,-15 0-1,-13-3 0,-17-2-2,0 14 0,-32-3 5,-35 2 10,-25-1-3,-11-3-2,2-10-2,16-6-3,20-3-1,21-7-20,17-6-85,12 0-151</inkml:trace>
        </inkml:traceGroup>
      </inkml:traceGroup>
      <inkml:traceGroup>
        <inkml:annotationXML>
          <emma:emma xmlns:emma="http://www.w3.org/2003/04/emma" version="1.0">
            <emma:interpretation id="{94DB7DD6-507F-4AC0-9EA3-E73F05024E87}" emma:medium="tactile" emma:mode="ink">
              <msink:context xmlns:msink="http://schemas.microsoft.com/ink/2010/main" type="line" rotatedBoundingBox="16316,5836 16573,9558 15954,9601 15697,5879">
                <msink:destinationLink direction="with" ref="{3A074A13-9D14-4F92-9853-6C7CB7BFB38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0BB00BD-85AA-4258-A342-03F9E75B0944}" emma:medium="tactile" emma:mode="ink">
                <msink:context xmlns:msink="http://schemas.microsoft.com/ink/2010/main" type="inkWord" rotatedBoundingBox="16316,5836 16573,9558 15954,9601 15697,5879"/>
              </emma:interpretation>
              <emma:one-of disjunction-type="recognition" id="oneOf1">
                <emma:interpretation id="interp5" emma:lang="en-US" emma:confidence="0">
                  <emma:literal>: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|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-7447.426">9399-590 17,'-9'0'44,"5"0"-13,-3 0 26,7 0-23,0 0-21,-4 0-1,4 0 1,-3 0 6,3 0 3,0 0 4,0 0-4,0 0 1,0 0 7,0 0-4,0 0-13,0 0-12,0 0-1,0 0-3,0 3 0,3 24 3,4 7 5,1 2-3,-8-2-2,0-1-1,0 4-1,-29-6 3,-1-3-1,-3-3 7,1-9-6,-1-11 5,-5-5-3,0 0 1,-3-4 4,5-23-2,-2-9 6,3-4 2,5 0-9,10 5 1,5 8 5,9 3-1,6 4-1,0 2-5,0-1 2,0-6-6,9-1 3,20-1-3,1 0 1,2 3 1,-6 5-4,-13 13 2,-2 6-3,-11 0-8,0 0-28,3 18 1,0 15 0,1 7-28,7-2-47</inkml:trace>
          <inkml:trace contextRef="#ctx0" brushRef="#br0" timeOffset="-6337.3625">8953-530 10,'0'-11'48,"0"5"-31,0 0 31,0 2-24,0 1-13,0-6 10,0 7 3,0-5-10,0 0 0,0 5-3,7-1 5,7-8-3,10 9 1,2-6-10,1 4-3,-3 1-1,-3-1 1,-4-1 3,4 2 0,2-1 0,9 2 1,-2-3 2,0 0-7,2 2 3,-9-6-3,1 7 2,0-1-2,-4-1 2,-6 4-2,-4 0 4,-4 0-4,-3 0 1,-3 0-1,0 0-3,0 0-8,8 0 2,5 0 9,4 18 6,1-3-1,-1 1-2,-4-7-1,1-3-2,-5 1 2,-1 2 0,-1-4 0,-1 6-2,2 3-8,-2 2-9,-6 5-12,0 1-78</inkml:trace>
          <inkml:trace contextRef="#ctx0" brushRef="#br0" timeOffset="-5265.3011">9573 2499 127,'-10'-7'69,"10"6"-60,0 1 13,0 0-8,0 0-11,0 0-3,0 0 10,0 0-3,0 0-7,0 0 0,0 26-6,0 7 6,7 15 6,-4 4 0,3-7 1,-6 7-7,0-4-3,0-4 2,0-4 1,-23-3 4,-8-13-1,-10 0 3,-6-5 3,-4-8-2,2-11-4,5 0 1,8 0 3,4-11 0,5-32 1,4-10 3,8-10-1,12-8 12,3 5-6,7-3-3,37 5-4,17 2-7,7 5 4,5 10-3,-8 17 0,-26 12-3,-10 18-20,-16 0 8,-13 11-35,0 41-14,0 10-1,0-1-93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32:07.9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95F6AB-31AC-47D2-A7CF-1DC16926C36F}" emma:medium="tactile" emma:mode="ink">
          <msink:context xmlns:msink="http://schemas.microsoft.com/ink/2010/main" type="writingRegion" rotatedBoundingBox="1812,7679 16549,6309 17212,13443 2475,14813"/>
        </emma:interpretation>
      </emma:emma>
    </inkml:annotationXML>
    <inkml:traceGroup>
      <inkml:annotationXML>
        <emma:emma xmlns:emma="http://www.w3.org/2003/04/emma" version="1.0">
          <emma:interpretation id="{44F827E5-FFEA-4EEF-8540-24EDDD1B9367}" emma:medium="tactile" emma:mode="ink">
            <msink:context xmlns:msink="http://schemas.microsoft.com/ink/2010/main" type="paragraph" rotatedBoundingBox="1822,7593 15459,6581 15610,8616 1973,9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E162EA-24C1-4F58-BBBE-F3B41B1E63B8}" emma:medium="tactile" emma:mode="ink">
              <msink:context xmlns:msink="http://schemas.microsoft.com/ink/2010/main" type="line" rotatedBoundingBox="1822,7593 15459,6581 15610,8616 1973,9628"/>
            </emma:interpretation>
          </emma:emma>
        </inkml:annotationXML>
        <inkml:traceGroup>
          <inkml:annotationXML>
            <emma:emma xmlns:emma="http://www.w3.org/2003/04/emma" version="1.0">
              <emma:interpretation id="{72B7C7FF-E1F3-4EE7-804F-C97BAB22CB66}" emma:medium="tactile" emma:mode="ink">
                <msink:context xmlns:msink="http://schemas.microsoft.com/ink/2010/main" type="inkWord" rotatedBoundingBox="2001,7223 4712,7580 4487,9293 1776,8936"/>
              </emma:interpretation>
              <emma:one-of disjunction-type="recognition" id="oneOf0">
                <emma:interpretation id="interp0" emma:lang="en-US" emma:confidence="0">
                  <emma:literal>13:31</emma:literal>
                </emma:interpretation>
                <emma:interpretation id="interp1" emma:lang="en-US" emma:confidence="0">
                  <emma:literal>1331</emma:literal>
                </emma:interpretation>
                <emma:interpretation id="interp2" emma:lang="en-US" emma:confidence="0">
                  <emma:literal>13131</emma:literal>
                </emma:interpretation>
                <emma:interpretation id="interp3" emma:lang="en-US" emma:confidence="0">
                  <emma:literal>31,31</emma:literal>
                </emma:interpretation>
                <emma:interpretation id="interp4" emma:lang="en-US" emma:confidence="0">
                  <emma:literal>13:33</emma:literal>
                </emma:interpretation>
              </emma:one-of>
            </emma:emma>
          </inkml:annotationXML>
          <inkml:trace contextRef="#ctx0" brushRef="#br0">41 108 359,'0'-19'2,"0"1"4,0 6 54,6-8-43,12 0-15,5 4 0,6-3 6,-2 10-2,3 4 1,1 2 2,3 3-9,-3 0 0,-1 8-1,-9 32-3,-4 9 4,-17 10-7,0 4 7,-11 2-1,-27-4 2,2-7 2,1-13 2,8-10-4,13-16 1,4-8-1,7-7 0,3 0 1,0 0-2,0 0 4,0 0-3,0 0 0,0 0-1,7 6-4,13 15-1,10 14 5,5 10-1,-5 10 0,-2 4-1,-7 1 1,-12 6 1,-9-6-5,0 2 3,-9-11 2,-26-6 0,-3-12 4,-3-12-1,8-12-1,6-2 3,-1-7 5,4 0-2,-3-13-5,3-14 1,4-2-4,-1-1 0,7 8 0,1-2-3,2 3-9,5 5-12,0 4-45,3 10-63,-5-1-89</inkml:trace>
          <inkml:trace contextRef="#ctx0" brushRef="#br0" timeOffset="-564.0323">0 59 258,'0'-21'58,"0"-5"-49,3 17 15,-3 6-8,5 3-14,-5 0-1,6 0 1,-3 3 5,0 16 25,1 5 9,-4 3-23,0 4-3,4 13-2,-4 5-6,0 10 5,0 11-3,0 8 1,0-4 0,0 5-1,0-7-4,0-12 2,0-8-5,0-15 0,0-12-2,0-15 0,0-5-2,0-5-4,0 0-6,0 0-11,0-21-23,0-17-42,3-13-106</inkml:trace>
          <inkml:trace contextRef="#ctx0" brushRef="#br0" timeOffset="495.0282">746 748 278,'-10'-15'115,"-1"8"-103,5 2 37,6 5 0,0 0-37,0 0-12,0 0-2,0 5 0,0 28 2,3 11 5,0 8 5,5-3 0,-8 3-5,0-2-1,3-12-1,-3 0-1,0-13 1,0-13-3,0-3 1,4-6-1,-4-3 0,0 0-1,0 0 0,0 0-6,0 0-8,0 0-32,0 0-39,0 0-177</inkml:trace>
          <inkml:trace contextRef="#ctx0" brushRef="#br0" timeOffset="707.0404">1193 1107 186,'0'7'174,"0"4"-171,0 7 20,-17 10 35,-13 9-44,1 2-3,2 1 1,7-6-9,-1-7-3,9-3 0,1-8 0,7-2-7,1-13-14,3 3-54,0-1-91</inkml:trace>
          <inkml:trace contextRef="#ctx0" brushRef="#br0" timeOffset="15583.8914">1288 781 17,'0'0'124,"0"-3"-107,0-2-2,0-2 26,0 4-24,0-1-10,0 4 0,0 0 5,3 0 7,-3 0-1,0 0 0,0 0-3,0 0-8,0 0-1,0 0 0,0 0-4,3 0 5,5 0 2,10-8 6,8-2-2,19-5 2,5-1-10,9 6 0,-12-6-5,1 9 0,-7 4-1,-11 3 1,-7 0-3,-12 0-2,-11 3-6,0 20 1,0 6 3,-3 5 7,-20 2 7,-9 1 0,5-4-1,3-6-4,15-13-2,4-11 0,5-3 0,0 0-6,0 0 4,24 0 2,11 0 7,6 0-7,-3 0 0,-5 5-1,-2 6-3,-12 8 4,-4-4-3,-4 6 2,-8 1 0,-3-3-4,0 3 4,0 7 1,-18-2 2,-12 5 2,-1-9-1,7-8 0,7-3 1,10-8-4,7-4 1,0 0-1,0 0 1,0 0-1,0 0-2,-11 3-6,-1 8-20,-3 3 5,3-2-29,1 0-43,8 1-46</inkml:trace>
          <inkml:trace contextRef="#ctx0" brushRef="#br0" timeOffset="16281.9313">2419-120 297,'0'-15'40,"0"10"-35,0 5 41,0-4-22,4 1-23,-1 3 2,-3 0-2,0 0 4,0 0-4,0 8-1,0 48 0,0 17 3,0 29 8,0 8-5,0 14-3,0-3 3,0-6-6,0-18-2,14-16 1,13-18 1,3-11 1,-2-11-1,-1-1 0,-3-10-2,-3-3 0,-7-6-9,-8-9-12,0-2-58,-6-10-72</inkml:trace>
        </inkml:traceGroup>
        <inkml:traceGroup>
          <inkml:annotationXML>
            <emma:emma xmlns:emma="http://www.w3.org/2003/04/emma" version="1.0">
              <emma:interpretation id="{57EE62AB-04F2-4149-8492-F9CE8378A674}" emma:medium="tactile" emma:mode="ink">
                <msink:context xmlns:msink="http://schemas.microsoft.com/ink/2010/main" type="inkWord" rotatedBoundingBox="4810,7442 9700,7216 9768,8689 4878,8915"/>
              </emma:interpretation>
              <emma:one-of disjunction-type="recognition" id="oneOf1">
                <emma:interpretation id="interp5" emma:lang="en-US" emma:confidence="0">
                  <emma:literal>*)=3t</emma:literal>
                </emma:interpretation>
                <emma:interpretation id="interp6" emma:lang="en-US" emma:confidence="0">
                  <emma:literal>*3=3</emma:literal>
                </emma:interpretation>
                <emma:interpretation id="interp7" emma:lang="en-US" emma:confidence="0">
                  <emma:literal>*3=3*</emma:literal>
                </emma:interpretation>
                <emma:interpretation id="interp8" emma:lang="en-US" emma:confidence="0">
                  <emma:literal>t)=3t</emma:literal>
                </emma:interpretation>
                <emma:interpretation id="interp9" emma:lang="en-US" emma:confidence="0">
                  <emma:literal>*3=1</emma:literal>
                </emma:interpretation>
              </emma:one-of>
            </emma:emma>
          </inkml:annotationXML>
          <inkml:trace contextRef="#ctx0" brushRef="#br0" timeOffset="17061.9759">2892 226 234,'0'-5'44,"0"2"-31,0 0 56,0 0-43,11-10-18,33 4-1,15-3-5,6-4 3,3 10-3,-8 1-1,-2 2-1,-10 3-3,-1 0-4,-9 0-16,-7 0-78,-7 0-58</inkml:trace>
          <inkml:trace contextRef="#ctx0" brushRef="#br0" timeOffset="16737.9574">2947 490 260,'15'-35'8,"5"-6"-2,7-2 15,3-6-5,2 2-14,-6-5 5,-5 1 19,-4 2 8,-10-7-5,-4 1-9,-3 10-11,0 1 5,0 14-7,0 16 0,0 0 2,-3 10-7,0 3 1,-1 1 1,0 0-4,-3 0-3,1 14-2,-5 26 4,1 13 1,7 2 0,3 1-1,0-2 1,0-1 0,13-8-1,15-1 1,6-11-3,-4-6 3,1-5-1,-1-7-1,-1-6-2,4-7-15,-3-2-20,-2 0-43,-4 0-43</inkml:trace>
          <inkml:trace contextRef="#ctx0" brushRef="#br0" timeOffset="17371.9936">3513-269 245,'0'0'45,"0"0"-45,27 3 0,24 39 15,18 26-5,2 11-7,4 17 3,-4 12 4,-2-1 6,-12 11 6,-16 4-13,-20 1-4,-21 6-3,0-19-2,-18-10-3,-23-18 3,2-21-6,-2-9 0,3-18-2,11-10-29,9-21-114</inkml:trace>
          <inkml:trace contextRef="#ctx0" brushRef="#br0" timeOffset="17823.0191">4563 567 100,'-8'12'102,"8"-6"-83,0-6 43,17 0 5,38 0-21,26 0-32,19-18-2,2 2-12,-4-1-1,-19 13-4,-22 1-19,-19 3-76,-17 0-67</inkml:trace>
          <inkml:trace contextRef="#ctx0" brushRef="#br0" timeOffset="17643.0091">4596 270 348,'3'-7'65,"5"5"-65,9-4 28,16-4-13,18-5-15,11 0-1,2-3 1,-2 6 0,-7-1 0,-4 3 0,-10 7-10,-11 3-5,-16 0-36,-14 0-45,0 19-8</inkml:trace>
          <inkml:trace contextRef="#ctx0" brushRef="#br0" timeOffset="21596.2352">6187-100 198,'-38'-20'36,"2"-4"-28,7 2 54,9 11-2,14 4-35,2 3-4,4-1 9,0 5-1,0-6-10,0-4-8,35-10-5,33 1-6,18-10-1,12 7 1,-7 3 1,-12 9-1,-17 10-1,-21 0 0,-22 0-2,-14 32-4,-5 22 3,-29 11 2,-31-8 0,-9 1 2,4-12-1,8-11 0,16-8 1,17-11 0,13-11 1,11-1 0,0-4-2,0 0 0,0 2-6,14 3-7,27 0 4,7 9 8,-1 8 2,-12 7-2,-14 4 1,-15 7-2,-6 0 2,0 9-1,-44 4 1,-24-5 1,-18 4 3,-5-6 0,2-9 3,13-16-2,19-9-2,16-12 5,18 0-5,11 0 0,12 0-2,0-16 0,0 4-3,18-3-9,20 2-24,3 13-43,6 0-79</inkml:trace>
          <inkml:trace contextRef="#ctx0" brushRef="#br0" timeOffset="22033.2602">7033 589 214,'12'-8'85,"12"-22"-81,11-6 1,9-8 26,7-1-18,1-7-11,-5-7 5,-9-5 9,-8-1 15,-9-2-8,-9-4-10,-4-2 0,-1-2-8,-4 0-3,0 8-2,-3 13 1,0 19-1,0 11 5,0 13 4,0 11 4,0 0-9,0 0-4,0 0-8,0 44 1,-3 17 7,-10 16 6,5 0-5,8-3 2,0-7-3,0-9 1,24-13-1,4-4-3,2-17 1,5-3-2,2-14-3,4-7-7,-3 0-28,-12 0-44,-8 0-65</inkml:trace>
          <inkml:trace contextRef="#ctx0" brushRef="#br0" timeOffset="22295.2752">7080 101 199,'0'0'56,"0"0"2,0 0 25,6-9-48,32-12-23,21-2-11,9 6 1,9-8 0,5 3-2,1 5 0,-3-6-5,-1 17-7,-11-2-39,-9 8-79</inkml:trace>
        </inkml:traceGroup>
        <inkml:traceGroup>
          <inkml:annotationXML>
            <emma:emma xmlns:emma="http://www.w3.org/2003/04/emma" version="1.0">
              <emma:interpretation id="{6817C541-4429-4CEA-8B87-DD5C477E1AE3}" emma:medium="tactile" emma:mode="ink">
                <msink:context xmlns:msink="http://schemas.microsoft.com/ink/2010/main" type="inkWord" rotatedBoundingBox="10265,6967 15459,6581 15610,8616 10416,9001"/>
              </emma:interpretation>
              <emma:one-of disjunction-type="recognition" id="oneOf2">
                <emma:interpretation id="interp10" emma:lang="en-US" emma:confidence="0">
                  <emma:literal>(1-25),</emma:literal>
                </emma:interpretation>
                <emma:interpretation id="interp11" emma:lang="en-US" emma:confidence="0">
                  <emma:literal>(1-232</emma:literal>
                </emma:interpretation>
                <emma:interpretation id="interp12" emma:lang="en-US" emma:confidence="0">
                  <emma:literal>(1-252</emma:literal>
                </emma:interpretation>
                <emma:interpretation id="interp13" emma:lang="en-US" emma:confidence="0">
                  <emma:literal>(1-2)),</emma:literal>
                </emma:interpretation>
                <emma:interpretation id="interp14" emma:lang="en-US" emma:confidence="0">
                  <emma:literal>(1-2))'</emma:literal>
                </emma:interpretation>
              </emma:one-of>
            </emma:emma>
          </inkml:annotationXML>
          <inkml:trace contextRef="#ctx0" brushRef="#br0" timeOffset="22633.2946">8729-713 68,'3'-16'305,"-3"13"-299,0 3-2,0 0-3,0 20-1,-10 42-7,-31 37 7,-9 27 10,-12 30-1,-3 21 22,10 12-8,25 0-7,30-12-14,6-18-2,67-30-2,15-16-8,13-29-12,8-36-188,-6-30-14</inkml:trace>
          <inkml:trace contextRef="#ctx0" brushRef="#br0" timeOffset="26203.4988">9335-371 310,'18'-24'61,"-15"-1"-57,0 20 24,0 2 22,0 3-24,-3 0-19,0 0-3,0 0 3,0 0 6,0 0-5,0 0-2,0 40-6,4 30 0,0 24 11,-4 20 3,4 2-6,-4 5-7,3-14 3,3 3 0,2-16-2,-2-10 1,1-25-1,-4-21-1,1-17 0,3-15-1,-7-6-1,3 0-1,-3 0-6,0-6-6,9-34-27,12-9-52,11-2-47,5 11-8</inkml:trace>
          <inkml:trace contextRef="#ctx0" brushRef="#br0" timeOffset="26413.5108">10064 178 320,'0'-6'101,"0"6"-92,3-5 20,5 0 11,5-4-25,10-7-12,15-2 4,18-6-6,4 7 0,1 3 1,-13 2-2,-10 6 0,-15-1-3,-5 6-11,-4 1-31,-8 0-73,1 0-102</inkml:trace>
          <inkml:trace contextRef="#ctx0" brushRef="#br0" timeOffset="27174.5543">11428-643 339,'3'-16'1,"10"13"19,18 3-15,20 0 2,20 52-6,22 23 3,8 19 2,2 16 3,-8 12-2,-13 7-2,-20 13 3,-29 3-4,-28 4 5,-5 1-2,-62-5-5,-23-23 1,-21-15-3,-3-29 0,3-11 0,17-26-3,18-19-22,21-14-44,15-8-133</inkml:trace>
          <inkml:trace contextRef="#ctx0" brushRef="#br0" timeOffset="27598.5786">12245-941 284,'9'-24'4,"6"2"12,2 11 47,4 0-44,2 8-17,4 3 15,3 0-3,8 0-2,3 40-4,-3 15-2,3 16-5,-8 3 2,-6 4-2,-1-15 7,-14-21-6,-1-14 3,-1-18 11,13-10-4,33-16 23,24-40-2,34-13-25,11-19-6,-2 13-2,-7 10-6,-25 13-10,-18 19-7,-29 18-27,-28 15-67,-16 0-193</inkml:trace>
          <inkml:trace contextRef="#ctx0" brushRef="#br0" timeOffset="77940.4577">10981 95 145,'-4'-12'88,"4"2"-66,0 1 12,7-12 5,40 0-22,23-11-15,10 2 0,9 6 1,-4 0-2,-6 8-2,-11 10-23,-9 6-82,-12 0-93</inkml:trace>
          <inkml:trace contextRef="#ctx0" brushRef="#br0" timeOffset="77677.4426">11008 315 66,'11'-14'136,"-8"-5"-113,-3 11 5,0 8 24,0 0-8,0 0-22,0 0-7,0 0-4,0 0 2,0 0 14,0 0-12,3 0-2,0 0 2,0 0-7,5 0-5,-5-13-1,7-6 3,10-21 4,9-3-3,-2-8-6,-4-5 2,-2 7-2,-8-10 0,1 2 0,0 4 2,-8 9-1,-3 9-1,-3 8-2,0 8 2,0 12 0,0 6 4,0 1-2,0 0-2,0 0-4,0 0 0,0 1-3,0 28 2,-12 7 4,-2 13 2,7-4-1,7 11 1,0 2-1,0-2 0,13-4-1,15 0-3,9-6-1,7-9-2,3-7-2,-2-4-15,-4-14-21,-13-7 6,-7 5-6,-15-7-48,-6 0 8,0-3-33</inkml:trace>
        </inkml:traceGroup>
      </inkml:traceGroup>
    </inkml:traceGroup>
    <inkml:traceGroup>
      <inkml:annotationXML>
        <emma:emma xmlns:emma="http://www.w3.org/2003/04/emma" version="1.0">
          <emma:interpretation id="{336D1429-BBEB-4A72-A21B-26CCD99EBAC2}" emma:medium="tactile" emma:mode="ink">
            <msink:context xmlns:msink="http://schemas.microsoft.com/ink/2010/main" type="paragraph" rotatedBoundingBox="2125,10136 16778,8774 16996,11123 2343,124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57422E-344D-4DA2-A241-BAD92D4FD90F}" emma:medium="tactile" emma:mode="ink">
              <msink:context xmlns:msink="http://schemas.microsoft.com/ink/2010/main" type="line" rotatedBoundingBox="2125,10136 16778,8774 16996,11123 2343,12485"/>
            </emma:interpretation>
          </emma:emma>
        </inkml:annotationXML>
        <inkml:traceGroup>
          <inkml:annotationXML>
            <emma:emma xmlns:emma="http://www.w3.org/2003/04/emma" version="1.0">
              <emma:interpretation id="{2B973D47-C63B-4E17-90B1-F1B7206924D9}" emma:medium="tactile" emma:mode="ink">
                <msink:context xmlns:msink="http://schemas.microsoft.com/ink/2010/main" type="inkWord" rotatedBoundingBox="2227,10198 4411,10281 4358,11652 2175,11569"/>
              </emma:interpretation>
              <emma:one-of disjunction-type="recognition" id="oneOf3">
                <emma:interpretation id="interp15" emma:lang="en-US" emma:confidence="0">
                  <emma:literal>323</emma:literal>
                </emma:interpretation>
                <emma:interpretation id="interp16" emma:lang="en-US" emma:confidence="0">
                  <emma:literal>1323</emma:literal>
                </emma:interpretation>
                <emma:interpretation id="interp17" emma:lang="en-US" emma:confidence="0">
                  <emma:literal>3213</emma:literal>
                </emma:interpretation>
                <emma:interpretation id="interp18" emma:lang="en-US" emma:confidence="0">
                  <emma:literal>3323</emma:literal>
                </emma:interpretation>
                <emma:interpretation id="interp19" emma:lang="en-US" emma:confidence="0">
                  <emma:literal>BRB</emma:literal>
                </emma:interpretation>
              </emma:one-of>
            </emma:emma>
          </inkml:annotationXML>
          <inkml:trace contextRef="#ctx0" brushRef="#br0" timeOffset="40246.302">273 2909 33,'10'-31'272,"1"3"-260,-11-7-5,0 5 47,0 16-29,0-1-16,0 11 4,0 1 12,0-1 2,0 4-7,0-1-3,0 1-3,0 0-3,0 0-4,0 0-7,0 0 0,0 5-4,0 39-4,0 18 8,0 19 7,0 8-2,-11-9-3,4-7-2,4-6 1,3-8 0,0-13-1,0-22 0,0-5-7,0-13-1,0-6-14,0 0-43,0 0-35,13-37-59</inkml:trace>
          <inkml:trace contextRef="#ctx0" brushRef="#br0" timeOffset="40726.3293">289 2740 315,'0'-36'10,"5"-1"0,42-4 8,21 1-10,11 10-8,5 6 3,-11 24 1,-16 0-1,-19 5-1,-15 39 1,-16 17-1,-7 9 4,-7 3-1,-37-8 3,-7-11-3,4-14-2,6-11 3,17-13 0,10-13 3,11-3 0,3 0-1,0 0-7,0 0-1,17 0-19,20 0 19,7 0-4,0 0 1,-6 0-3,-14 30-3,-10 13 7,-11 14 2,-3 9 3,0-2 0,-27 6 0,-17-9 4,-8-8 3,-2-13-2,-1-9 6,10-23-1,6-6-5,7-2 7,9 0-12,2-5-1,1-19-2,2-1-5,6 6-13,0 3 0,9 11-12,3 2-48,0 3-91</inkml:trace>
          <inkml:trace contextRef="#ctx0" brushRef="#br0" timeOffset="41875.3949">1203 3221 56,'-7'-10'83,"7"9"-75,0 1 29,0-7-13,0 7-18,0-4 7,0 1 18,0 3 15,0 0 4,0-7-8,0 6-9,0-9-8,0-2-11,10-3-14,7 4 0,-6-3-1,-4 10 0,-7 4 1,0 0-1,0 0-4,0 0 1,0 0-2,0 0 2,0 0 4,-7 7 2,-10 5 5,3-9 1,7 1-1,4-4-2,3 0 4,0 0-4,0 0-3,0 0 3,0 0-5,27-13-4,8-8 0,4 7-4,-1 3 7,-11 11 1,-6 0-5,-4 0-1,-11 37 1,-6 15 2,0 10 3,-27 8 2,-23 3 1,-12-5-3,4-12 1,7-19-1,13-16 1,15-13 5,10-8-3,2 0 0,4 0 2,4 0-3,3-21-2,0-3 0,0 5-2,0-2 1,0-1-3,16 16 4,5 4 2,-1 2-2,9 0-4,-2 14 2,3 21 0,1 2-2,-4-2 3,0 0-4,-7-6-9,4 1-42,-3-11-65,-7-5-27</inkml:trace>
          <inkml:trace contextRef="#ctx0" brushRef="#br0" timeOffset="42084.407">1907 3496 285,'0'29'39,"-9"12"-32,-21 18 7,-11 3 0,-3-1-12,-1-7-2,7-6-4,15-12-9,12-5-32,7-6-70</inkml:trace>
          <inkml:trace contextRef="#ctx0" brushRef="#br0" timeOffset="42730.444">2228 2909 270,'0'-16'38,"0"1"-20,0 6 48,11-5-51,5 4-11,16-2 7,4-7 5,2 1-10,0 7-4,-14 11 1,-7 0-3,-11 0-8,-6 11 1,0 26 7,0 4 7,-30 2 0,-8 3-5,8-12 1,10-9-1,9-17-2,8-8 0,3 0-3,0 0 0,0 0-10,6 7-7,22 2 20,2-3 0,0 4 0,-9-4-3,-7 8 0,-7-1 2,-7 3-1,0 2 2,0 7 3,-13 5 0,-25 7 3,-13 1-2,-1-5-2,-2-7-1,7-10-1,12-13-1,5-3-3,10 0-6,6 0-13,4 0-43,2 0-35,-1 0-68</inkml:trace>
        </inkml:traceGroup>
        <inkml:traceGroup>
          <inkml:annotationXML>
            <emma:emma xmlns:emma="http://www.w3.org/2003/04/emma" version="1.0">
              <emma:interpretation id="{D810BD07-DB9A-40F5-9836-9E86CCC889FD}" emma:medium="tactile" emma:mode="ink">
                <msink:context xmlns:msink="http://schemas.microsoft.com/ink/2010/main" type="inkWord" rotatedBoundingBox="4784,10095 10092,9261 10329,10766 5021,11600"/>
              </emma:interpretation>
              <emma:one-of disjunction-type="recognition" id="oneOf4">
                <emma:interpretation id="interp20" emma:lang="en-US" emma:confidence="0">
                  <emma:literal>(t)=3</emma:literal>
                </emma:interpretation>
                <emma:interpretation id="interp21" emma:lang="en-US" emma:confidence="0">
                  <emma:literal>(47=3</emma:literal>
                </emma:interpretation>
                <emma:interpretation id="interp22" emma:lang="en-US" emma:confidence="0">
                  <emma:literal>(a)=3</emma:literal>
                </emma:interpretation>
                <emma:interpretation id="interp23" emma:lang="en-US" emma:confidence="0">
                  <emma:literal>(43=3</emma:literal>
                </emma:interpretation>
                <emma:interpretation id="interp24" emma:lang="en-US" emma:confidence="0">
                  <emma:literal>(477=1</emma:literal>
                </emma:interpretation>
              </emma:one-of>
            </emma:emma>
          </inkml:annotationXML>
          <inkml:trace contextRef="#ctx0" brushRef="#br0" timeOffset="44281.5328">5663 2464 378,'26'-37'61,"22"0"-55,21 4 1,20-5-7,12 9-3,8 4-1,-3 2-2,-10 12-8,-18 8-7,-23 3-18,-22 0-70,-30 19-53</inkml:trace>
          <inkml:trace contextRef="#ctx0" brushRef="#br0" timeOffset="44425.541">5822 2618 127,'-6'5'101,"6"-5"-82,24 0 54,61-5-12,38-32-37,27-9-18,7 6-6,-18 4-17,-27 20-67,-27 4-119</inkml:trace>
          <inkml:trace contextRef="#ctx0" brushRef="#br0" timeOffset="43156.4684">3377 2338 319,'0'-8'26,"0"8"-18,0 0 10,-20 54-13,-18 44-4,-13 41 1,-14 20 4,1 18 0,5 6 5,21-13 12,26-17-19,12-27-4,15-28 0,44-28-6,12-14-1,8-26-15,6-22-49,1-8-9,2 0-100</inkml:trace>
          <inkml:trace contextRef="#ctx0" brushRef="#br0" timeOffset="43547.4908">3918 3151 309,'0'-37'29,"0"-9"-26,11-3 37,33-13-34,3-8 3,9-7 3,-6-7 1,-12-4 2,-8 6 3,-9 5-6,-15 17 6,-3 9-6,-3 18-8,0 15-1,0 5-1,0 13 4,0 0-6,-3 10-1,-24 39-2,-11 27 1,-3 22 4,14 3-1,15-5-1,12-8-1,0-14-1,16-21-3,18-9-5,4-12 0,2-13-10,-2-14-10,0-5-11,-5 0-44,8 0-62</inkml:trace>
          <inkml:trace contextRef="#ctx0" brushRef="#br0" timeOffset="43771.5035">3817 2930 222,'-4'-15'36,"4"-1"0,0-9 20,45 4-56,18-6 0,13 2 0,9 1 0,4-4-5,-4 0-6,0 3-12,-14 1-28,-12 7 1,-20-1-28</inkml:trace>
          <inkml:trace contextRef="#ctx0" brushRef="#br0" timeOffset="44050.5196">4303 2298 183,'0'0'97,"30"0"-87,29 0-9,6 21 14,9 23-8,2 17-1,-5 16 0,-3 8 8,-10 7 6,-20 7-9,-25 6-3,-13 6 0,-30 10-5,-35 1-3,-11-8-1,11-20-7,12-26-7,23-25-26,15-21-50,15-22-123</inkml:trace>
          <inkml:trace contextRef="#ctx0" brushRef="#br0" timeOffset="48394.7677">7918 2082 309,'-33'-13'55,"12"-6"-52,10 11 9,8 4 39,3-2-31,0 6-11,0 0 7,0-3 2,0-2 0,6-3-8,26-7-5,21 0-5,15-7 7,0 14-7,-3 5-2,-24 3-4,-17 0 2,-13 40-7,-11 15 5,0 9 6,-41 7 0,-21-1 1,-2-15-1,-1-6 0,11-16 0,16-11 2,18-14-1,10-4 1,10-4-2,0 0 0,0 0-1,0 0-8,0 0-6,0 0-5,10 14 5,10 3 15,4 14 0,-7 2 0,-11 10-3,-6 3-1,-9 1 4,-43-2 3,-13 0 1,-12-8 3,1-4-2,16-7-1,8-17-1,18-4 1,11-5-1,8 0 1,9 0-1,6 0-3,0 0-2,0-17-23,27-7-30,20 6-7,21 4-75</inkml:trace>
        </inkml:traceGroup>
        <inkml:traceGroup>
          <inkml:annotationXML>
            <emma:emma xmlns:emma="http://www.w3.org/2003/04/emma" version="1.0">
              <emma:interpretation id="{B6A54710-B1B3-4F80-A266-72B3FB0FF117}" emma:medium="tactile" emma:mode="ink">
                <msink:context xmlns:msink="http://schemas.microsoft.com/ink/2010/main" type="inkWord" rotatedBoundingBox="13309,9096 16778,8774 16996,11123 13527,11445"/>
              </emma:interpretation>
              <emma:one-of disjunction-type="recognition" id="oneOf5">
                <emma:interpretation id="interp25" emma:lang="en-US" emma:confidence="0">
                  <emma:literal>trait)</emma:literal>
                </emma:interpretation>
                <emma:interpretation id="interp26" emma:lang="en-US" emma:confidence="0">
                  <emma:literal>twit)</emma:literal>
                </emma:interpretation>
                <emma:interpretation id="interp27" emma:lang="en-US" emma:confidence="0">
                  <emma:literal>tort)</emma:literal>
                </emma:interpretation>
                <emma:interpretation id="interp28" emma:lang="en-US" emma:confidence="0">
                  <emma:literal>flit)</emma:literal>
                </emma:interpretation>
                <emma:interpretation id="interp29" emma:lang="en-US" emma:confidence="0">
                  <emma:literal>tint)</emma:literal>
                </emma:interpretation>
              </emma:one-of>
            </emma:emma>
          </inkml:annotationXML>
          <inkml:trace contextRef="#ctx0" brushRef="#br0" timeOffset="49962.8577">11597 2045 29,'0'-7'383,"0"1"-365,0 6-13,0 0 5,0 40-10,-13 22 0,-10 13 3,-6 9-2,6-9 3,10 3-4,5-8-1,8-8-5,0-10-8,0-15-19,0-13-74,17-15-35</inkml:trace>
          <inkml:trace contextRef="#ctx0" brushRef="#br0" timeOffset="50152.8686">12174 2314 413,'71'-32'30,"27"-3"-28,11 11 27,8 5-27,-22 6-2,-16 7-14,-25 6-12,-37 0-84</inkml:trace>
          <inkml:trace contextRef="#ctx0" brushRef="#br0" timeOffset="72491.1461">13369 2038 272,'-7'-18'53,"7"-1"-39,0 4 47,35-12-34,36-4-19,18-3-4,13 0-3,-4 4-1,-6 2-2,5 7-7,-12-2-7,3 9-24,-10 5-38,-10-4-25,-3 5-80</inkml:trace>
          <inkml:trace contextRef="#ctx0" brushRef="#br0" timeOffset="72235.1316">13416 2476 260,'5'6'52,"-5"-6"-51,0 0 33,3 0-3,0 0-16,0 0-3,-3 0 9,0 0 12,3 0-2,1 0-8,0 0-2,6 0-11,7 0-1,13-18 2,11-27-2,18-14-6,2-5-3,0-9-1,-6-11 0,-1 1-4,-10 3 0,-6-9-1,-8 0 3,-5 0-3,-9 0 2,-5 19 4,-8 18 4,-3 23-3,0 13 0,0 16 2,0 0-3,0 0-4,-9 37-4,-29 27 8,-7 24 1,7 11-1,8-1 0,19-1 0,11-9 1,0-13-3,0-14-3,35-20-9,2-11 1,4-19-17,-7-6-9,-4-5-14,-9 0-30,-7 0-11,-8-5-29</inkml:trace>
          <inkml:trace contextRef="#ctx0" brushRef="#br0" timeOffset="72736.1603">14293 1143 287,'48'0'23,"26"0"-16,18 60 13,7 36 2,-1 39-9,-9 25-1,-14 17-2,-24 13 9,-34 16-2,-17 9-2,-82 0-7,-47-8-4,-40-11-4,-34-12-7,-10-28-9,1-20-37,-3-46-130</inkml:trace>
          <inkml:trace contextRef="#ctx0" brushRef="#br0" timeOffset="48791.7904">8514 2903 290,'8'-21'28,"12"-14"-4,13-8-9,11-5-3,12-8-9,1-2 5,-5-9 16,-2-4 4,-2-2-3,-7-8-12,-6 3-6,-15 10-5,-7 6 0,-10 22 2,-3 16-2,0 15 0,0 4 8,0 5-1,0 0-9,0 0-1,-24 38-4,-6 12 5,-1 14-1,7 2 2,11 2-1,13-6 0,0-1 0,0-7 0,10-14-2,17-9-6,4-3 3,7-12-12,-1-3-12,-3-13-23,-7 0-47,-6 0-52</inkml:trace>
          <inkml:trace contextRef="#ctx0" brushRef="#br0" timeOffset="49001.8027">8477 2611 274,'0'-6'45,"30"-21"-33,35-3 4,17-9-10,10 3 1,3-6-7,-2 4 0,-9 5-13,-8 3-1,-15 8-29,-13 7-95</inkml:trace>
          <inkml:trace contextRef="#ctx0" brushRef="#br0" timeOffset="49337.822">9215 1802 284,'0'-18'51,"0"5"-49,0 11 47,8 2-25,19 0-22,11 15-2,9 28 4,4 0-2,1 8 9,-12-11-4,-9-7 2,-7-11 3,-10-14 7,-1-8-3,4 0 10,21-8 6,27-28 3,12-16-28,20-6-7,-20 2-5,-6 11-7,-9 1-6,-4 17-22,1 16-30,-2 11-106</inkml:trace>
          <inkml:trace contextRef="#ctx0" brushRef="#br0" timeOffset="49653.84">10854 1612 76,'0'-14'342,"0"7"-342,0 7 0,-12 24 8,-36 48-5,-17 38-3,-23 28 3,-9 17 2,9 15 24,10-10-6,23-9-13,31-22-8,24-22-2,21-27-3,50-18-11,26-19-18,7-19-60,5-24-135</inkml:trace>
        </inkml:traceGroup>
      </inkml:traceGroup>
    </inkml:traceGroup>
    <inkml:traceGroup>
      <inkml:annotationXML>
        <emma:emma xmlns:emma="http://www.w3.org/2003/04/emma" version="1.0">
          <emma:interpretation id="{C5FAE6AD-0323-43C0-9B4A-48260D2A4655}" emma:medium="tactile" emma:mode="ink">
            <msink:context xmlns:msink="http://schemas.microsoft.com/ink/2010/main" type="paragraph" rotatedBoundingBox="2324,13021 11727,11612 12047,13743 2644,15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9FDBA7-479F-4F65-8C90-85055047F90A}" emma:medium="tactile" emma:mode="ink">
              <msink:context xmlns:msink="http://schemas.microsoft.com/ink/2010/main" type="line" rotatedBoundingBox="2324,13021 11727,11612 12047,13743 2644,15152"/>
            </emma:interpretation>
          </emma:emma>
        </inkml:annotationXML>
        <inkml:traceGroup>
          <inkml:annotationXML>
            <emma:emma xmlns:emma="http://www.w3.org/2003/04/emma" version="1.0">
              <emma:interpretation id="{036AA9D7-1D99-4923-A6D9-4CCF91FB3719}" emma:medium="tactile" emma:mode="ink">
                <msink:context xmlns:msink="http://schemas.microsoft.com/ink/2010/main" type="inkWord" rotatedBoundingBox="2408,13169 4860,12959 4998,14570 2546,14780"/>
              </emma:interpretation>
              <emma:one-of disjunction-type="recognition" id="oneOf6">
                <emma:interpretation id="interp30" emma:lang="en-US" emma:confidence="0">
                  <emma:literal>333</emma:literal>
                </emma:interpretation>
                <emma:interpretation id="interp31" emma:lang="en-US" emma:confidence="0">
                  <emma:literal>B3,3</emma:literal>
                </emma:interpretation>
                <emma:interpretation id="interp32" emma:lang="en-US" emma:confidence="0">
                  <emma:literal>33</emma:literal>
                </emma:interpretation>
                <emma:interpretation id="interp33" emma:lang="en-US" emma:confidence="0">
                  <emma:literal>133,3</emma:literal>
                </emma:interpretation>
                <emma:interpretation id="interp34" emma:lang="en-US" emma:confidence="0">
                  <emma:literal>13313</emma:literal>
                </emma:interpretation>
              </emma:one-of>
            </emma:emma>
          </inkml:annotationXML>
          <inkml:trace contextRef="#ctx0" brushRef="#br0" timeOffset="84339.824">722 5774 205,'0'0'188,"0"0"-180,-3-15 30,0-10-2,3 1-21,0 14-5,0 9 1,0-6 7,0 7 3,0 0-7,0 0-9,0 0-5,0 38-8,0 31 8,-7 28 0,-7 26 7,-3-4-6,4-3 0,-1-20 0,5-15-1,4-27 0,2-11-1,-1-18-2,4-17-10,0-8-12,0 0-19,0-6-4,0-36-41,0-21-107</inkml:trace>
          <inkml:trace contextRef="#ctx0" brushRef="#br0" timeOffset="84773.8487">548 5676 281,'0'-36'25,"0"-8"4,41 0 12,24 0-29,11 10-11,-2 19 7,-6 15-8,-9 0-1,-15 27-2,-14 31 3,-13 12 0,-17 4 3,0 8 6,-41-8-5,-6-1-2,-1-8 5,11-22-7,13-13 3,10-17-1,14-13-2,0 0 0,0 0 0,11 0-14,27 0 14,15 0 2,-2 0-2,1 0-7,-16 31 6,-4 8-6,-15 10 5,-17 10-5,0 2 7,-20 7 6,-35-11 1,-17 2 2,1-16-1,-5-6 2,12-13 0,13-21 2,7-3-1,9-3-4,5-39-7,10-10-4,8 0-19,12 13-42,0-2-83</inkml:trace>
          <inkml:trace contextRef="#ctx0" brushRef="#br0" timeOffset="85283.878">1536 5952 388,'28'-35'1,"17"6"13,8 4-12,0 13 4,-14 12-6,-4 0-8,-21 7-1,-14 28 1,0 14 8,-8 1 2,-33 8 6,-3 3-4,-10-7 1,7-1-5,6-13 2,14-12 0,16-12-2,11-8-2,0-8-5,11 0-20,33 0 22,7 0 2,2 0 1,-7 4 0,-16 11 1,-12 3 1,-12 4 0,-6 0 3,0 5-3,0 5 8,-30 9 1,-11-4 0,-15 0 3,0-4-3,-3-4-2,9-9-2,15-7-1,11-8-4,18 2-4,3-7-11,3 0-50,0 0-114</inkml:trace>
          <inkml:trace contextRef="#ctx0" brushRef="#br0" timeOffset="85494.89">2249 6455 320,'-24'30'40,"-20"16"-37,-11 10 3,-2 4 5,4 9-10,3 1-1,9 0-2,11-15-23,6-9 10,16-15-83,8-28-137</inkml:trace>
          <inkml:trace contextRef="#ctx0" brushRef="#br0" timeOffset="86063.9224">2606 5699 294,'5'-11'73,"-2"1"-68,10-1 49,18-8-36,10-2-16,16-1 0,2 1 2,-9 2-1,-9 10 0,-17 9-2,-10 0-1,-14 7-9,0 35 5,-17 12 4,-34 5 4,-10 3 1,2-6-3,12-20-2,20-12 1,13-8-1,14-13-2,0-1-1,0 2-4,20-4-5,24 0 9,7 4-3,-2-4 4,-8 3 0,-8 5-2,-12 3 0,-7 0 4,-8 8 3,-6-1-3,0 9 5,0 6 1,-17 11 1,-24 1-3,-13 5 4,-14-7-2,0-4-5,3-13 2,10-7-3,14-11-3,14-8-1,10 0-16,7 0-32,7 0-88</inkml:trace>
        </inkml:traceGroup>
        <inkml:traceGroup>
          <inkml:annotationXML>
            <emma:emma xmlns:emma="http://www.w3.org/2003/04/emma" version="1.0">
              <emma:interpretation id="{FFC16556-C700-4793-AB3D-EA2A75FDA9FF}" emma:medium="tactile" emma:mode="ink">
                <msink:context xmlns:msink="http://schemas.microsoft.com/ink/2010/main" type="inkWord" rotatedBoundingBox="5322,12544 11741,11675 12025,13772 5605,14641"/>
              </emma:interpretation>
              <emma:one-of disjunction-type="recognition" id="oneOf7">
                <emma:interpretation id="interp35" emma:lang="en-US" emma:confidence="0">
                  <emma:literal>(t)=t3</emma:literal>
                </emma:interpretation>
                <emma:interpretation id="interp36" emma:lang="en-US" emma:confidence="0">
                  <emma:literal>(t)=ts</emma:literal>
                </emma:interpretation>
                <emma:interpretation id="interp37" emma:lang="en-US" emma:confidence="0">
                  <emma:literal>(f)=t3</emma:literal>
                </emma:interpretation>
                <emma:interpretation id="interp38" emma:lang="en-US" emma:confidence="0">
                  <emma:literal>(t)=t,</emma:literal>
                </emma:interpretation>
                <emma:interpretation id="interp39" emma:lang="en-US" emma:confidence="0">
                  <emma:literal>(ty=t3</emma:literal>
                </emma:interpretation>
              </emma:one-of>
            </emma:emma>
          </inkml:annotationXML>
          <inkml:trace contextRef="#ctx0" brushRef="#br0" timeOffset="86423.9429">3983 4965 434,'0'0'22,"0"0"-21,-24 33-1,-20 55 0,-10 41 0,-8 29 0,1 17 3,10 14 1,7 10 5,15 8-2,20-21-7,9-24 0,14-39-4,46-32-7,25-31-9,21-38-58,18-11-40,5-11-73</inkml:trace>
          <inkml:trace contextRef="#ctx0" brushRef="#br0" timeOffset="87121.9831">4362 5501 254,'0'0'72,"0"0"-37,27-24 43,44-12-78,24-5 0,25-2-1,3-3-1,-1 1 0,-7 8-1,-9-1-17,-14 11-18,-13 3-31,-21 10-36,-14 0-55</inkml:trace>
          <inkml:trace contextRef="#ctx0" brushRef="#br0" timeOffset="86873.9687">4722 5737 290,'0'-34'44,"0"-2"-40,21-13 49,20-10-21,3-7-28,10-18 6,-2-2 2,-8-3-1,-7 7 3,-12-3-5,-9 1-2,-12 9-4,-4 8 0,0 26-2,0 16 1,0 21 2,0 4-2,-20 0-2,-12 44-4,-12 20 4,-3 16 1,12 17-1,19 3 1,11-6-1,5-3 0,5-7 0,28-16-3,5-13-2,3-16-10,7-15-8,-1-14-38,0-10-36,-5 0-37</inkml:trace>
          <inkml:trace contextRef="#ctx0" brushRef="#br0" timeOffset="87447.0017">5291 4604 264,'0'0'42,"30"0"1,29 37-43,23 26 27,3 26-12,0 21 3,-7 6-8,-16 26-6,-21 6 7,-24 11 1,-17 9-8,-35 3 2,-50 4-4,-21-14-2,5-24 0,16-39-8,29-37-2,26-27-17,19-27-62,11-7-102</inkml:trace>
          <inkml:trace contextRef="#ctx0" brushRef="#br0" timeOffset="87745.0187">6334 5762 223,'48'-3'101,"37"-38"-95,33-4 25,20-1-27,-5 3-4,-5 11-28,-26 13-60,-19 5-75</inkml:trace>
          <inkml:trace contextRef="#ctx0" brushRef="#br0" timeOffset="87612.0111">6326 5373 420,'38'-40'28,"10"-3"-26,20 3 26,20 4-25,12 4-3,6 8-6,-12 8 0,-8 16-4,-25 0-13,-23 0-37,-22 22-81,-16 24-57</inkml:trace>
          <inkml:trace contextRef="#ctx0" brushRef="#br0" timeOffset="98245.6193">8324 6329 411,'0'0'54,"0"0"-52,6-34 10,18-34 8,17-23-20,13-23-10,4-9 10,-7-2 3,-7-8-2,-3-5 7,0 1 1,-3-7-3,3-3-1,-8 13-4,-1 17-2,-8 28 2,-12 28 1,-7 28 0,-5 15 0,0 13 1,0 5-1,0 0-2,0 43-7,-31 43 4,-23 49 3,-8 20 0,18 4 1,23-11-2,21-15 1,15-21-5,35-25 0,9-20-9,5-22-10,-3-22-16,-6-14 1,-14-9-37,-11 0-48,-13-18-48</inkml:trace>
          <inkml:trace contextRef="#ctx0" brushRef="#br0" timeOffset="98426.6297">8126 5503 337,'0'-29'56,"48"-12"-56,40-11 0,34-3 15,19 3-15,12 0-6,-6 10-3,-19-4-23,-11 9-40,-25 7-19,-18 1-55</inkml:trace>
          <inkml:trace contextRef="#ctx0" brushRef="#br0" timeOffset="98930.6585">9365 4545 301,'-6'-22'44,"6"7"-42,0-3 61,0-8-28,35 0-34,19-6-1,14 2 7,14-3-1,-8 6 0,-6 5 2,-16 9-4,-22 11-4,-19 2-1,-4 0-6,-7 37-3,0 23 10,-10 14 4,-36-1 0,2-5 2,8-17-5,9-11-1,9-11 0,11-9-4,7-4 3,0 3 1,0-1-1,28 4-2,13 5 0,3 3 0,-4 2 1,-15 0 0,-22 8 2,-3 4 0,-31 5 3,-47 3-2,-25 3 5,-9-3-6,3-5-3,18-4-7,15-13-55,19-12-102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39:40.2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08E2DB6-60B8-4ED1-B831-5DE407CC769E}" emma:medium="tactile" emma:mode="ink">
          <msink:context xmlns:msink="http://schemas.microsoft.com/ink/2010/main" type="inkDrawing" rotatedBoundingBox="16169,7025 19919,5133 21565,8394 17815,10287" hotPoints="16289,7708 18829,5510 21369,7708 18829,9907" semanticType="enclosure" shapeName="Diamond">
            <msink:sourceLink direction="with" ref="{69910BB4-5B93-49C7-9849-0EA5FF49A4B7}"/>
          </msink:context>
        </emma:interpretation>
      </emma:emma>
    </inkml:annotationXML>
    <inkml:trace contextRef="#ctx0" brushRef="#br0">-14 1815 80,'-11'3'79,"8"-3"-60,3 0-1,0 0 19,0 0-5,0 0-17,0 0 8,0 0 9,0 0-4,0 0-11,0 0-3,0 0-1,0 0 2,0 0-3,0 0-1,17 0 6,38-37 1,40-27-7,38-21-6,20-11-5,1-3 7,-4 5-7,3-1 5,7 0 0,10-3-1,7 0-4,8-7 4,2-2-3,-7-6-1,-3-4-1,-6 10 1,-18 3 0,-20 15 1,-24 19-1,-27 18 3,-27 18 2,-18 10 0,-14 8-5,-8 7 2,-9 0-1,-3 5-1,-3 4 1,0 0-1,0 0-2,0 0-1,0 0-9,0 0-3,0 0-19,0 0-51,-21 8-45,-26 29 40</inkml:trace>
    <inkml:trace contextRef="#ctx0" brushRef="#br0" timeOffset="-1020.0583">-2062-639 303,'-10'22'23,"4"-17"-19,-5-5 15,11 0 24,0 0-32,0 0-4,0 0 9,0 3 4,0-3 1,0 0-8,0 0-4,0 0 4,0 0-4,0 0-5,0 0 10,35-30-4,29-23-3,38-23-5,27-12-1,28-8 1,13-5-2,15-13 1,5-1-2,-2-9 1,3 8 0,-11 9-1,-9 11 1,-14 7 2,-15 7-2,-9 2 1,-13 10 0,-8 2 0,-6-3 0,-8 1-1,-10 7 1,-12 7-2,-14 13 2,-15 9-1,-14 12 0,-4 7 1,-13 3-2,-12 9 1,-1 3 0,-3 0 0,0 0-3,0 0 0,0 0-2,0 0-3,0 0-1,0 0 3,0 0-6,0 0-12,0 24-58,-31 27-35,-20-13-165</inkml:trace>
    <inkml:trace contextRef="#ctx0" brushRef="#br0" timeOffset="4836.2766">-2010-606 83,'3'-3'68,"-3"-5"-63,3 6 16,-3 2 22,0 0-21,3 0-15,-3 0 0,0 0 14,0 0 8,0 0 5,0 0-1,0 0-9,0 0-2,0 0-6,0 0-5,0 0 2,0 0-3,0 0-1,0 0-1,0 0-5,0 0 1,4 0-4,-1 0-1,-3 0 1,8 0-1,4 0-2,17 32 2,12 17 1,9 12 4,9 7-4,1 4 0,5 6 2,0 1-2,2 6 4,-2-1-3,3 4 0,-3-1-2,-3-5 1,2 3 0,-2-4 1,-8-4-1,-5-7 0,-10-6 0,-1-2 0,0-2 0,-5-1 0,-1 5 0,-2-2 0,-2-5 0,-4 2 0,0-13-1,-8-6 1,4-2 1,1-6-1,-4-10 0,-3 5-1,-1-5 1,1-1 0,0 0 0,2 1 0,-2-6 0,1-3-1,-6-2 1,2 0 1,-4 0-1,2 4 0,5-4 0,4 1 1,-6 6-3,6-7 2,-4 4 0,3-3 2,-4 1-2,1-1 1,7 0-1,-1 10 0,1-4 0,3 0 0,2 4 1,1-4-1,5 1 0,-5 2 1,6 3-1,-1 1 0,-6-10 1,-5 1-1,-7-7 1,-4-4-1,1 6 1,-2 0 3,9-4 0,-6 1-3,2 3 3,1-6 0,-9-2-3,-3 0 1,0-3-2,5 3 4,-1 4-3,2 1 2,5-1 0,4 5 2,2 0-1,-4-2 3,-2-2-4,0-1-1,-7 0 0,-4-5 0,0-2 3,-3 0-1,0 0 3,0 0 5,0 0-11,0 0-1,0 0 0,0 0-13,0 0 4,0-21-20,-6-16-45,3-31-133</inkml:trace>
    <inkml:trace contextRef="#ctx0" brushRef="#br0" timeOffset="6511.3725">835-2517 11,'9'-13'41,"-1"3"-32,-2 1 24,-6 0 13,0 9-15,0 0-12,0 0-10,4 0-4,-4 0-4,0 0 2,0 0-3,0 0 7,0 0 3,0 0 5,0 0-4,0 0-1,0 0-4,0 0 3,0 0-5,0 0-1,3 4-1,3 4 10,2 8 4,-2-3 2,5-5-5,-1 11-2,4-5 1,-1 8 2,4 4-7,0-5-4,4 6-1,6 9 1,8 7-3,1 0 7,8 9-2,4-5 3,4 7-6,-2 7-2,6 4 3,-9 6-2,-3-4 0,-10 1-1,0 2 0,-4 0 0,2-3 0,1 5 2,8 0-1,0-1-1,0-1 1,-3-5 1,-1-4-2,-3-2 0,0-8 0,0 1 0,-4-4 0,5 0 0,0-7 1,-2 4-1,-3-2 0,-1-3 2,-3 1-2,-5-6 0,3-2-1,-4-1 2,1-2-1,6-1 3,-4 3-2,4-1 0,2-7-1,-6 1 0,1-10 0,0 7 2,-4-7-2,1 3 2,-1-3-2,-7 1 2,5-3-2,-4-1 2,3-4 0,-1 1-1,4 7 1,1-7 2,3 7-1,-1-4 2,-2-2-2,0-2-1,-7 2 1,0-2-3,-1 6 3,1-3-3,-2-1 1,6 3-1,-1-5 0,1 1 1,-6 4-1,-1-5 1,-4-1-1,-4 5 0,5-6 1,-5 1 0,0-6-1,3 6 0,2 5 2,2-1-2,4 4 1,-1-4 3,4 3-4,-3 0 3,-4-2-1,4-1 1,-8-3 1,1-2-3,0-1 1,-3-2-1,-1 8-1,3-6 3,-3 1-3,5 1 1,-5 5 3,4-5-4,1-2 3,-5 2-1,3-7 1,-6 2 2,3-2-4,-3 0 0,0 0 1,0 0 0,0 0-2,0 0 0,0 0-6,0 0-4,0 0-35,-3-2-98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40:40.3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BB3EDCA-75BF-4901-8452-EE4151CC234B}" emma:medium="tactile" emma:mode="ink">
          <msink:context xmlns:msink="http://schemas.microsoft.com/ink/2010/main" type="writingRegion" rotatedBoundingBox="14642,6605 20321,4326 21021,6071 15342,8350"/>
        </emma:interpretation>
      </emma:emma>
    </inkml:annotationXML>
    <inkml:traceGroup>
      <inkml:annotationXML>
        <emma:emma xmlns:emma="http://www.w3.org/2003/04/emma" version="1.0">
          <emma:interpretation id="{8ABAB72E-D93A-45B0-BB62-F820A7CB3451}" emma:medium="tactile" emma:mode="ink">
            <msink:context xmlns:msink="http://schemas.microsoft.com/ink/2010/main" type="paragraph" rotatedBoundingBox="14642,6605 20321,4326 21021,6071 15342,8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21C59F-5484-475F-AA6B-8D40AEF218E8}" emma:medium="tactile" emma:mode="ink">
              <msink:context xmlns:msink="http://schemas.microsoft.com/ink/2010/main" type="line" rotatedBoundingBox="14642,6605 20321,4326 21021,6071 15342,8350"/>
            </emma:interpretation>
          </emma:emma>
        </inkml:annotationXML>
        <inkml:traceGroup>
          <inkml:annotationXML>
            <emma:emma xmlns:emma="http://www.w3.org/2003/04/emma" version="1.0">
              <emma:interpretation id="{A15CFD59-AA0C-433A-8494-20F5C99A61B5}" emma:medium="tactile" emma:mode="ink">
                <msink:context xmlns:msink="http://schemas.microsoft.com/ink/2010/main" type="inkWord" rotatedBoundingBox="14642,6605 17621,5410 18321,7155 15342,8350"/>
              </emma:interpretation>
              <emma:one-of disjunction-type="recognition" id="oneOf0">
                <emma:interpretation id="interp0" emma:lang="en-US" emma:confidence="0">
                  <emma:literal>photo)</emma:literal>
                </emma:interpretation>
                <emma:interpretation id="interp1" emma:lang="en-US" emma:confidence="0">
                  <emma:literal>Photo)</emma:literal>
                </emma:interpretation>
                <emma:interpretation id="interp2" emma:lang="en-US" emma:confidence="0">
                  <emma:literal>Phony,)</emma:literal>
                </emma:interpretation>
                <emma:interpretation id="interp3" emma:lang="en-US" emma:confidence="0">
                  <emma:literal>Pongo)</emma:literal>
                </emma:interpretation>
                <emma:interpretation id="interp4" emma:lang="en-US" emma:confidence="0">
                  <emma:literal>Pin-in)</emma:literal>
                </emma:interpretation>
              </emma:one-of>
            </emma:emma>
          </inkml:annotationXML>
          <inkml:trace contextRef="#ctx0" brushRef="#br0">741 716 210,'0'0'78,"0"0"-77,0 0 23,0 0 11,0 0-34,0 0-1,0 0-3,0 9-4,0 19 7,-6 6 2,-12-2 2,9 0-2,-2-4-2,8-4-3,-1-3 0,4-7-1,0-9-5,0-2 3,0-3 3,0 0 3,12 0 7,11 0 9,1-8-11,-7-17-5,-1-1 2,-2-4 3,-4 0-2,-5-4-1,-2 4 2,-3 6-2,0 5 1,0 6-3,0 7-1,0 6 1,-15 0-4,-11 0-9,-15 0-10,-1 19-7,12 0-55,10-1-60</inkml:trace>
          <inkml:trace contextRef="#ctx0" brushRef="#br0" timeOffset="330.0188">1011 542 181,'0'-7'72,"3"4"-71,-3 3 39,0 0-4,0 0-36,0 0 0,0 0-8,0 10-4,0 20 12,0 4 3,0 3 3,0 5-6,-20-4 0,3-4-6,-1-7-18,9-2-50,2-15-68</inkml:trace>
          <inkml:trace contextRef="#ctx0" brushRef="#br0" timeOffset="866.0496">1082 306 210,'4'-11'0,"3"6"18,-3 2 2,5 3 1,2 0-21,-1 0 0,4 0 0,2 0 0,4 15 2,6 8 5,-3-2 0,-2-6-1,-2 0-6,-2-8 4,0-6-2,1-1 5,-5 0 0,4 0 6,3 0 9,1-8-19,-7-7 5,-7 8-2,-4-1 8,0 2-6,-3-1 0,0 4-1,0 3 2,0 0-7,0 0-2,0 0-4,0 0-2,0 0 4,0 0-6,0 10 1,0 15 7,0 5 3,0-4 1,-3 6-2,-4-5-2,4-2 0,-5-1 0,8-5-1,0-1-5,0-9-11,0-1-30,0 3-57,0-4 0</inkml:trace>
          <inkml:trace contextRef="#ctx0" brushRef="#br0" timeOffset="1326.0759">1613 333 157,'0'-3'53,"0"3"-42,0 0 46,0 0-18,0 0-39,0 0 0,0 10 0,0 17 1,0 3 8,-3-6-8,0 5 3,3-6-3,0-4-1,0-3 0,0-7 0,0-2 0,0-7-2,0 0-1,0 0 3,6 0 4,5 0 2,-1 0-6,4-11 15,-4-3-15,1-8 6,-5 4-6,0-1 4,-1 0 2,-5 0-4,0 6 4,0 3-5,0-2 6,0 10-3,0 2-4,-11 0-2,-19 0-7,3 0 0,2 0-11,19 0-31,2 0-22,4 0-56</inkml:trace>
          <inkml:trace contextRef="#ctx0" brushRef="#br0" timeOffset="1618.0926">1686-7 196,'0'-4'16,"24"4"-5,12 0-11,13 17 21,5 31-18,4 16 5,-4 7 4,-13 9-7,-9 2-1,-23 7-4,-9 0-1,-3-3-7,-38 0-5,-10-3-26,-10-16-143</inkml:trace>
          <inkml:trace contextRef="#ctx0" brushRef="#br0" timeOffset="2291.1311">-244 468 145,'0'0'86,"0"0"-80,0 0 6,5 0-6,1 24-5,1 29-1,4 17 21,6 10-9,2 4 5,7 5 3,0-8-11,1-1-6,3-12-3,11-12 0,12-15-4,3-11-6,12-4-6,-3-8-38,3-18-112</inkml:trace>
          <inkml:trace contextRef="#ctx0" brushRef="#br0" timeOffset="-528.03">-79 798 192,'9'-19'3,"2"-7"-2,4 1 52,-6 4-45,5 5-1,-1 1-7,1 7 12,-4-2 0,1-3 4,-5 11 2,5-5-7,2 5-5,1-1 0,3 0-6,-4-1 5,1 0-2,-1 4 1,1 0-1,3 0-3,1 0 0,-2 0-3,1 0 3,-6 16-3,-1 6-2,-7-4 3,-3 13 2,0 1 2,0-3-2,0 8 3,-7-12-1,-7 5 1,2-4-1,4-6-2,-2-7 0,7-5-2,3-4 2,-3-4-3,3 0 3,0 0 5,0 0-1,0 0 4,0-23-8,0-6 0,16-4-2,4 1 2,1-3-1,-1 3 1,7-2 0,5-8 2,-5 7 0,-4 1 2,1 4 3,-7 6-5,1 0-1,-6 5 0,-1 0 1,-4 10 2,1 5 0,-8 3 0,0 1-2,0 0-2,0 0-3,0 0-1,0 0 1,0 0-1,-5 30 4,-16 10 2,2 1 3,-1 10-5,3-9 0,5 2 0,6-7 0,3-7 0,3 0 0,0-1 0,0-8 0,0-6 0,0 1-3,0-8 1,6-1-14,15-4-15,-1-3-59,7 0-69</inkml:trace>
          <inkml:trace contextRef="#ctx0" brushRef="#br0" timeOffset="-49412.8262">-822 1659 323,'-6'0'9,"3"-14"-3,-2-5 25,5 12 8,0 7-28,0 0-10,0 0 8,0 0-2,0 0 1,0 0-7,0 21-1,20 30 0,12 19 2,-2 13-2,2 9 3,-2 0 0,-10-3-1,-2-14-2,-6-9 1,-1-22-1,-4-14 0,-4-15-2,-3-12 2,0-3 0,0 0 2,0 0 8,0-48 2,0-17-12,-13-21 0,2-6 0,-3-9-2,7-4 5,1-8-3,6-1 9,0-1-5,0 5-3,0 10-1,24 11 6,3 23-3,0 10-2,7 19-1,4 13 4,-1 11-4,4 7-3,0 6 1,0 16-3,-3 41 3,-5 21-1,-12 24-1,-21-2 4,0-3 1,-30-4-1,-32-9 2,-9-18-2,-8-10 0,4-18 5,8-12-1,22-17-3,22-5-1,15-4 0,8 0-1,0 0-3,0-21-38,17-9-47,21 9-45,9 9-45</inkml:trace>
          <inkml:trace contextRef="#ctx0" brushRef="#br0" timeOffset="-49072.8068">-11 1853 265,'0'0'66,"0"0"-63,0 0 40,0 6-33,0 38-6,-30 11-4,-11 18 8,0-1 0,6 3-4,14-7 1,18-7-4,3-15 0,0-8 0,17-15-1,18-16 2,9-7 6,7-11 3,3-30-6,1-15 4,-8-11-5,-5-1 1,-16-7 0,-11 9 1,-15 3-1,0 3-5,-11 12-2,-34 14-1,-8 17-9,-6 12-15,12 5-39,14 13-109</inkml:trace>
        </inkml:traceGroup>
        <inkml:traceGroup>
          <inkml:annotationXML>
            <emma:emma xmlns:emma="http://www.w3.org/2003/04/emma" version="1.0">
              <emma:interpretation id="{F37B3B78-8FFA-4976-A7AF-B936EC45D851}" emma:medium="tactile" emma:mode="ink">
                <msink:context xmlns:msink="http://schemas.microsoft.com/ink/2010/main" type="inkWord" rotatedBoundingBox="19549,4883 20406,4539 20852,5650 19994,5994"/>
              </emma:interpretation>
              <emma:one-of disjunction-type="recognition" id="oneOf1">
                <emma:interpretation id="interp5" emma:lang="en-US" emma:confidence="0">
                  <emma:literal>b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3</emma:literal>
                </emma:interpretation>
                <emma:interpretation id="interp8" emma:lang="en-US" emma:confidence="0">
                  <emma:literal>}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-34605.9793">3873-550 323,'-14'0'29,"5"0"-27,9-25 31,0 17 9,0 1-30,0 7 2,0-2 0,0 2 3,0-4-2,0 1-3,0 3-5,0 0-5,0 0-2,0 0-2,0 14-4,19 27-1,12 21 7,-4 15 0,3-1-3,-9 1 2,-1-7 1,-6-15 0,-4-18-2,-2-15 2,-8-10-1,0-6-2,0-6 3,0 0 2,0 0 1,0-32 3,0-28-6,-21-23 2,4-11-3,3-8 2,11 1 0,3 8-1,0 4 1,0 17 3,17 8-2,13 1-2,5 12 2,0 11-2,-5 10-2,-4 8 1,-2 13 1,-6 0-2,-7 6 2,-5 3-2,0 0 1,1 0-4,-3 24-2,-4 25 2,0 16 1,-8-1 4,-36 3-2,-6-3 2,-12-4 0,5-12 3,11-12-3,10-2-1,9-6-7,10-4-12,2 8-58,3-16-76</inkml:trace>
          <inkml:trace contextRef="#ctx0" brushRef="#br0" timeOffset="-34064.9484">4408-289 229,'0'-12'73,"3"-3"-66,11 2 36,3-6-12,10-5-26,6 3-5,5-2 8,-3 2 1,1 2 15,-1 8-6,3-4-7,6 9-11,-7 0 4,-6 4-4,-7 2-2,-14 0-2,-6 39-8,-4 21 5,0 15 6,-28-2 2,-13-13 0,1-7 1,2-17 1,15-10-3,8-13 0,6-8 0,9 4-4,0-4-6,0 6 1,0-6 0,9-5 3,12 0 6,3 0 2,-7 0-1,-11 7-1,-2-5-1,-4 8-2,0-1-5,-21 10 8,-33-4 0,-17 3 16,-11-6-3,11-1-9,12-11-1,12 0-3,3 0-3,-8 0-15,4 0-43,1 0-121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40:25.2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29B367-B083-48BC-9E49-E5ED1F2CD150}" emma:medium="tactile" emma:mode="ink">
          <msink:context xmlns:msink="http://schemas.microsoft.com/ink/2010/main" type="writingRegion" rotatedBoundingBox="1784,7099 24388,6849 24485,15578 1881,15829"/>
        </emma:interpretation>
      </emma:emma>
    </inkml:annotationXML>
    <inkml:traceGroup>
      <inkml:annotationXML>
        <emma:emma xmlns:emma="http://www.w3.org/2003/04/emma" version="1.0">
          <emma:interpretation id="{9E0D0E5A-BBE0-4A50-BA7E-61BDE1B2451A}" emma:medium="tactile" emma:mode="ink">
            <msink:context xmlns:msink="http://schemas.microsoft.com/ink/2010/main" type="paragraph" rotatedBoundingBox="16619,6601 21493,7646 21327,8420 16453,737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9910BB4-5B93-49C7-9849-0EA5FF49A4B7}" emma:medium="tactile" emma:mode="ink">
              <msink:context xmlns:msink="http://schemas.microsoft.com/ink/2010/main" type="line" rotatedBoundingBox="16619,6601 21493,7646 21327,8420 16453,7375">
                <msink:destinationLink direction="with" ref="{B08E2DB6-60B8-4ED1-B831-5DE407CC769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A8976A9-1548-4002-A6A1-BD1452815D14}" emma:medium="tactile" emma:mode="ink">
                <msink:context xmlns:msink="http://schemas.microsoft.com/ink/2010/main" type="inkWord" rotatedBoundingBox="16619,6601 21493,7646 21327,8420 16453,7375"/>
              </emma:interpretation>
              <emma:one-of disjunction-type="recognition" id="oneOf0">
                <emma:interpretation id="interp0" emma:lang="en-US" emma:confidence="1">
                  <emma:literal>~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14718-2241 23,'0'-11'24,"0"6"-14,0-1 22,0 3-12,0-2-11,0 5 0,0 0-8,0 0 1,0 0 0,0 0 2,0 0-2,0 0-2,0 0-1,0 0-4,0 0 5,-3 0 0,-15 0 2,6 14-2,-3-2 0,9-3 0,-2-3-1,2 1 1,3-6 0,-4 6-1,7-7 1,0 4 0,0-4 1,0 0-1,0 0 4,0 0 2,0 0-3,0 0 4,0 0 0,0 0-2,0 0-1,0 0-1,4 0 3,13 0-2,-1 0-3,1 0 2,7 0-3,0-12 0,4 2 2,5 2-1,-1-6-1,1 3 0,2 1 1,1-6-1,2 8 1,0-4-1,-2-1 1,2 5-1,-3-5 0,6-1 0,-1 4 2,6-1-2,-7 0 0,2-2 0,-3 2 0,3-8 0,-3 6 0,-2-2 0,2 0 0,-8 5 0,-1-2 0,-2 1-2,-4 3 2,4-7 2,-6 9-1,3 1-2,-4-5 1,1 4 0,2 0 0,-2-4 0,3 2-2,2 2 4,0 0-2,1-1 0,-4 1 0,-2-2 0,3-3 0,-1 6 0,4-1 0,0-4 1,1 5-1,-1 1 0,-3 1 0,3-1 0,-3 4 0,-1 0 0,3 0 0,-3 0-1,1 0 1,0 0 0,3 4-3,-4 5 3,-2 7 0,3-4-2,-1-4 2,-2 5 0,2-3 0,1-1 1,5 3 0,1-3 0,-3 0-1,1 1 0,-4-5 2,-9 6-2,6-1 0,0 1-2,-7-3 4,3-2-4,-4 7 2,1-7 0,0 3 0,2 1 2,-5-5-2,7 6 1,-6-6-1,2 8 0,4-7 3,-2-1-3,1 6 0,0-3 1,-2 2-1,0-2 0,3 4 0,-1-5 0,1 2 0,-3 4 2,0-5-2,5 5 1,-3-1-1,-4-4 1,1 3-1,-3-1 1,2-2-1,-2 0 0,-1 6 1,4-6-1,-5 2 3,6 2-2,-6-5-1,5 1 0,7 3 1,-4 0-1,-1-3 2,1 5-2,-2-7 0,-3 3 0,-1-4 0,2 8 2,1-5-2,-3 3 1,-1-3 0,4 3 0,-1-6 0,4 5-1,-3-1 2,-1 0-1,1-4 0,0 2-1,-1 4 1,1-6 0,-1 4 0,4-2 2,-3 5-3,-1-7 3,1 1-3,4 1 0,-6 5 0,6-10 0,-1 4 3,-7 1-3,-3-4 0,3 7-1,-2-5 2,4 2-1,3 0 3,-3 1 0,6-2-3,-1-1 0,0 2 1,4 0 1,0 2-2,-6-2 1,6-2 0,-4 4-1,4 1 2,-4-5-2,-4 1-2,4 0 2,-3 4 0,4-2 0,2 3 2,-4-6-2,2 9 0,-1-12 0,-3 4 0,-1 0 0,7 4 0,1-8 1,3 4 1,-4 2-2,1-3-1,-7 4 0,2-4 1,4 2 0,-2-1 0,-1 2 1,-3-3-1,-4-2-1,-1 0 1,6 2 1,-1-5-1,-2 3 2,3-3 0,-1 0-2,-2 0 1,6 0-1,-4 8 1,-1-8-1,1 5 0,3-2 0,-1-3 0,2 3 0,2 0 1,1-3-1,-4 3 1,4-3 4,-1 0-2,-4 0 1,4 0-3,1 4 0,-4-4-1,1 1 0,-4-1-1,2 5 1,-5-3 0,1-2 1,0 0 0,0 0-1,2 0 3,1 0-3,-3 0 2,6 0-1,-1 0 1,4 0-1,2 0-1,-5 0 0,2 0 0,1 7 0,-1-3 0,-1-4 0,2 1 0,-1-1 1,-2 0 0,-4 0-2,-8 0 1,-3 0-2,1 0 2,0 0 1,0 0 2,-1 0 1,3 0-4,-3 0 2,5 0 2,-2 0-3,1 0 3,1 0-1,4 0-1,9 0 4,6 0-4,4 0 2,-4 0 2,0 0-3,-3 0-3,-1 3 1,-2-3-1,0 0 1,-4 4-1,0-4 0,1 0 1,-3 4-1,3-4 3,-4 0-3,-4 0 0,1 0 0,-2 0 0,-3 0 1,2 0-1,2 0 0,-2 0 0,1 0 0,2 0 0,-1 2 0,-4-2 0,2 3 0,1 0 0,3-3 0,0 7 0,-1-7 1,-1 0-1,1 3 0,-8-3 0,3 0 0,1 3 0,0-3 0,3 0 2,-4 0 0,5 0-1,-4 0-1,-4 0 1,2 0 0,-5 0 1,0 0 0,0 0 0,0 0-2,0 0-2,0 0-10,0 3-12,0-1-31,-26-2-187</inkml:trace>
        </inkml:traceGroup>
      </inkml:traceGroup>
    </inkml:traceGroup>
    <inkml:traceGroup>
      <inkml:annotationXML>
        <emma:emma xmlns:emma="http://www.w3.org/2003/04/emma" version="1.0">
          <emma:interpretation id="{68B2C4E4-A1B1-44C6-8408-6D834F839C10}" emma:medium="tactile" emma:mode="ink">
            <msink:context xmlns:msink="http://schemas.microsoft.com/ink/2010/main" type="paragraph" rotatedBoundingBox="1800,8574 23365,8336 23396,11184 1832,11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1795EA-1723-485B-9958-88D5F8EF8CC0}" emma:medium="tactile" emma:mode="ink">
              <msink:context xmlns:msink="http://schemas.microsoft.com/ink/2010/main" type="inkBullet" rotatedBoundingBox="1812,9587 2275,9582 2281,10150 1818,10155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1" timeOffset="37880.1665">7 105 83,'-3'-16'10,"-2"2"18,5-2 32,0 5-17,0 4-11,0-3-7,0 9-1,0-3-3,0 1-6,12-4 1,5 5-6,7-8-1,6 6 1,4 4-5,0 0 1,-3 0-3,-4 14-3,-6 26-6,-7 9 6,-8 7 5,-6 0-4,0 7 0,0-4 1,-17-3-2,-16 0 1,-2-13 4,-6-2-1,11-20 0,9-9 0,7-10-3,8-2 4,6 0 2,0-2-4,0-38-3,0-7-3,20-7 3,10-2 1,2 5 2,1-1 0,2 1-3,-5 13 0,5-2-1,-5 8 4,-4 5-3,-8 12 1,-4 8 1,-11 7-1,-3 0-1,0 0 0,0 0-1,0 0-7,0 28 8,-6 12 3,-8 6 2,-4 2-3,1 1 0,4-5 0,5 0 0,5-6-1,3-5-1,0-1 0,0-11 0,0-5 0,0-8-5,14-1-2,10-7 4,3 0 2,0 0-3,-2 0-5,2 0-39,-6-3-48,2-3-37</inkml:trace>
      </inkml:traceGroup>
      <inkml:traceGroup>
        <inkml:annotationXML>
          <emma:emma xmlns:emma="http://www.w3.org/2003/04/emma" version="1.0">
            <emma:interpretation id="{C512EB69-1DAB-431F-A86B-4577D61D2778}" emma:medium="tactile" emma:mode="ink">
              <msink:context xmlns:msink="http://schemas.microsoft.com/ink/2010/main" type="line" rotatedBoundingBox="2470,8567 23365,8336 23396,11184 2502,11415"/>
            </emma:interpretation>
          </emma:emma>
        </inkml:annotationXML>
        <inkml:traceGroup>
          <inkml:annotationXML>
            <emma:emma xmlns:emma="http://www.w3.org/2003/04/emma" version="1.0">
              <emma:interpretation id="{161A1C7D-0387-4592-984B-09D50726264D}" emma:medium="tactile" emma:mode="ink">
                <msink:context xmlns:msink="http://schemas.microsoft.com/ink/2010/main" type="inkWord" rotatedBoundingBox="2426,8840 15125,8110 15258,10430 2559,11160"/>
              </emma:interpretation>
              <emma:one-of disjunction-type="recognition" id="oneOf2">
                <emma:interpretation id="interp6" emma:lang="en-US" emma:confidence="0">
                  <emma:literal>oltf=no(-tynritli-tjr</emma:literal>
                </emma:interpretation>
                <emma:interpretation id="interp7" emma:lang="en-US" emma:confidence="0">
                  <emma:literal>oltf=no\-tynritli-tjr</emma:literal>
                </emma:interpretation>
                <emma:interpretation id="interp8" emma:lang="en-US" emma:confidence="0">
                  <emma:literal>otter-no-tsarist-itty</emma:literal>
                </emma:interpretation>
                <emma:interpretation id="interp9" emma:lang="en-US" emma:confidence="0">
                  <emma:literal>olef=no(-tynritli-tjr</emma:literal>
                </emma:interpretation>
                <emma:interpretation id="interp10" emma:lang="en-US" emma:confidence="0">
                  <emma:literal>often-no-tsarist-itty</emma:literal>
                </emma:interpretation>
              </emma:one-of>
            </emma:emma>
          </inkml:annotationXML>
          <inkml:trace contextRef="#ctx0" brushRef="#br1" timeOffset="41489.3731">2678 159 242,'7'0'16,"37"-11"-16,17-18 0,4 6-3,3 8-82</inkml:trace>
          <inkml:trace contextRef="#ctx0" brushRef="#br1" timeOffset="41361.3658">2719-118 282,'0'0'86,"4"0"-84,-1 0 12,3 0 14,8 0-20,7 0 1,2 0 3,1-6-9,0 1 0,-4 0-3,1 5-2,-4 0-4,1 0-20,-6 0-24,-8 5-57,-4 16-24</inkml:trace>
          <inkml:trace contextRef="#ctx0" brushRef="#br1" timeOffset="46820.678">3233-237 147,'14'0'45,"0"0"-45,-1 0 19,8 0 11,-7 0-7,-2 0-11,-8-7 6,0 7 4,-4 0 2,4 0 1,-4 0-5,0 0-9,3 0-7,3 0-1,8 0-1,4 0-2,9 0 2,-1 0-2,1 0 1,2 7-1,-9 23 0,-10 10-1,-7 9-2,-3 6 4,0 3-2,-13-5 1,-15-13-1,1-4 1,-3-9 0,6-1 1,4-14 0,5-7 1,12-5-2,3 0 0,0 0 1,0-9-1,0-25 0,21-2 0,6-4 4,3-5-4,4 1 1,1-1-1,2 1 0,-3 7 5,-7-3-5,0 13 3,-10 3 5,-2 2-8,-6 4 10,-1 9-4,-5 2-5,-3 7 1,0 0-2,0 0 0,0 0 0,0 0-2,0 13 1,-11 17 1,-1 4 0,-3-1 1,4-3-1,8 2 1,0-2-1,3-4 0,0-2-1,0 0 1,0-9 0,0 4-1,11-7-1,10 1 0,-6-5-2,14-1-10,-6-7-15,4 8-54,0-4-49</inkml:trace>
          <inkml:trace contextRef="#ctx0" brushRef="#br1" timeOffset="51816.9638">4444-525 223,'0'0'34,"0"-8"-34,0 3 33,0-4 7,0 2-21,0 7-3,0-3 2,0 3 6,0 0 0,0 0-3,0 0-13,0 0-6,0 22-2,-5 29 0,2 33 11,0 23-6,3 1 0,-4 14-3,1 6-1,-8 4 2,5-6-3,6-16 0,0-9 0,0-21 0,30-9 0,19-23 0,5-4-3,1-16 1,-5-12-2,-5-2 0,-18-14 2,-13 0-7,-11 0-4,-3 0-10,0 0-9,0 0-26,-14-6-91</inkml:trace>
          <inkml:trace contextRef="#ctx0" brushRef="#br1" timeOffset="60476.4591">5087-35 243,'0'0'75,"0"0"-71,0 0 2,0 0 29,0 0-19,0 0-10,0 0-5,0 0 0,0 0 6,0 0 3,0 0 7,-3 0-6,3 0-5,0 0-3,-4 0-3,4 0 0,0 0 7,-3 0-3,3 0 2,0 0-6,0 0 2,0 0-3,0 0 2,0 0-1,0 0 5,0 0-3,0 0 11,3-5-10,21 0 0,6-8 1,8 1 9,3 4-9,-4-8 1,-3 7-5,-7-3 3,2 3-2,-10-1-1,-8 4 1,-5-6 0,-3 9 1,-3 3-2,0 0-15,0 0-9,0 0-10,0 0-32,-9 0-25,-9 7-29</inkml:trace>
          <inkml:trace contextRef="#ctx0" brushRef="#br1" timeOffset="60972.4875">5479 247 250,'0'-4'41,"0"-10"-16,0-15-25,20 2 43,7-3-37,3-8 13,2-2-1,-5 5 6,-4-6-2,-2-2-7,-7 3-8,-1-6-3,-5-5 6,-2-5-8,0-3 0,2 10 0,-1-3 0,-1 12 9,-3 14-3,5 4-3,-5 9 1,0 7-4,-3 6-2,0 0-1,0 0-1,0 0-4,0 0-4,0 25 4,0 17 6,0 10 1,0 7 2,0-3-2,3-5-1,8-7 1,-1-7-1,7-7-1,1-6-1,2-5-7,7-10 2,3-2-5,2-7-2,-2 0-16,-3 0-22,-4 0-62,-5 0-41</inkml:trace>
          <inkml:trace contextRef="#ctx0" brushRef="#br1" timeOffset="61384.511">5544-180 73,'0'0'65,"0"0"-57,0 0 9,0 0 16,0 0 5,0 0-2,0 0-21,3-8 8,11-3-9,6 0 18,1 3-8,12-5-10,5-3-9,3 0-5,0-1 0,-4 7-1,-3-6-3,-4 8 3,2-3-13,-8 3-18,0 2-14,-7 6-39,-8 0-55</inkml:trace>
          <inkml:trace contextRef="#ctx0" brushRef="#br1" timeOffset="61728.5307">5953-681 11,'0'-5'306,"0"5"-306,0 0 13,19 0-13,30 32 23,11 23-8,13 25-3,1 30 5,2 19-1,-16 17 0,-11 11-6,-22 2-10,-27 10 0,-15-5-3,-76 6-7,-48-11-7,-38-4-23,-22 0-62,-8-15-45</inkml:trace>
          <inkml:trace contextRef="#ctx0" brushRef="#br1" timeOffset="65472.7449">6307-1017 107,'-11'0'32,"5"0"-32,2 0 30,4 0 10,0-3-4,0-2-17,0-6 5,-3 9 1,3 2 4,0 0 5,0 0-14,-5-3-9,5 3 1,0 0-9,-3 0 1,3 0-1,0 0-1,0 0 5,0 0 1,0 0 0,15-3-4,19-6 5,3-3-1,7 1-8,-3 6 0,-6 2 0,-5 3-1,-10 0 0,-2 0-4,-15 0-5,-3 19 1,0 10 6,-21 3 3,-17 7 1,2-7 0,-2-8 0,11-6-1,10-7 3,17-10-3,0-1 0,0 0-3,0 0-3,24 0-3,2 0 9,12 0 0,-8 0 0,-1 0-2,-10 0 1,-5 0-5,-11 10 3,-3 1-7,0 11 5,0-3 5,-3 7 2,-24-4 2,0 0 1,-4-7-3,4 1 4,0-10-3,-1-3 3,4-3-4,3 0-2,12 0 3,2 0-2,7 0-1,0 0 0,0-3-12,0 0-9,0 0-24,0 3-38,0 0-22</inkml:trace>
          <inkml:trace contextRef="#ctx0" brushRef="#br1" timeOffset="66081.7797">6828-152 168,'-17'5'59,"3"2"-57,1-3 0,5-4 9,5 0-3,3 0 0,0 0 8,0 0 18,0 0 2,0 0-2,0 0-18,0 0-9,0 0-7,21 0 6,6 0 8,4 0-13,-1-12 2,8 1 1,-2 0-4,10-2 5,5 0-4,-1-1 2,3 6-3,-14-3 1,-7-1-2,-12 9 1,-10-3-2,-7 6-3,-3 0-6,0 0-23,0 0-22,0 0-23,0 0-19</inkml:trace>
          <inkml:trace contextRef="#ctx0" brushRef="#br1" timeOffset="66528.8053">6906-508 134,'0'-6'74,"0"6"-73,0 0 10,0 0 3,0 0 5,0 0-7,0 0-1,0 0 17,3 6-1,5 17 3,1 10 0,6 10-18,0 0-3,3 3 4,-1-3-9,1-3 2,2-2-5,-7 0 3,-5-1 10,-2-7-11,-3-6 3,0 1 1,5-12-4,-5-7 0,1 1-2,-1-7 0,0 0 5,-3 0-1,3 0-1,2 0 3,-2 0-6,6-11-2,-5-4-14,-1-3-20,-3 9-80</inkml:trace>
          <inkml:trace contextRef="#ctx0" brushRef="#br1" timeOffset="38858.2223">1142-201 199,'0'0'36,"0"0"-33,0 16 6,0 33 13,0 15 3,-11 19-9,5-1-3,-1 14 6,7 1 3,0-6-13,0-7-5,4-7-4,19-11 0,1-4-5,-7-7-15,-1-11-19,-5-4-33,-4-16-60</inkml:trace>
          <inkml:trace contextRef="#ctx0" brushRef="#br1" timeOffset="39345.2505">1393 302 169,'4'-3'95,"3"-8"-88,6-3 17,4-1 18,1-7-19,6 0-13,-7 1 4,3-6-2,1 0 5,-8-5 1,4-1-11,-11-7 1,-2 5-1,-4-5-4,0 5 4,0 3-1,0 10 0,0 4-2,0 17 5,-4 1 0,1 0-9,-3 0-5,-8 0 3,-4 30 1,-2 16 1,4 12 0,-1 10-2,10-3 2,7 5 0,0-4 1,0-10-1,7-4-4,26-12 0,2-10-2,9-8-10,-3-7-15,3-12-23,0-3-30,-9 0-7,-5 0-53</inkml:trace>
          <inkml:trace contextRef="#ctx0" brushRef="#br1" timeOffset="39817.2772">1384 213 81,'-3'-6'66,"-2"-1"-63,5 1 9,0 1 20,-3 1-19,3 1-12,-3 3 5,3-4 11,0 4 1,-3 0 8,3-1 2,0 1-9,-4 0-4,4 0-8,0 0-4,0 0-1,0 0-1,-3 0 8,-2 0 0,-1-4-6,0 1 1,-1 3-1,3-3 2,4 3 13,0-3-2,0-2-4,0-3-10,17-3 1,18-5 3,9 0-1,7 1-3,-1 3-1,-1 6 0,-1-4-1,-12 4 0,-1 3-6,-8 1-6,-10-4-36,-6 2-52,-8 4-18</inkml:trace>
          <inkml:trace contextRef="#ctx0" brushRef="#br1" timeOffset="40155.2965">1796-360 188,'0'-3'45,"30"0"-38,8 3-7,13 0 14,-1 22 0,9 32-5,6 19 1,-4 23 7,-4 11-2,-16 10-2,-17-2-3,-24 3-10,0-5 0,-20-3-3,-25-7-8,-8-10-1,-9-9-13,0-8-19,-3-9-54</inkml:trace>
          <inkml:trace contextRef="#ctx0" brushRef="#br1" timeOffset="40898.3393">1479 234 19,'0'0'32,"0"0"-19,0 0 10,0 0-1,0 0-11,0 0-5,0 0 2,0 0-2,0 0 3,-7 0 2,4 0 0,-5 0 0,2 0-8,3 0 0,-8 0 4,8 0-3,-4 0 6,4 0-1,3 0 6,-3 0 3,3 0-1,0 0 2,0 0-3,0 0-8,0 0 1,0 0-3,0 0-1,0 0 2,0 21 3,0 12 5,0 2-6,0 2-4,0-6 1,0-4-3,0-6-2,0-5 0,0-8-1,0 6-4,0-9 3,0 1-4,-5 1 2,2 1-9,3-4-26,-3-1-40,3-3-76</inkml:trace>
          <inkml:trace contextRef="#ctx0" brushRef="#br1" timeOffset="67925.8852">7571-366 218,'0'0'65,"0"0"-63,0 0 24,3 0-2,7 0-7,1 0-12,-2 0 1,-2 0 6,1 0-7,-5 0 8,3 0-4,8 11-6,-1 19 0,-5 8-3,-2 8 0,-6 7 3,0-5-2,0 1-1,-9-6 5,-9-6-5,-2-3 0,9-9 0,1-14 0,4-5 1,1-6 0,5 0 2,0 0 4,0 0-5,0-24-2,5-22 0,15 3 0,4-5 9,6-4-9,5 9 0,-2 3 7,-1-3-7,-13 10 3,-2 1 1,1 8-2,-4 8 5,-5-1-4,-2 10 6,0 7-9,-7 0 1,0 0-2,0 0-5,0 0-1,0 0 7,-11 24 0,-9 11 0,-4 2 5,4-4-4,4 4-1,2-10 0,10-2 1,1-4-2,3-9 1,0 0 0,0-6-1,21 0 2,2-6-6,1 0 5,0 0-1,-7 0-1,-1 0 2,-2 0-10,-4 0-5,1-6-15,-2-7-20,2 12-23,-7 1-13,-4 0-68</inkml:trace>
          <inkml:trace contextRef="#ctx0" brushRef="#br1" timeOffset="88705.0737">8159-66 4,'-3'-12'22,"-3"-4"19,3 16 18,3-2-42,0-2 5,0 4 3,0 0-8,0 0 0,0 0-6,0 0 2,0 0 6,-4-3 4,4 3 5,0 0 0,0 0-6,-3 0-2,3 0-4,0 0-2,0 0-3,0 0-9,0 0-2,-5 3 0,2 27-2,0 14 2,0 8 6,0 0-3,0-3 2,3 6-3,0-3 0,0-6-1,0-6 0,0-9-1,0-10 1,0-2-1,0-14 0,0-2-4,0-3-3,0 0-6,0 0-21,0 0-54,-5-17-69,2-10 62</inkml:trace>
          <inkml:trace contextRef="#ctx0" brushRef="#br1" timeOffset="90231.161">8995 170 88,'7'0'193,"2"-6"-193,5-15 2,7-3 12,2-6-7,1 0-1,-3-3 1,-4-4-4,-4-10 16,-5 2 18,-2-11-12,0-2-16,2-5-3,-5-8-3,1-6-2,-4 7 1,0 6 1,0 15 4,0 14 9,0 11-12,0 14 3,0 10 2,0 0-9,0 0 0,0 0-4,-7 22-8,-4 15 12,-6 18 0,7 3 2,7-2-4,0 5 3,3-6-1,0-9 0,0-9-5,13-7 1,7-8-1,7-9-7,5-8 1,-2-5-9,4 0-19,-4 0-16,2 0-18,-8 0-31</inkml:trace>
          <inkml:trace contextRef="#ctx0" brushRef="#br1" timeOffset="90618.1831">8902-271 199,'-6'0'25,"2"0"-22,4-3 19,0 3 20,0-3-17,0 3 1,0-3-16,21-4 5,12-9-3,16 5-6,5-5-6,4 4-1,-4-1 0,1 2-13,-10 1 8,-12 4-55,-1-3-16,-9 5-21</inkml:trace>
          <inkml:trace contextRef="#ctx0" brushRef="#br1" timeOffset="90877.1979">9803-861 145,'0'0'130,"0"0"-129,0 0-1,0 38 0,-5 23 6,-15 25 7,-7 21-4,-3 15 9,-2 11 19,8 4-9,12 0-10,12-13-11,0-23-7,15-15 0,30-20-4,-1-12-1,5-15-2,2-14-10,-7-17-14,-3-1-59,0-7-60</inkml:trace>
          <inkml:trace contextRef="#ctx0" brushRef="#br1" timeOffset="91202.2162">10143-376 113,'0'-6'158,"0"4"-140,0 2 3,0 0 21,0 0-30,0 10-11,-4 31-1,-10 15 12,5 3-4,-6 0 9,9 4 3,3-12-13,3-6-7,0-10-2,0-7 1,0-10-12,3-10-9,11-4-44,2-4-45,13 0-51</inkml:trace>
          <inkml:trace contextRef="#ctx0" brushRef="#br1" timeOffset="91395.2274">10528-164 295,'0'-16'68,"30"-11"-61,29-3-7,26-4 18,7 2-18,-1 5 1,-16 10-3,-20 1-9,-28 10-47,-13 6-66,-14 0-37</inkml:trace>
          <inkml:trace contextRef="#ctx0" brushRef="#br1" timeOffset="97187.5588">11056-35 119,'0'3'56,"0"-3"-54,3 2-1,-3-2 2,3 4-2,1 4 0,-4 2 4,0-2 21,0 3 10,0-3-3,3 3-8,1 0 8,-4-1-10,4-5-12,-1-2-3,0-3 5,0 0 3,0 0 9,5 0-4,5 0-5,11-3 8,7-23-8,10-4-7,0-15-1,-4-4-6,1-9 2,0-8-4,-5-9 1,-2-8-2,-4 4 2,-3 5-1,-7 6 2,-7 7 1,1 6-3,-5 6 3,-3 13-3,0 5 0,-3 13 0,0 12 5,0 6-3,0 0-2,0 0-4,0 0-2,0 11-7,0 22 7,-6 18 6,-11 5 2,7 0 0,2 6-1,8-3-2,0-5 1,0-8-3,8-5 1,16-8-4,6-12-3,8-2 0,3-11-9,0-4-6,-8-4-11,-6 0-32,-13 0-27,-7 0-1,-3 0-28</inkml:trace>
          <inkml:trace contextRef="#ctx0" brushRef="#br1" timeOffset="97534.5787">11168-425 198,'0'-6'66,"0"4"-66,0-9 0,7 0 28,21 4-5,-1-4-20,6-1 5,5 2 8,3-3 2,10 2 5,4-3-10,7 0-7,6 4-6,-4 5-2,-7-2-4,-9 2-7,-17 1-23,-13 4-58,-9-6-87</inkml:trace>
          <inkml:trace contextRef="#ctx0" brushRef="#br1" timeOffset="97811.5944">11829-809 152,'27'4'21,"8"31"-16,6 22 12,0 20 8,6 24-7,-6 12 8,-8 16-9,-12 3-1,-10-3 11,-11-4-14,-3-11-10,-41-14-3,-12-14-1,-9-16-12,1-14-11,-4-16-27,6-18-1,8-13-20</inkml:trace>
          <inkml:trace contextRef="#ctx0" brushRef="#br1" timeOffset="98485.6331">12504-805 201,'0'0'111,"0"-4"-107,3 4-1,-3 0 13,0 0-13,3 0-3,5 0 0,-8 0 0,3 4 7,-3 10-3,0 0 7,0-6-1,0 3-1,0-3-7,0-5 3,-3 1-2,-2-4 10,2 0 14,3 0-2,0 0 0,0 0-4,0-7-8,0-13-10,11-1-3,7 2 1,-6 0 3,6 9-4,-12 2-4,2 8 1,-8 0 4,0 0-2,3 21-10,-3 28 11,0 15-1,0-2 3,0-2-2,0-12 0,0-13 1,0-19 5,0-13-6,9-3 3,32 0 1,24-25 14,30-18-13,11-11-5,3-5-2,-3 9 0,-14 5-6,-17 14-1,-30 17-12,-25 7-31,-20 7-31,-14 0-115</inkml:trace>
          <inkml:trace contextRef="#ctx0" brushRef="#br1" timeOffset="106680.1018">8374-333 33,'0'-6'24,"0"1"8,0 2-15,0 3 4,0 0-1,0 0-9,0 0-4,0 0-3,0-4 16,0 4 3,0 0-7,0 0 5,0 0-5,0 0-5,0 0-3,0 0 0,0 0 6,0 0 5,0 0-2,0-4 4,8-1-11,1-1-2,9-2 3,-1 3-11,7 2 2,-4-6 1,-4 9-1,2-4 0,-1 4-2,-3 0 0,2 0 1,1 0-1,1 16-1,-1 0 0,-10 5-2,-7 3-3,0 4 1,0-7 2,0 7 3,-18-5 0,1-12 1,4-3-1,7 0-3,1-5 3,2-3-2,3 0 1,0 0 1,0 0 0,0 0-7,0 0-14,0 0 10,14 0 11,-1 0 2,4 0 2,-3 0-4,4 5 0,-6 8-3,6-2 1,-4 8-4,-8-3-3,-2 1 0,-4 2 8,0 3-1,0-1 4,-10-2-1,-18 2 0,1-5 1,-3-8 3,-5 3 2,5-10 0,3-1 1,2 0-2,6 0 2,5 0-8,3 0-1,4-1-10,4-6-22,3 7-83</inkml:trace>
          <inkml:trace contextRef="#ctx0" brushRef="#br1" timeOffset="47317.7065">4052-8 134,'3'-10'148,"0"2"-142,0 4-2,-3 4 37,0 0-11,0 0-24,0 0-2,0 12 2,0 17 2,-14 8 6,8-1-12,2-5-1,4-6 0,0-6 3,0-5-3,0-9-1,10-1 1,15-4-1,5 0 12,11 0-5,-3-15 1,-1-7-7,-6-4 1,-10 3 1,-12 5 0,-2-4 7,-7 1-1,0 0-5,-4-7 5,-22 2-9,-5 3-1,-3 8-3,-1 2-10,5 10 4,0 3-11,6 0-8,-4 16-38,4 8-55</inkml:trace>
        </inkml:traceGroup>
        <inkml:traceGroup>
          <inkml:annotationXML>
            <emma:emma xmlns:emma="http://www.w3.org/2003/04/emma" version="1.0">
              <emma:interpretation id="{E31F1483-D16B-4CAF-867F-1999C7618562}" emma:medium="tactile" emma:mode="ink">
                <msink:context xmlns:msink="http://schemas.microsoft.com/ink/2010/main" type="inkWord" rotatedBoundingBox="18044,10109 18904,10099 18917,11233 18056,11243"/>
              </emma:interpretation>
              <emma:one-of disjunction-type="recognition" id="oneOf3">
                <emma:interpretation id="interp11" emma:lang="en-US" emma:confidence="1">
                  <emma:literal>P,</emma:literal>
                </emma:interpretation>
                <emma:interpretation id="interp12" emma:lang="en-US" emma:confidence="0">
                  <emma:literal>P</emma:literal>
                </emma:interpretation>
                <emma:interpretation id="interp13" emma:lang="en-US" emma:confidence="0">
                  <emma:literal>Pi</emma:literal>
                </emma:interpretation>
                <emma:interpretation id="interp14" emma:lang="en-US" emma:confidence="0">
                  <emma:literal>p,</emma:literal>
                </emma:interpretation>
                <emma:interpretation id="interp15" emma:lang="en-US" emma:confidence="0">
                  <emma:literal>PC,</emma:literal>
                </emma:interpretation>
              </emma:one-of>
            </emma:emma>
          </inkml:annotationXML>
          <inkml:trace contextRef="#ctx0" brushRef="#br1" timeOffset="-33020.8887">16235 936 315,'3'-26'37,"-3"7"-37,0 5 0,0 12 16,0 2-16,10 5-18,4 36 18,-5 18 7,6 0-7,-6 13 3,-6-11 0,5-3-3,-8-18 0,0-19 0,0-12 0,0-9 0,0 0 8,0 0 8,0-6 9,0-39 7,-8-16-30,2-13 2,6-9 14,0-3-9,0 0-5,3 13 0,21 5 4,7 12-5,3 5-6,7 14 5,0 10-2,0 13 0,0 0 0,-3 14 0,-5 0 0,2 7-4,-11 35 2,-12 4-2,-7 13-1,-5 5 4,-11-6 0,-36 3 1,-18-8 6,-3-14-4,3-10 3,18-12-4,23-12-1,10-5-1,10 0 0,4 0-2,0 0-7,4-8-51,34-10-130</inkml:trace>
          <inkml:trace contextRef="#ctx0" brushRef="#br1" timeOffset="-32770.8744">17066 1172 305,'4'5'50,"-4"-1"-42,0 15-8,3 11 9,6 13-5,-1 15 16,-5 5-7,-3-6-6,0-2 3,3-6 3,-3-2-6,4-21-6,-4-10-1,3-13 0,-3-3-2,0 0-5,0 0-4,0 0-36,0-35-135</inkml:trace>
        </inkml:traceGroup>
        <inkml:traceGroup>
          <inkml:annotationXML>
            <emma:emma xmlns:emma="http://www.w3.org/2003/04/emma" version="1.0">
              <emma:interpretation id="{D62E90DB-9E98-4C2D-A6A8-6A4C135B124A}" emma:medium="tactile" emma:mode="ink">
                <msink:context xmlns:msink="http://schemas.microsoft.com/ink/2010/main" type="inkWord" rotatedBoundingBox="21391,8462 23366,8441 23381,9835 21406,9856"/>
              </emma:interpretation>
              <emma:one-of disjunction-type="recognition" id="oneOf4">
                <emma:interpretation id="interp16" emma:lang="en-US" emma:confidence="0">
                  <emma:literal>Pr</emma:literal>
                </emma:interpretation>
                <emma:interpretation id="interp17" emma:lang="en-US" emma:confidence="0">
                  <emma:literal>P,</emma:literal>
                </emma:interpretation>
                <emma:interpretation id="interp18" emma:lang="en-US" emma:confidence="0">
                  <emma:literal>P;</emma:literal>
                </emma:interpretation>
                <emma:interpretation id="interp19" emma:lang="en-US" emma:confidence="0">
                  <emma:literal>Pa,</emma:literal>
                </emma:interpretation>
                <emma:interpretation id="interp20" emma:lang="en-US" emma:confidence="0">
                  <emma:literal>Pm,</emma:literal>
                </emma:interpretation>
              </emma:one-of>
            </emma:emma>
          </inkml:annotationXML>
          <inkml:trace contextRef="#ctx0" brushRef="#br1" timeOffset="-31994.83">19733-747 302,'11'4'40,"-11"19"-40,0 33-8,0 24 8,0 12 4,0 5-4,0-1-3,0-15 3,0-15 3,0-14-3,-4-22 1,1-8 2,-5-14-3,2-8 13,-3 0 11,-9-18 8,-13-32-8,1-27-24,0-12 4,12-16 5,15-8 2,3-9-7,0-1 2,30 13-1,5 24-2,-2 15 4,2 25-2,1 9-2,5 13-2,3 8-2,-2 16 1,-5 0-2,-10 32-2,-16 43-2,-11 28 6,0 12 3,-49 1-3,-22-8 2,-3-15 0,9-11-2,13-21-4,25-12-9,18-15-20,9-16-109</inkml:trace>
          <inkml:trace contextRef="#ctx0" brushRef="#br1" timeOffset="-31646.8101">20101-287 363,'11'0'30,"9"0"-24,10-3 27,5-13-21,5 8-8,-9 4-2,-1 4 4,-6 0 3,-3 0-6,-1 19-3,1 25 1,-7 12-1,-11 14 7,-3 1-7,0 6 2,-20-7 5,-10-5-3,1-15 3,9-17-3,13-15-2,7-11-1,0-7 0,14 0 2,78-7 8,52-38 9,57-20-19,14-15-1,-18 10-10,-37 5-5,-39 17-40,-38 14-33,-42 3-115</inkml:trace>
        </inkml:traceGroup>
      </inkml:traceGroup>
    </inkml:traceGroup>
    <inkml:traceGroup>
      <inkml:annotationXML>
        <emma:emma xmlns:emma="http://www.w3.org/2003/04/emma" version="1.0">
          <emma:interpretation id="{3776D280-CA0C-46CE-BE40-944914494D25}" emma:medium="tactile" emma:mode="ink">
            <msink:context xmlns:msink="http://schemas.microsoft.com/ink/2010/main" type="paragraph" rotatedBoundingBox="6277,10712 18372,11145 18276,13826 6181,133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6F6EB89-E4F6-4B72-BB96-73CF5209C6BB}" emma:medium="tactile" emma:mode="ink">
              <msink:context xmlns:msink="http://schemas.microsoft.com/ink/2010/main" type="line" rotatedBoundingBox="6277,10712 18372,11145 18276,13826 6181,13393"/>
            </emma:interpretation>
          </emma:emma>
        </inkml:annotationXML>
        <inkml:traceGroup>
          <inkml:annotationXML>
            <emma:emma xmlns:emma="http://www.w3.org/2003/04/emma" version="1.0">
              <emma:interpretation id="{DB56A2EF-3E01-4EA4-A0FE-06721650DDC4}" emma:medium="tactile" emma:mode="ink">
                <msink:context xmlns:msink="http://schemas.microsoft.com/ink/2010/main" type="inkWord" rotatedBoundingBox="6277,10712 18372,11145 18276,13826 6181,13393"/>
              </emma:interpretation>
              <emma:one-of disjunction-type="recognition" id="oneOf5">
                <emma:interpretation id="interp21" emma:lang="en-US" emma:confidence="0">
                  <emma:literal>+223&lt;44-72+233</emma:literal>
                </emma:interpretation>
                <emma:interpretation id="interp22" emma:lang="en-US" emma:confidence="0">
                  <emma:literal>+223&lt;-4-72+233</emma:literal>
                </emma:interpretation>
                <emma:interpretation id="interp23" emma:lang="en-US" emma:confidence="0">
                  <emma:literal>+23&lt;441-72+233</emma:literal>
                </emma:interpretation>
                <emma:interpretation id="interp24" emma:lang="en-US" emma:confidence="0">
                  <emma:literal>+223&lt;441-72+233</emma:literal>
                </emma:interpretation>
                <emma:interpretation id="interp25" emma:lang="en-US" emma:confidence="0">
                  <emma:literal>+223tr(i-t)+n3t3</emma:literal>
                </emma:interpretation>
              </emma:one-of>
            </emma:emma>
          </inkml:annotationXML>
          <inkml:trace contextRef="#ctx0" brushRef="#br1" timeOffset="121486.9487">7522 2585 173,'3'0'142,"8"-18"-141,7-8 6,6-4 33,6-10-15,8 0-14,6-12-10,-3 3 15,-3-9-2,-5 3 8,-6-3-5,1 4-7,-7-9-3,-5 7-2,-5 8-4,-5 7-1,-3 17 4,-3 9 0,0 14 5,0 1-7,0 0-2,0 0-3,0 14-6,-6 23 9,-12 11 0,-2 8 1,3-4-1,7 3 0,10-11 0,0-8-2,0-2-3,21-10-1,9-7-4,11-9-1,0-8-6,0 0-19,0 0-16,-5-10-58,-4-5-45</inkml:trace>
          <inkml:trace contextRef="#ctx0" brushRef="#br1" timeOffset="121727.9624">7642 2226 171,'54'-25'11,"19"1"-4,1-3-7,0-4 1,2 1-1,-11-2-17,-11 9-6,-13 6-26,-10 9-47</inkml:trace>
          <inkml:trace contextRef="#ctx0" brushRef="#br1" timeOffset="122343.9977">8293 1684 119,'0'-5'139,"0"5"-133,0 0 18,0 0 16,13 0-27,8 0 7,2 0-10,-2 0-2,-7 0 1,-4 0 2,-7 1-6,5 15-5,-5-6 5,-3 1-2,0-5 2,0-6 3,0 0 4,0 0 9,0 0 6,0 0-5,0 0-3,0 0-2,3-14-3,7-15-4,7-7-7,7 2-1,4 3-1,-4 7-1,-1 15 0,-5 9-1,-2 0 0,-2 0-1,0 15-2,-4 36-2,-7 11 6,-3 2 0,0-5-1,0-17 0,0-16 1,0-13 1,0-13 2,20 0-3,31-26 6,28-36 11,30-19-15,17-11-2,1-2-9,-9 16 0,-15 11-20,-22 27-32,-29 18-21,-19 12-126</inkml:trace>
          <inkml:trace contextRef="#ctx0" brushRef="#br1" timeOffset="127398.2867">9822 1602 221,'0'-4'56,"0"-4"-56,0 4 8,0 4 29,0 0-7,0 0-18,0 0 5,0 0 3,-3 0 0,-1 0 2,-8 0-15,-20 48-5,-12 38 5,-18 28 7,-9 24-4,3 9-9,10-6-1,21-3 6,9-12-5,22-26 3,2-13 1,4-10-3,0-26 0,13-5-2,16-12 0,-6-12-2,-5-13 0,-12-4 1,-3-2-1,-3-3-7,0 0-9,0 0-13,0 0-21,-9 0-27,-12 0-89</inkml:trace>
          <inkml:trace contextRef="#ctx0" brushRef="#br1" timeOffset="127885.3147">9992 2253 139,'4'-8'90,"0"-4"-86,-4 5 28,4 7 37,-1-6-24,-3 3-28,0 3 4,3-5 8,-3 5-6,0 0-2,0 0-6,0 0-5,0 0 0,0 0-9,0 0-1,0 5 0,0 31-3,0 20 3,0 11 5,0-5-4,0-4 3,0-9-1,0-12-3,0-12 1,0-10-1,0-13 0,0-2-1,0 0 0,0 0 1,0 0-9,6-9-12,12-21-25,5-1-56,12 1-104</inkml:trace>
          <inkml:trace contextRef="#ctx0" brushRef="#br1" timeOffset="133497.6357">10378 2449 79,'0'0'109,"-3"0"-89,3 0 16,0 0 4,0 0-2,0 0-10,0 0-15,0 0-3,0 0 4,0 0-4,0 0 0,0 0-1,0 0-3,0 0 2,0 0 1,0 0 14,0 0-2,0 0-8,0 0 4,0 0-7,0 0 1,9 0-7,26 0-1,16 0 10,10-11-10,-7 4-3,-13 1 2,-14 4 0,-16-2-2,-8 4 0,-3 0-9,0 0 1,0 0-6,0-7-7,0 7-15,0 0-36,0 0-28,0 0-7</inkml:trace>
          <inkml:trace contextRef="#ctx0" brushRef="#br1" timeOffset="134500.693">11380 1457 233,'0'-4'62,"0"4"-62,13 14-3,34 47 3,23 39 35,18 29-16,10 27-8,-9 25 11,-18 13-7,-30 14 0,-41 3-6,-16 4-9,-101-5-6,-60-2-1,-62-9-15,-47-19-6,-30-12-28,-19-32-68</inkml:trace>
          <inkml:trace contextRef="#ctx0" brushRef="#br1" timeOffset="133956.6619">10770 2729 183,'0'0'60,"0"0"-50,9-22 21,9-5 13,6-1-35,2-9 14,6-3 3,1-8-9,2-9 11,3-5-6,-2-4-7,2-2-8,-3 2-1,-5-5 0,-9 1-3,-1 3 9,-7 5-4,-2 7-3,-5 22 4,-6 10-7,0 15 6,0 8-8,0 0-4,0 0-1,0 6-6,0 26 8,0 12 3,-9 1 0,1 9 1,8-12-1,0 5-4,0-10 4,4-4-3,17-7-2,-2-3 2,6-11-5,-6-9-2,-1 0-4,-1-3-19,-3 0 2,-1 0-30,-5 0-41,-8 0-63</inkml:trace>
          <inkml:trace contextRef="#ctx0" brushRef="#br1" timeOffset="134227.6774">10879 2212 171,'0'0'106,"0"-4"-105,17-19 12,17 6 24,13-6-10,5 7-15,2-6-6,1 6 6,-4-1-6,-1 0 0,-2 2-2,1 7-4,-10-2-13,-4 3-7,-8 6-36,-3-3-11,-7 4-10,-3 0-15</inkml:trace>
          <inkml:trace contextRef="#ctx0" brushRef="#br1" timeOffset="99565.6948">4488 2559 212,'-35'4'44,"5"0"-40,22-4 23,5 0 32,3 0-13,0 0-18,0 0-10,3 0 6,29 0-6,15-22-8,15-4-2,12 0-5,11-4 0,-2 2-3,2 1-2,-11 8 1,-12 1-2,-18-1-5,-20 9-4,-10 4-6,-11-2-16,-3 8-28,0 0-60,0 0-26</inkml:trace>
          <inkml:trace contextRef="#ctx0" brushRef="#br1" timeOffset="99968.7176">4794 2123 163,'-7'-4'42,"3"0"-40,1 4 25,3 0 22,0 0-15,0 0-20,0 0 3,0 0 15,0 0-7,0 0-3,0 0-3,0 0-3,0 0 0,0 0-8,0 0 6,7 16-2,4 12-9,-2 12 8,-1 25 1,-2 17 3,-6 16-1,0 12-12,0-9 6,0-5 0,0-17-8,7-17 4,-1-23-4,2-12 0,-5-14 0,3-10-6,-3-3 1,2 0-1,-2 0-12,1-16-11,-4-1-39,0 2-49,0 11-155</inkml:trace>
          <inkml:trace contextRef="#ctx0" brushRef="#br1" timeOffset="114792.5658">5482 2293 214,'0'-11'39,"0"-14"-28,0 9-4,0-2 23,3 10-27,0-6 1,-3 9 7,0 2 31,0 0-6,0 3-4,0 0-6,8 0-13,-2 0-4,12-7-8,9 1 0,7-8 7,6 4-5,-2 2-2,-3 3 4,-5 5-5,-7 0 0,-5 0-3,-9 19-3,-4 21 4,-5 13 2,0 7 0,-38 2-1,-9-5 3,-1-4-3,4-18 1,9-9 0,8-8 0,10-8 0,11-5 1,6-5 0,0 0-1,0 0 0,20-19-6,17-21 6,4 2 2,3-5-2,0 0 2,0 0-2,-2 6 1,-8 4-1,-4 3 1,-6 7 1,-7 11 1,-10 3 0,-4 2 0,-3 7-3,0 0-2,0 0 1,0 0-3,0 11 2,-16 16 2,-12 8 1,1 6 0,3 4 1,7-1-2,7-10 2,2-7-2,5-5 0,3-9 0,0-2-3,0-3 1,3-8-1,26 0-3,4 0-8,11 0-12,8-5-23,-4-8-2,-4 12-42,-6 1-21</inkml:trace>
          <inkml:trace contextRef="#ctx0" brushRef="#br1" timeOffset="115302.595">6278 2514 92,'0'0'48,"0"-3"-33,0-15 26,0-1-2,8 1 1,-8 0-23,0 3 14,0 0 9,0 5-16,0 1-3,0-1 5,0-1-14,0 1-9,4-2-3,2 2 5,5 8-3,6-2 1,-1 2-2,8 2 5,0 0-5,4 0 0,-4 0-1,-7 0 0,-1 18 0,-5 15-4,-11 18 3,0 6 1,-3 1-1,-45 4 1,-10-5 1,-18-3 0,-5-3 1,6-13 0,13-6-1,14-8 3,22-13-3,16-6 3,5-5-4,5 0 1,0 0-1,0 0-5,15 0 4,11 0 1,16 0 1,2 0 3,8 0-3,-5 0-1,1 3-1,-1 11-4,-3 4 0,-6-4-8,-8-1-20,-6-2-26,-6-1-50,5-1-63</inkml:trace>
          <inkml:trace contextRef="#ctx0" brushRef="#br1" timeOffset="120933.9171">6838 1834 137,'0'0'31,"0"0"-30,0-3 34,0-1-8,0-1-5,0 2-5,0 3 3,0 0 3,0 0-5,0 0-2,0 0 0,0 0-10,0 0 3,0 0-2,0 0 4,0 0 1,0-7-8,14-2 7,16-4 5,8 2-11,13 0-2,-4 0 0,5 4 0,-4-1-2,-10 8-1,-15 0 0,-16 0-11,-7 19-3,0 7 14,-24 14 3,-20-2 0,-18-2 1,4-5-4,10-12 1,10-2-1,26-13 1,5-1-2,7 0 0,0-3-8,13 3 2,25 1 7,12 4 0,6-4 0,-9 1 0,-3 2 0,-14 8-3,-9 1 2,-4 1 0,-14 5-4,-3 6 4,0-4 1,-23 4 5,-21-4 0,-10 1-1,-8 0 1,1-5-1,10-1 0,10-9 0,17-7-4,10-3 0,8 0-2,6 0-2,0 3-4,0-1-9,0 8-14,0-1-28,0 4-14,0 6-33</inkml:trace>
          <inkml:trace contextRef="#ctx0" brushRef="#br1" timeOffset="145451.3193">12583 2793 224,'-8'0'31,"5"0"-30,3 0 21,0 0 15,-3 0-19,3 0-2,-4 0 5,4 0-4,0 0 6,-3 0-2,3 0-7,0 0-3,0 0-3,0 0 2,0 0 5,0 0-4,0 0 1,16 0-3,25 0-5,21-3 11,14-13-14,4 5-1,-1-1 0,-14 2-5,-18 1-5,-12 3-3,-19-1-19,-8 6-2,-8 1-12,0 0-36,0 0-33,0 0-37</inkml:trace>
          <inkml:trace contextRef="#ctx0" brushRef="#br1" timeOffset="145791.3388">12704 2484 190,'0'-10'114,"0"7"-110,0 2 8,0 1 28,0 0-15,0 0-13,0 0 4,0 0-4,0 4-6,0 41-1,0 11 3,0 21 10,0 7-11,0-2-1,0-5-3,0-1-2,0-17 0,0-15-1,0-9-2,0-11 0,0-14-5,0-7-10,0-3-33,8 0-92,2 0-102</inkml:trace>
          <inkml:trace contextRef="#ctx0" brushRef="#br1" timeOffset="146381.3726">13386 2456 313,'8'-7'66,"15"2"-61,10-1-5,20 3 4,-3 3 4,1 0-8,-10 3 0,-6 29-2,-12 12 2,-10 17 5,-5 11 3,-8 0-3,-3 2-4,-42-9-1,-7-8-3,5-20 2,9-12 1,14-17 2,15-8 3,9 0 8,0 0 4,6-23-16,38-25-1,18-19-8,9-8 8,5-9 8,-2-1-5,-6 1 2,-3 17 2,-14 15-2,-20 20 1,-18 13 1,-8 12-1,-5 7-2,0 0-1,-24 7-3,-28 39 2,-13 15 0,0 2 2,14-4-4,17-8 1,24-9-1,10-11 0,18-15-4,46-2 3,34-14-15,18 0-20,10 0-55,-20 0-195</inkml:trace>
          <inkml:trace contextRef="#ctx0" brushRef="#br1" timeOffset="150143.5878">14599 2559 298,'-8'14'25,"8"-14"-18,0 2-7,0-2 15,0 3-13,0-3 5,0 4 2,0-1 3,0 1 12,15 1 4,12 8 1,10-2-7,8 5-17,-1 2 1,-9 1-6,-15 6-3,-10-2 0,-10 14-10,0 3 13,-35 3 3,-9-8-3,0 1 0,4-18 0,15-2-4,12-8 4,7-8 0,6 3 0,0-3 0,0 0-12,12 3-9,12 7 21,11-7 0,-8 7 0,-4 7 0,-5-1 1,-12 13-1,-6-3-3,0 5-1,-30 1 4,-28-2 4,-13-6 2,-4-7 4,-1 1-2,23-10-3,15-2-5,20-6 0,15 0-4,3 0-2,0 0-11,0 0-42,10 0-64,21 0-101</inkml:trace>
          <inkml:trace contextRef="#ctx0" brushRef="#br1" timeOffset="150577.6126">15437 2990 143,'30'-46'77,"5"-6"-74,-5-7 5,1-2 36,-4-4-28,-3-2-3,-3 2 10,-7 1 13,-2 12-6,-4 12-2,-1 13-2,-4 11-11,-3 14-4,0 2-9,0 0-2,0 0-5,0 2-2,-13 33 7,-7 13 1,-1 7 1,7 6-1,14 4 1,0-1-2,0-2 0,0-10-2,24-7 1,7-7-5,2-11 1,5-5-9,-5-10-4,2-6-24,-11-6-33,-4 0-14,-5 0-19</inkml:trace>
          <inkml:trace contextRef="#ctx0" brushRef="#br1" timeOffset="150811.626">15348 2772 264,'0'0'89,"35"0"-78,22-21-11,19 2 8,-2-2-8,2-2 0,-13 6-3,-7-2 2,-9 7 1,-9-4-13,-11 7-18,-10 7-73,-2 2-99</inkml:trace>
          <inkml:trace contextRef="#ctx0" brushRef="#br1" timeOffset="151329.6556">16061 2253 96,'0'0'189,"0"0"-189,16 0 0,22 0 16,6 0 5,4 0-8,-1 0-2,-3 0 4,2 0-4,-6 0-4,-6 0 2,-7 0-8,-9 7-1,-9 5-3,-9 1-10,0 11-11,0 8 24,-33-2 0,-11-3-1,3 0-1,6-8 0,14-4-1,15-3-1,6 1-2,0-4 6,0 9-13,38-5 4,9-2-12,1 5 3,-7-4 17,-6 3-4,-20-4 5,-10-3 0,-5 8-3,-17 0 3,-39 3 3,-18 7-3,-11-4 0,-4-5-9,10 7-9,11 2-85</inkml:trace>
        </inkml:traceGroup>
      </inkml:traceGroup>
    </inkml:traceGroup>
    <inkml:traceGroup>
      <inkml:annotationXML>
        <emma:emma xmlns:emma="http://www.w3.org/2003/04/emma" version="1.0">
          <emma:interpretation id="{367F966C-BD81-436E-9947-F374506C28D1}" emma:medium="tactile" emma:mode="ink">
            <msink:context xmlns:msink="http://schemas.microsoft.com/ink/2010/main" type="paragraph" rotatedBoundingBox="2055,14273 24433,13331 24518,15361 2140,16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DE3BEF-337A-44CC-AD46-9389AF344883}" emma:medium="tactile" emma:mode="ink">
              <msink:context xmlns:msink="http://schemas.microsoft.com/ink/2010/main" type="line" rotatedBoundingBox="2055,14273 24433,13331 24518,15361 2140,16302"/>
            </emma:interpretation>
          </emma:emma>
        </inkml:annotationXML>
        <inkml:traceGroup>
          <inkml:annotationXML>
            <emma:emma xmlns:emma="http://www.w3.org/2003/04/emma" version="1.0">
              <emma:interpretation id="{E402CFE0-B4BF-4230-8661-39D436989ADE}" emma:medium="tactile" emma:mode="ink">
                <msink:context xmlns:msink="http://schemas.microsoft.com/ink/2010/main" type="inkWord" rotatedBoundingBox="11083,14481 15054,14314 15091,15192 11120,15359"/>
              </emma:interpretation>
              <emma:one-of disjunction-type="recognition" id="oneOf6">
                <emma:interpretation id="interp26" emma:lang="en-US" emma:confidence="0">
                  <emma:literal>M.(t)=40(1-t)3+9i3t</emma:literal>
                </emma:interpretation>
                <emma:interpretation id="interp27" emma:lang="en-US" emma:confidence="0">
                  <emma:literal>Molt) =yo(1-t)3+Yi3t</emma:literal>
                </emma:interpretation>
                <emma:interpretation id="interp28" emma:lang="en-US" emma:confidence="0">
                  <emma:literal>Molt) =yo(1-t)3+9i3t</emma:literal>
                </emma:interpretation>
                <emma:interpretation id="interp29" emma:lang="en-US" emma:confidence="0">
                  <emma:literal>720113=4041++33+4.3*</emma:literal>
                </emma:interpretation>
                <emma:interpretation id="interp30" emma:lang="en-US" emma:confidence="0">
                  <emma:literal>Molt) =Yo(1-t)3+Yi3t</emma:literal>
                </emma:interpretation>
              </emma:one-of>
            </emma:emma>
          </inkml:annotationXML>
          <inkml:trace contextRef="#ctx0" brushRef="#br1" timeOffset="441842.272">9403 5407 247,'-44'4'69,"14"-4"-65,6 0 51,10 0-14,14 0-28,0 0-8,23 0 4,33 0 3,21 0-5,12 0-2,7 0-2,2 0 2,-6 0-5,-7 0-1,-9 0-5,-11 0-4,0 0-28,-12-10-28,-8 5-54,-11-6-67</inkml:trace>
          <inkml:trace contextRef="#ctx0" brushRef="#br1" timeOffset="442125.2882">9880 4994 221,'-6'-4'35,"6"4"3,0 0 27,0 0-52,0 4-12,0 32 1,0 23 20,3 19 4,3 10-12,2-7-3,-5 5-6,4-8-4,-1-11 0,5-13-1,-1-16-3,4-6-8,-8-18-18,2 5-53,-5-11-77</inkml:trace>
          <inkml:trace contextRef="#ctx0" brushRef="#br1" timeOffset="442697.3209">10467 4844 312,'0'0'47,"0"0"-43,0 0-4,6 8 0,8 29 0,10 9 0,3 1 0,11-5 0,3-2 0,-5-12-2,-1-10 0,-8-10 2,0-8-2,1 0 2,-4-11 6,3-18-2,-1-12-2,-2 7 2,-6 1 0,-4 1 2,-8 16 13,-6 5-10,0 8 2,0 3-4,0 0-7,0 0-2,0 27-4,0 20 6,-3 14 9,-18 14-1,1 3-6,-7 3 8,3 0 0,1-10-3,-1-7 1,10-14-7,3-14-1,7-15-1,4-8-8,0-5-3,0-8-21,21 0-39,20 0-78</inkml:trace>
          <inkml:trace contextRef="#ctx0" brushRef="#br1" timeOffset="442951.3354">11263 5322 249,'0'0'120,"0"0"-110,0 0 29,-3 12-28,-14 34-2,-4 3 7,5 7 3,-1-1-11,6-11 2,1-3-1,4-10-7,1-14 1,2 1-3,3-14 2,-3-4-2,3 0-5,0 0 1,0 0-8,0 0-26,0-18-107</inkml:trace>
          <inkml:trace contextRef="#ctx0" brushRef="#br1" timeOffset="444498.4239">11693 5095 143,'0'0'47,"0"-9"-8,0-10 13,0 4-28,3-7 12,11 7-8,10-3-17,0 3-3,6-4 4,8 7 7,0-6-15,9 4 0,-3 6-1,1 8-3,-15 0 0,-10 0-1,-6 11-6,-10 21 3,-4 4 3,0 4 1,-7-3 3,-20 0 0,2-12 5,9-4-5,5-12-2,8-1-1,3-3 0,0-3-4,0 1 0,24 3 4,7 0 5,-1 7-5,0 3 0,-9 5-2,-4 10 3,-10 0-1,-7 4 0,0 9 0,-13-7 5,-31 0-3,-12-4 3,-5-3 11,4-7-11,2-8 4,14-3-3,17-9-5,14-3 0,10 0-1,0 0-3,0-8-8,3-14-25,21 4-42,6 7-65</inkml:trace>
          <inkml:trace contextRef="#ctx0" brushRef="#br1" timeOffset="445279.4686">12388 5150 220,'-11'0'57,"11"-2"-33,35-17 74,54-6-56,37-20-42,30-8 0,7 4-9,-9 11-59,-7 0-98</inkml:trace>
          <inkml:trace contextRef="#ctx0" brushRef="#br1" timeOffset="445083.4574">12507 5454 170,'0'-7'28,"20"-20"-11,15-1 5,2-6-16,0-2-2,-2-8 26,-8-1 2,-6-7-4,-9-7-1,-7-11-7,-5 0-15,0-4 2,0 13 0,0 21 2,0 12 0,0 20 7,0 8-7,0 0-5,0 0-4,-8 0-2,-4 27 0,-9 24 2,4 27 6,-1 10-5,15 4 0,3-3-1,0-11 1,14-12-1,16-10-3,5-14-6,-2-18-4,2-8-18,-8-9-59,0-7-38</inkml:trace>
          <inkml:trace contextRef="#ctx0" brushRef="#br1" timeOffset="424083.2562">341 5447 143,'-18'-40'22,"6"-12"9,1 4-7,8 4 20,-1 18-14,1 1-4,0 1 0,3 3-9,-5 2 13,2-3-11,0 3 8,-3 1-11,3-4-4,-2 14 7,2-3-6,3 11 6,0 0 1,0 0-7,0 0-6,0 0-6,0 0-1,0 0-4,0 16-5,0 24 5,8 6 4,18 10 3,1-17-3,8-7-2,1-13 0,-1-12-2,3-7-7,-2 0 11,9-26 2,-1-21 5,0-2-6,-6 9 0,-17 12 0,-7 10-1,-8 12 2,-6 3 2,0 3-4,0 0-1,0 0-4,0 48-2,-3 41 7,-35 28 0,-12 16 7,-1-22-4,5-3-2,16-20 0,10-25-1,10-21 1,10-17-2,0-15-2,0-5-3,0-5-10,10 0-25,31-8-10,17-33-64,16-7-26</inkml:trace>
          <inkml:trace contextRef="#ctx0" brushRef="#br1" timeOffset="434443.8486">1520 5003 238,'-24'27'24,"-8"32"-9,-4 24 14,-2 15-16,0 12 2,5 10 12,9-7-12,10 0-10,11-15-5,3-15 0,0-18 0,6-17-5,21-10-4,8-12-10,3-12-48,6-9-29</inkml:trace>
          <inkml:trace contextRef="#ctx0" brushRef="#br1" timeOffset="435081.8853">1708 5584 243,'-8'0'66,"8"0"-40,0 0 19,0 0-29,0 0-8,8-5 20,19-19-28,6-6 0,-5-2-1,-4 1 1,-3-2 0,-12 2 3,2-1-2,-5-6-1,-2 5 0,-1-4 1,-3 2 0,0 8 2,3 5-3,-3 7 3,0 9-3,0 6-2,0 0 0,0 0-1,0 0 2,0 3 1,0 24 1,0 13 3,-10 3-1,10 13 0,0-1-3,0 1 0,0-4 1,0-4-1,0-14 0,13-9-1,8-7-4,2-7-1,6-11-3,-5 0-26,-1 0-54,-5 0-18,-3 0-71</inkml:trace>
          <inkml:trace contextRef="#ctx0" brushRef="#br1" timeOffset="435502.9094">1747 5460 16,'0'0'136,"-3"0"-90,3 0-3,0 0-3,0 0-27,0 0 1,0 0-4,0 0-5,0 0-5,0 0 0,0 0 14,0-6-5,18-1 2,5-2-4,7-7-7,5 1 0,9-2-7,-3-2-4,1 3-9,-5 8-52,-3-5-56</inkml:trace>
          <inkml:trace contextRef="#ctx0" brushRef="#br1" timeOffset="435876.9308">2239 4971 241,'0'0'96,"0"0"-85,0 0 10,0 11-21,0 22 10,24 19-8,17 10 14,-5 15-12,-1 5-1,-11 10-3,-18 6 3,-6 0-3,0 3 0,-40-3 0,-12-9-3,2-9-8,-1-7-2,10-8-25,0-12-81</inkml:trace>
          <inkml:trace contextRef="#ctx0" brushRef="#br1" timeOffset="436326.9565">3380 5555 299,'-44'8'69,"23"-4"-67,12-1 16,9-3-15,0 3 2,0-3-4,19 0 12,22 0-7,11 0-5,2-6-1,-2-12-16,-5 2-15,-10 0-26,-6 10-28,-10 4-62</inkml:trace>
          <inkml:trace contextRef="#ctx0" brushRef="#br1" timeOffset="436498.9663">3383 5751 143,'-9'15'78,"9"-1"-46,0-9 38,12-5-9,50 0-22,23-5-8,21-35-25,0-8-6,-2 0-7,-4 4-14,-18 14-78,-1-4-114</inkml:trace>
          <inkml:trace contextRef="#ctx0" brushRef="#br1" timeOffset="437563.0272">4167 5107 278,'6'-18'122,"-6"12"-119,0 6 14,18 3-17,-1 37 0,13 11 0,8 9 5,9-9-4,12-8-1,-2-8 0,4-16-1,1-12 1,-3-7 0,1 0 0,-8-12-2,-2-21 2,-9-7 4,-11 3-2,-6 4-2,-6 8 6,-4 2-3,-11 11-1,-3 9 5,0 3-1,0 0-2,0 3-4,0 38-1,-14 19 1,-13 17 3,-3 6 0,3-4 2,-1 4-3,4-15 5,6-10-7,9-15-1,6-16 1,3-11-6,0-13-6,0-3-16,9 0-83,36-12-88</inkml:trace>
          <inkml:trace contextRef="#ctx0" brushRef="#br1" timeOffset="437914.0473">5352 5350 242,'0'-3'121,"0"3"-116,-20 0 24,-4 0-14,-3 38-14,-8 15 8,9 9-2,2-7 0,6-4-7,15-5-2,3-14-3,0-14 5,0-6-4,24-12 2,11 0 4,1-9 2,5-26-4,0-3-2,0-10 2,-11 4 0,-9 4 2,-7 0 1,-14 13 1,0 8-2,0 1-2,0 12 0,-23 6-4,-9 0-1,-1 0-7,3 0-22,12 0-65,15 0-105</inkml:trace>
          <inkml:trace contextRef="#ctx0" brushRef="#br1" timeOffset="438798.0979">6364 4571 228,'0'-10'87,"0"10"-79,-7 7 6,-23 54-13,-19 33 9,-4 46 15,5 12 1,4 14-12,12 3 2,12-19-8,10-21-1,10-18-6,0-17-1,7-21-1,24-17-6,3-24-1,0-10-9,-1-19-36,-4-3-83,4 0-81</inkml:trace>
          <inkml:trace contextRef="#ctx0" brushRef="#br1" timeOffset="439076.1138">6617 5167 306,'0'-1'61,"0"1"-41,0 0 36,0 0-51,0 11-3,0 30-2,0 15 12,0 1-1,0 2 1,3-2-9,-3-4-1,3-9-2,-3-9-5,0-11 4,0-6-3,0-7-10,0-11-11,8 0-72,1 0-62</inkml:trace>
          <inkml:trace contextRef="#ctx0" brushRef="#br1" timeOffset="439264.1245">6974 5401 352,'0'-5'50,"0"1"-16,0-3 11,0-1-37,28-6 0,17-2-8,8 0-2,6 0-5,-6-3-27,-2 8-42,-2-8-108</inkml:trace>
          <inkml:trace contextRef="#ctx0" brushRef="#br1" timeOffset="439537.1401">7615 4984 106,'0'-17'218,"0"13"-193,0 4 42,0 0-29,0 0-33,0 0-2,0 7-2,0 26 0,0 16 8,0 3-5,0 0 4,0 6-8,0-6 1,0 4-1,0-12-2,0-9-2,4-3-8,2-11-3,-3-13-21,-3 3-51,0-10-66</inkml:trace>
          <inkml:trace contextRef="#ctx0" brushRef="#br1" timeOffset="439917.1616">7401 5181 86,'-4'0'135,"4"0"-114,0 0 42,0 0-20,13 0-34,22-4 1,6-7 2,6-5-7,4 3-5,-1-2 0,6 3 0,-9-3-6,-3-1-9,-6 1-43,-8 6-31,-6 2-63</inkml:trace>
          <inkml:trace contextRef="#ctx0" brushRef="#br1" timeOffset="440247.1807">7819 4575 17,'0'-11'271,"0"11"-240,0 0-30,30 16 18,26 37-6,5 15 10,7 20 2,0 23-13,-11 13-3,-16 18 8,-20-1-9,-21 6-7,0-9 0,-48-9-1,-16-16-2,-11-11-4,-4-21 0,2-14-17,7-16-58,13-29-116</inkml:trace>
          <inkml:trace contextRef="#ctx0" brushRef="#br1" timeOffset="441060.2272">8398 4397 141,'-10'-7'100,"7"7"-91,3 0 45,0 0-26,0 0-22,0 0 11,0 0 1,0 0-6,0 0 5,18-4 2,15-1-5,14-5-8,5-1 1,5 0-1,2 3-1,-1-1-1,-7 5-2,-10 3-1,-14 1-1,-7 0 0,-13 0-3,-7 8-2,0 19 4,-7 8 1,-28 1 8,-6-2 1,5-7-3,1-6-2,12 4-4,13-4 0,2-5-4,8 3-1,0-5-2,5 2 2,19-8 4,6 8-1,0-6-2,-2 8 1,-7-3-5,-12 4 7,-9 5 0,0-2 1,-17 2 0,-37 5 6,-17-7 5,-11 5-6,-4-13-5,11-6-1,14-1-11,20-7-35,18 0-170</inkml:trace>
        </inkml:traceGroup>
        <inkml:traceGroup>
          <inkml:annotationXML>
            <emma:emma xmlns:emma="http://www.w3.org/2003/04/emma" version="1.0">
              <emma:interpretation id="{C10C0298-51C0-49CE-B87E-D9AD8FC10408}" emma:medium="tactile" emma:mode="ink">
                <msink:context xmlns:msink="http://schemas.microsoft.com/ink/2010/main" type="inkWord" rotatedBoundingBox="19547,13562 24434,13356 24518,15361 19632,15566"/>
              </emma:interpretation>
              <emma:one-of disjunction-type="recognition" id="oneOf7">
                <emma:interpretation id="interp31" emma:lang="en-US" emma:confidence="0">
                  <emma:literal>(i-t)^+422t(1-t)</emma:literal>
                </emma:interpretation>
                <emma:interpretation id="interp32" emma:lang="en-US" emma:confidence="0">
                  <emma:literal>(i-t)^+423tji-t)</emma:literal>
                </emma:interpretation>
                <emma:interpretation id="interp33" emma:lang="en-US" emma:confidence="0">
                  <emma:literal>(i-t)r+422tji-t)</emma:literal>
                </emma:interpretation>
                <emma:interpretation id="interp34" emma:lang="en-US" emma:confidence="0">
                  <emma:literal>(i-t)^+427tji-t)</emma:literal>
                </emma:interpretation>
                <emma:interpretation id="interp35" emma:lang="en-US" emma:confidence="0">
                  <emma:literal>(i-t)^+422tji-t)</emma:literal>
                </emma:interpretation>
              </emma:one-of>
            </emma:emma>
          </inkml:annotationXML>
          <inkml:trace contextRef="#ctx0" brushRef="#br1" timeOffset="452037.8551">17760 4344 182,'-6'-22'107,"3"5"-101,3 9 39,0 6-12,0 2-29,0 0-2,0 0-2,0 0-6,0 37 6,0 17 0,17 16 8,-1 0-5,8-7-3,4-4 1,5-17 1,5-9-2,6-11 0,4-15 4,4-7-4,5 0 0,1 0-2,-1-29 1,-8-1-2,-8-7 3,-7 4 2,-8-4-2,-5 1 4,-10 12-3,-5 3-1,-6 13 4,0 8-1,0 0-3,0 0 0,0 13-20,-9 38 20,-23 14 4,-9 18 0,5 0 1,1-1-5,11 1 0,10-10-1,11-14-5,3-11-7,0-13-25,0-11-102</inkml:trace>
          <inkml:trace contextRef="#ctx0" brushRef="#br1" timeOffset="452495.8813">18538 4982 190,'0'-15'93,"0"2"-84,3 0-2,11 2 13,7 0-17,-2 3 3,-2 2 6,0 2-4,4 4-6,-7 0 1,2 0-3,-5 0-3,-8 34 3,0 6 2,-3 9-2,0 5 2,-14-6-1,-16 3 5,-8-2-3,-1-9 6,-2-10-1,6-4-1,11-12-2,7-3-1,10-11 4,4 0-3,3 0 6,0 0-2,0 0 2,13-11 7,15-7-18,6 1-2,3 11 2,5 6 0,-1 0-1,-2 0 1,7 0-3,5 0-3,-1 15-12,2 3-23,-4 1-75,-1-11-108</inkml:trace>
          <inkml:trace contextRef="#ctx0" brushRef="#br1" timeOffset="453447.9358">19205 4527 31,'0'-8'241,"0"2"-222,0-2 7,0 0 30,14-10-56,33 6-8,12-6 7,2 7 0,0 11-2,-9 0 2,-19 0 1,-13 0-4,-16 29-2,-4 9 1,0 16 3,-16-5 2,-16-1 4,-1-11-1,5-7 1,12-11 0,8-6-2,5-10-2,3-1-5,0 5-1,0-3-3,0 1 7,3 4 2,11-2 0,0 5 0,-4 3 0,-7 4-3,-3 8 2,0 3-2,0 5 3,-6 2 2,-26 2 7,-15 1-1,-7-3 7,-11-2 0,3-3-3,12-8-6,15-10 1,15-3-3,10-11-4,2 0 1,8 0 0,0 0-1,0-10-1,0-12-28,0 3-16,0 8-40,0 8-45</inkml:trace>
          <inkml:trace contextRef="#ctx0" brushRef="#br1" timeOffset="454075.9717">19720 5055 179,'0'0'82,"0"0"-81,0 0 49,17-12-35,23-20-14,9-4 15,-2-4-6,1-2 8,-4-7-3,-9-3-6,-8-4 3,-7-2 3,-7-12-7,-2-4 6,-8 7-10,0 5 3,-3 19-4,0 22 0,0 8 1,0 12 0,0 1-4,0 0-1,0 0-2,0 14-5,0 29 5,-24 18 3,-2 20 2,5-3-1,4 6-1,10-12 0,7-4-1,0-15-1,0-7-5,18-16-4,9-12-16,-1-4-37,-2-14-41,3 0-46</inkml:trace>
          <inkml:trace contextRef="#ctx0" brushRef="#br1" timeOffset="454281.9835">19764 4792 271,'0'-13'12,"21"-6"0,29 4-12,12-2-1,9-2-1,-6 0 0,0-5-16,-10 8-49,-8-1-69</inkml:trace>
          <inkml:trace contextRef="#ctx0" brushRef="#br1" timeOffset="454655.0048">20174 4233 179,'0'-32'85,"9"2"-82,0 16 54,3-1-17,-6 11-1,2 4-15,1 0-11,5 0-13,7 12 1,3 20-1,-1-8 7,-2 1-6,-5-13 6,-5-6 2,3-6 10,7 0 9,9 0-1,14-30-5,18-20-4,9-5-5,3 1-10,8 1-3,-11 4-5,-1 9-2,-5 5-12,-18 11-12,-11 8-45,-12 8-154</inkml:trace>
          <inkml:trace contextRef="#ctx0" brushRef="#br1" timeOffset="456081.0864">21008 4402 275,'0'-21'108,"0"2"-98,0 10 1,0 2 25,0 7-22,0 0-13,0 0 3,0 0-3,0 0-1,0 0-4,-3 29-6,-22 38 5,-9 28 5,-10 28 14,-6 15-2,5-1-1,10 1-1,12-5-3,16-21-6,7-16-1,0-20 0,10-15-4,14-12 1,-1-14-2,-2-18-4,-1-7-12,7-7-30,2-3-87,1 0-116</inkml:trace>
          <inkml:trace contextRef="#ctx0" brushRef="#br1" timeOffset="456434.1066">21318 4650 224,'0'-2'60,"0"-1"-56,0 3 41,0 0-24,0 0-21,0 19-5,0 26 5,-3 17 8,-15 0 2,-2 6-8,5-6 10,3-6 3,4-16-8,5-10-7,3-9 1,0-13-1,0 0-8,0-8-4,0 0-20,17 0-51,13 0-124</inkml:trace>
          <inkml:trace contextRef="#ctx0" brushRef="#br1" timeOffset="456651.119">21593 4914 320,'0'-9'35,"8"-1"-23,22-7 13,11 4-25,14-3-8,-1 8 8,-7-2 0,-9 7-5,-14-2-3,-10 1-21,-14 4-48,0 0-51</inkml:trace>
          <inkml:trace contextRef="#ctx0" brushRef="#br1" timeOffset="457521.1686">22343 4096 215,'0'0'27,"27"0"-16,14 18 3,13 37 3,5 28-3,-1 25 3,-14 14 2,-14 6 4,-30 17-17,0 5 2,-64 4-1,-49 5-7,-37 0-2,-30-11-10,-18 0-60,-13-6-152</inkml:trace>
          <inkml:trace contextRef="#ctx0" brushRef="#br1" timeOffset="457064.1426">21945 5118 188,'-5'0'40,"5"0"-19,0-11 56,11-18-73,20-12 7,3-6 0,-1-5 5,-1-4-4,-2-3 7,-3-12-5,1-7-8,-4-3 4,-6-2-9,-3 15 6,-7 19-1,-1 18 0,-4 18 7,-3 10 0,0 3-12,0 0-1,0 0-12,0 32 2,-3 17 10,-12 21 2,6 4 0,6 3-2,3-7 0,0-6 0,0-8-3,23-12-2,4-4-8,0-11-13,0-13-37,-2-12-62,-1-4-56</inkml:trace>
          <inkml:trace contextRef="#ctx0" brushRef="#br1" timeOffset="457273.1546">21955 4819 209,'0'0'47,"0"-3"-14,38-13 8,30-5-41,14-6 0,13-2 0,-7 2-2,-3-3-14,-10 9-32,-17-1-61</inkml:trace>
          <inkml:trace contextRef="#ctx0" brushRef="#br1" timeOffset="447185.5776">13972 4295 331,'0'-38'14,"0"8"-12,0 15 19,0 15-9,0 0-12,0 40-3,-21 43 3,-9 49 19,-4 34-3,-7 32 10,-1 14-6,12 0-4,10-20-12,20-29-3,0-25-1,27-35-5,31-18-6,4-28 1,-1-23-35,-4-14-81,-4-20-68</inkml:trace>
          <inkml:trace contextRef="#ctx0" brushRef="#br1" timeOffset="447475.5942">14384 4823 383,'-20'0'14,"-4"5"-12,-3 35-2,4 14 6,5 8-2,7 0-1,11-4-3,0-9 0,0 0-1,0-14 0,0-2-4,0 0-1,5-2-12,1-7-16,-6-2-36,3-10-36</inkml:trace>
          <inkml:trace contextRef="#ctx0" brushRef="#br1" timeOffset="447687.6063">14640 5144 327,'0'-15'46,"0"4"-44,13 3 40,8-7-42,17-1-1,6 1-5,0 3 1,-3 6-29,-3 3-10,-11 3-27,-3 0-62</inkml:trace>
          <inkml:trace contextRef="#ctx0" brushRef="#br1" timeOffset="448084.629">15134 5288 202,'0'0'101,"0"0"-95,0 0 23,17-27-17,24-8-12,13-8-1,1 1 1,-8-7 5,-12 0-2,-8-5 7,-9-13-4,-9-6-4,-3 3 4,-6 0-4,0 11 8,0 13 1,0 17 1,0 15 2,0 12 1,0 2-8,0 0-7,0 0-4,-3 34-5,-6 23 9,-6 15 4,6 17-3,9 1 0,0-1-1,0-12 0,16-18-4,4-11 0,4-16-4,4-15-16,-7-10-29,6-7-68,6 0-107</inkml:trace>
          <inkml:trace contextRef="#ctx0" brushRef="#br1" timeOffset="448303.6415">15189 5003 170,'0'-6'65,"0"-2"-49,0-10 38,27 4-47,20-10-4,15-1-1,6-2 0,-3 9-2,-4-1-3,-10 3-1,-10 4-25,-6 7-71</inkml:trace>
          <inkml:trace contextRef="#ctx0" brushRef="#br1" timeOffset="448603.6586">15703 4349 160,'0'0'69,"20"26"-60,24 26-9,8 21 20,5 16-18,2 7 7,-9 8 6,-15 2 6,-22 2-9,-13-1-10,-3-10-2,-42-3 0,-11-10-3,-17-7-1,2-9 2,6-22-19,11-12-20,19-9-18,18-20-79</inkml:trace>
          <inkml:trace contextRef="#ctx0" brushRef="#br1" timeOffset="449383.7033">16227 4130 204,'0'0'65,"0"-3"-46,0 3 40,3 0-38,5 0-10,8 0 6,9 0-11,5 22 2,5 16-2,-5 0-1,-6-3-3,-7 0 0,-7-10 0,-2-4 5,-5-13 6,0-4 9,0-4-1,11 0 0,16-9 2,26-34-12,12-6-11,9-13-1,2 8-3,-8 8 0,-9 12-10,-15 20-8,-6 3-21,-17 11-29,-7 0-101</inkml:trace>
          <inkml:trace contextRef="#ctx0" brushRef="#br1" timeOffset="450501.7673">16521 5030 150,'-20'22'152,"12"-15"-135,5-4 9,3-1 14,0-2-28,0 0-7,0 0 20,11 0-9,22 0-4,22 0 1,16 0-7,15-5-2,2-8-4,1-9-3,-7 4-2,-5 2-3,-4 1-8,-13-1-10,-2 1-31,-13 6-42,-11 1-41</inkml:trace>
          <inkml:trace contextRef="#ctx0" brushRef="#br1" timeOffset="450792.7839">16896 4718 19,'0'0'184,"0"0"-165,0 0 0,0 0 10,0 0-15,0 10-14,0 14-2,0 22 2,0 24 7,0 13 23,0 3-25,0-1-1,6-8-4,5-6-3,-5-10-11,1-2-7,-1-16-48,-1-3-119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41:25.2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34 194,'0'0'31,"0"0"-29,0-13 15,0 5 14,0 2-15,0 3-3,0 3 16,0-3 3,0 3-1,0 0-1,0 0-12,0 0-5,0 0-3,0 0-2,0-3 9,0 3-2,0 0 2,0 0 1,0 0-6,0 0 0,0 0-4,0 0-5,0 0-1,0 0-2,0 0-1,0 0-3,0 30-6,0 16 8,0 13 2,0 2 2,0 1 0,0-5-2,0-2 2,0-8-2,0-14 0,0-9 0,0-5-2,0-13 2,0-3-1,0-3-3,0 0 4,0 0-5,0 0-9,0 0-8,0-3-28,0-8-20,0 0-68,0 0-55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48:03.9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7EF1D7-788C-41AE-886C-F049B225C907}" emma:medium="tactile" emma:mode="ink">
          <msink:context xmlns:msink="http://schemas.microsoft.com/ink/2010/main" type="writingRegion" rotatedBoundingBox="16724,16332 20556,15206 20844,16186 17012,17312"/>
        </emma:interpretation>
      </emma:emma>
    </inkml:annotationXML>
    <inkml:traceGroup>
      <inkml:annotationXML>
        <emma:emma xmlns:emma="http://www.w3.org/2003/04/emma" version="1.0">
          <emma:interpretation id="{58376865-4255-450A-A2C0-E84AB995006E}" emma:medium="tactile" emma:mode="ink">
            <msink:context xmlns:msink="http://schemas.microsoft.com/ink/2010/main" type="paragraph" rotatedBoundingBox="16724,16332 20556,15206 20844,16186 17012,173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0F6997-4DE6-40C4-BE31-619B1A3FFD86}" emma:medium="tactile" emma:mode="ink">
              <msink:context xmlns:msink="http://schemas.microsoft.com/ink/2010/main" type="line" rotatedBoundingBox="16724,16332 20556,15206 20844,16186 17012,17312"/>
            </emma:interpretation>
          </emma:emma>
        </inkml:annotationXML>
        <inkml:traceGroup>
          <inkml:annotationXML>
            <emma:emma xmlns:emma="http://www.w3.org/2003/04/emma" version="1.0">
              <emma:interpretation id="{A0ECE5F0-B79F-4670-A704-8E8ACE7A6CDA}" emma:medium="tactile" emma:mode="ink">
                <msink:context xmlns:msink="http://schemas.microsoft.com/ink/2010/main" type="inkWord" rotatedBoundingBox="16750,16154 18794,15842 18954,16893 16910,17205"/>
              </emma:interpretation>
              <emma:one-of disjunction-type="recognition" id="oneOf0">
                <emma:interpretation id="interp0" emma:lang="en-US" emma:confidence="1">
                  <emma:literal>+43</emma:literal>
                </emma:interpretation>
                <emma:interpretation id="interp1" emma:lang="en-US" emma:confidence="0">
                  <emma:literal>143</emma:literal>
                </emma:interpretation>
                <emma:interpretation id="interp2" emma:lang="en-US" emma:confidence="0">
                  <emma:literal>+493</emma:literal>
                </emma:interpretation>
                <emma:interpretation id="interp3" emma:lang="en-US" emma:confidence="0">
                  <emma:literal>+443</emma:literal>
                </emma:interpretation>
                <emma:interpretation id="interp4" emma:lang="en-US" emma:confidence="0">
                  <emma:literal>+433</emma:literal>
                </emma:interpretation>
              </emma:one-of>
            </emma:emma>
          </inkml:annotationXML>
          <inkml:trace contextRef="#ctx0" brushRef="#br0">15045 7109 328,'-17'0'17,"10"0"-15,7 6 36,0-3-20,0-1-10,0 1 2,0-3 8,18 0-4,29 0-4,24 0-4,15 0-6,5-19 0,9 0-2,-9-7-3,1-4-2,-16 2-3,-19 7-22,-8 2-22,-19 3-43,-6 11-14</inkml:trace>
          <inkml:trace contextRef="#ctx0" brushRef="#br0" timeOffset="271.0154">15560 6689 192,'-8'-7'29,"5"7"-17,3 0 45,0 0-23,0 8-27,0 43 2,0 27 22,0 22-15,0 7-2,0-3-4,0-9-4,0-9-4,0-15-2,0-13-2,0-12-5,0-16-14,0-12-30,0-3-84</inkml:trace>
          <inkml:trace contextRef="#ctx0" brushRef="#br0" timeOffset="864.0494">16145 6388 330,'0'-5'17,"0"5"-15,0 0-2,0 14-3,0 31 3,0 4 0,8 2 0,16-8 0,2-13 2,9-3 3,2-9 2,-3-10-6,4-8 1,3 0 2,-1-19-4,-2-11 0,-3-7-3,-2-3 3,-6 7 3,-10 4-2,-3 7 7,-11 17-1,-3 2 1,0 3-3,0 0-5,0 0-3,0 0-6,0 15-2,-6 37 11,-25 18 10,0 16-2,-3 9-3,7-6-4,6-3 2,4-19-3,11-13-6,2-14 0,4-14-5,0-8-34,0-14-134</inkml:trace>
          <inkml:trace contextRef="#ctx0" brushRef="#br0" timeOffset="1546.0882">16731 6786 70,'0'0'140,"0"-18"-116,0 3 14,29-10-21,10-6-17,6 7 2,-4 3 6,-10 8 2,-7 5 5,-18 8 0,-3 0-7,-3 0-8,0 2-6,0 33 6,-12 6 11,-9 3 0,7-11-10,5-8 3,9-6-4,0 0-4,0-11 3,0 7-1,9-8-4,15 1 5,3 2-7,7 5 7,0 0-3,-3 7 2,-7 4 0,-7-7-1,-14 10 3,-3-4-4,0 5 4,-20 10 5,-21-6 4,-7-4-3,-2-3 7,1-11-12,9 0 7,12-8-7,7-8-1,12 0-3,3 0-20,-2 0-15,4 0-61,1 0-41</inkml:trace>
        </inkml:traceGroup>
        <inkml:traceGroup>
          <inkml:annotationXML>
            <emma:emma xmlns:emma="http://www.w3.org/2003/04/emma" version="1.0">
              <emma:interpretation id="{E65AAFA2-82B1-426B-8313-0926E266A78F}" emma:medium="tactile" emma:mode="ink">
                <msink:context xmlns:msink="http://schemas.microsoft.com/ink/2010/main" type="inkWord" rotatedBoundingBox="19177,15872 20488,15203 20869,15951 19559,16620"/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as</emma:literal>
                </emma:interpretation>
                <emma:interpretation id="interp7" emma:lang="en-US" emma:confidence="0">
                  <emma:literal>As</emma:literal>
                </emma:interpretation>
                <emma:interpretation id="interp8" emma:lang="en-US" emma:confidence="0">
                  <emma:literal>t'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2798.16">17642 6830 66,'9'-37'188,"9"-3"-188,8-5 0,9-6 14,9 0-1,1-8-13,-4-5 9,-3-6 7,-2-8 5,-4-3-4,-5 0-9,-15 8 3,-7 15 1,-5 14 9,0 20-8,0 13 1,0 5-6,0 6-2,0 0-5,0 0-1,-5 1-2,-14 47 1,-6 15 1,-2 25 5,10 6-5,10-3 3,7 1-3,0-9-5,27-13 5,14-5-9,7-9-3,-4-15-8,5-15-13,-16-8-36,-6-13-31,1-5-79</inkml:trace>
          <inkml:trace contextRef="#ctx0" brushRef="#br0" timeOffset="3025.173">17737 6465 221,'-4'-4'88,"4"4"-65,0-8 41,18-8-40,39-5-24,22-7-3,9-2-2,4 2-7,-10 0-25,-17 7-49,-18 8-28,-15 10-37</inkml:trace>
          <inkml:trace contextRef="#ctx0" brushRef="#br0" timeOffset="3595.2056">18544 6082 199,'0'-13'22,"0"4"21,14-4-4,13-6-23,3 0-16,8 3 11,3-5-7,0 7-1,-7 0 6,0 6 9,-13 0-6,-12 8 1,-9 0 0,0 0-13,0 0-6,0 4 6,-9 14 6,-5 6 3,-4-3-7,9-5 2,-1 6-4,-1-4 0,8-3-5,3 3 1,0-2-5,0 1 6,10 9-5,4-7 8,-11 11 0,-3 2-1,0 6 1,-17-1 0,-20-6 2,-7 0 9,6-4-6,0 1-5,5-10-3,-2 9-16,-6-5-76,0 0-188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3:19.3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25FDBB-92F5-45B5-8BB8-5A9AF480E107}" emma:medium="tactile" emma:mode="ink">
          <msink:context xmlns:msink="http://schemas.microsoft.com/ink/2010/main" type="writingRegion" rotatedBoundingBox="6601,9292 6635,9292 6635,9937 6601,9937"/>
        </emma:interpretation>
      </emma:emma>
    </inkml:annotationXML>
    <inkml:traceGroup>
      <inkml:annotationXML>
        <emma:emma xmlns:emma="http://www.w3.org/2003/04/emma" version="1.0">
          <emma:interpretation id="{B23EC2FC-B8F8-494B-82BD-6B1E814468AB}" emma:medium="tactile" emma:mode="ink">
            <msink:context xmlns:msink="http://schemas.microsoft.com/ink/2010/main" type="paragraph" rotatedBoundingBox="6601,9292 6635,9292 6635,9937 6601,99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EFC7A7-1E38-46C6-9D4A-97B8AFED2CCF}" emma:medium="tactile" emma:mode="ink">
              <msink:context xmlns:msink="http://schemas.microsoft.com/ink/2010/main" type="line" rotatedBoundingBox="6601,9292 6635,9292 6635,9937 6601,9937"/>
            </emma:interpretation>
          </emma:emma>
        </inkml:annotationXML>
        <inkml:traceGroup>
          <inkml:annotationXML>
            <emma:emma xmlns:emma="http://www.w3.org/2003/04/emma" version="1.0">
              <emma:interpretation id="{C9D55F11-BDD1-47DB-A9EA-7E3C149B6525}" emma:medium="tactile" emma:mode="ink">
                <msink:context xmlns:msink="http://schemas.microsoft.com/ink/2010/main" type="inkWord" rotatedBoundingBox="6601,9292 6635,9292 6635,9937 6601,9937"/>
              </emma:interpretation>
              <emma:one-of disjunction-type="recognition" id="oneOf0">
                <emma:interpretation id="interp0" emma:lang="en-US" emma:confidence="0">
                  <emma:literal>l</emma:literal>
                </emma:interpretation>
                <emma:interpretation id="interp1" emma:lang="en-US" emma:confidence="0">
                  <emma:literal>|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34-2 280,'0'0'8,"0"0"120,0 0-66,0 0-44,0 0 18,0 0 10,0 0-8,0 0-12,0 0-8,0 0-2,0 0-2,0 0 12,0 0-2,0 0 2,0 0 0,0 0 14,0 0 2,0 0 0,-3 0-6,3 0-10,0 0-4,-3 3-12,0 2 2,-7-2-4,7 0 0,0-3 4,0 0 10,3 2-6,0-2-2,0 0-6,0 5 0,0-5 4,0 0-4,0 0 0,0 0-6,0 0 2,0 7 0,0 6 6,-3 11-2,3 13 2,0 10-4,0 12 0,0 6 0,0 9 0,0-7 0,0-3-6,0-10 0,3-9 2,0-14-2,0-10 2,-3-11-2,3-4-2,-3-6 2,0 0 0,0 0 0,3 0 0,4 0 2,-7-23 6,3-8-8,-3 0-48,0 0-20,0 12-12,6 2-98,-3-4-232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53:06.7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C3B8A4-E1D7-4AC4-9E80-6DAA863299BF}" emma:medium="tactile" emma:mode="ink">
          <msink:context xmlns:msink="http://schemas.microsoft.com/ink/2010/main" type="writingRegion" rotatedBoundingBox="9558,8405 9606,12486 7903,12506 7856,8425"/>
        </emma:interpretation>
      </emma:emma>
    </inkml:annotationXML>
    <inkml:traceGroup>
      <inkml:annotationXML>
        <emma:emma xmlns:emma="http://www.w3.org/2003/04/emma" version="1.0">
          <emma:interpretation id="{92A63D9B-64D3-474E-91FE-2CBA774B21CE}" emma:medium="tactile" emma:mode="ink">
            <msink:context xmlns:msink="http://schemas.microsoft.com/ink/2010/main" type="paragraph" rotatedBoundingBox="9558,8405 9606,12486 7903,12506 7856,8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E619AD-2CEF-40A7-B3BC-D2E957416FDA}" emma:medium="tactile" emma:mode="ink">
              <msink:context xmlns:msink="http://schemas.microsoft.com/ink/2010/main" type="line" rotatedBoundingBox="9558,8405 9606,12486 7903,12506 7856,8425"/>
            </emma:interpretation>
          </emma:emma>
        </inkml:annotationXML>
        <inkml:traceGroup>
          <inkml:annotationXML>
            <emma:emma xmlns:emma="http://www.w3.org/2003/04/emma" version="1.0">
              <emma:interpretation id="{F43B1525-11F5-4868-8B55-2C835C808C29}" emma:medium="tactile" emma:mode="ink">
                <msink:context xmlns:msink="http://schemas.microsoft.com/ink/2010/main" type="inkWord" rotatedBoundingBox="9558,8405 9606,12486 7903,12506 7856,8425"/>
              </emma:interpretation>
              <emma:one-of disjunction-type="recognition" id="oneOf0">
                <emma:interpretation id="interp0" emma:lang="en-US" emma:confidence="0">
                  <emma:literal>it.</emma:literal>
                </emma:interpretation>
                <emma:interpretation id="interp1" emma:lang="en-US" emma:confidence="0">
                  <emma:literal>is.</emma:literal>
                </emma:interpretation>
                <emma:interpretation id="interp2" emma:lang="en-US" emma:confidence="0">
                  <emma:literal>ice.</emma:literal>
                </emma:interpretation>
                <emma:interpretation id="interp3" emma:lang="en-US" emma:confidence="0">
                  <emma:literal>in..</emma:literal>
                </emma:interpretation>
                <emma:interpretation id="interp4" emma:lang="en-US" emma:confidence="0">
                  <emma:literal>ire.</emma:literal>
                </emma:interpretation>
              </emma:one-of>
            </emma:emma>
          </inkml:annotationXML>
          <inkml:trace contextRef="#ctx0" brushRef="#br0">4844 2263 383,'0'-8'47,"0"-1"-47,0 5 22,0 4-22,5 0-17,-2 0-31,3 0-74,8 13-11</inkml:trace>
          <inkml:trace contextRef="#ctx0" brushRef="#br0" timeOffset="758.0434">6255 2234 269,'0'-3'69,"0"3"-55,0 0 23,0 3-18,-17 37-19,-21 24 0,2 10 4,4-8-3,19-3 3,13-12 0,0-11-2,13-12 0,28-16-2,11-12 0,5 0 2,8-40-2,3-18 4,-10-7 4,-13 5-7,-19 8 6,-22 18-4,-4 6-1,-34 19-2,-38 6-8,-26 3-26,-11 0-53,6 19-42</inkml:trace>
          <inkml:trace contextRef="#ctx0" brushRef="#br0" timeOffset="263.015">5383 2420 299,'0'0'90,"0"0"-85,0 0 46,17-6-33,27-11-18,7 4-7,1 7 6,-12-1 1,-9 7-14,-10 0-10,-12 7-48,-9 21-36,0 7-22</inkml:trace>
          <inkml:trace contextRef="#ctx0" brushRef="#br0" timeOffset="-167.0094">4926 2516 295,'11'0'115,"-11"0"-108,0 0-3,0 0 19,0 0-23,0 6-1,0 31-5,0 15 6,-8 12 7,-8 6-2,2-1 0,0-12 0,8-11-2,-1-6-3,4-18 0,-2-8-4,2-10-2,3-4-12,0 0-12,-3-9-72,0-40-159</inkml:trace>
          <inkml:trace contextRef="#ctx0" brushRef="#br0" timeOffset="443.0254">5277 2766 190,'-3'0'90,"3"0"-82,0 0 51,0 0-15,30 0-28,11-14-7,14-12-9,-1 7 0,1-2-6,-1 3 0,4 6-35,-7 9-33,4 1-29</inkml:trace>
          <inkml:trace contextRef="#ctx0" brushRef="#br0" timeOffset="-4286.2451">5359-81 57,'0'0'76,"0"0"-54,0 0 17,0 0-9,0 0-16,0 0-7,0 0 2,0 0 7,0 0 13,0 0-3,0 0-6,0 0 0,0 0-5,0 0-7,0 0-8,0 11-10,0 13 5,0 12 5,-20 17 6,-15 8 1,-13 9 1,-5 7 0,-6-7-2,9-6-4,5-4-1,14-13-1,15-6 0,8-8 1,8-7-1,0-6 0,47-13 1,29-7 4,19 0 9,17-15-11,12-16-1,-6-1 6,5 2-6,-2 9-2,-20 2 2,-13 11-2,-29 8 0,-36 0-1,-8 0-7,-15 14-3,-5 26 7,-46 9 4,-34 13 4,-24 10-4,-21 6 0,-6 3 0,7-9 0,7 4 0,8-1 0,16 1 0,10-6 0,20-8 0,20-9-2,28-18 2,15-7-1,5-9 1,29-7-8,42-6 8,20-6 9,22 0-9,10-3 7,6-28-5,11-9-2,0-5 10,-4 5-6,-27 10 2,-31 11-6,-29 12-7,-34 7-8,-10 0-30,-5 0-106</inkml:trace>
          <inkml:trace contextRef="#ctx0" brushRef="#br0" timeOffset="-917.0524">5503-1082 294,'0'0'21,"0"-4"-20,0 4 37,0-1-28,0 1-10,0 0-1,0 0 1,0 0 9,0 0-2,0 0 1,0 0-1,-11 0-5,-13 0-1,-11 5 2,-4 13-3,1-8 1,14-5 0,10-2 0,8-3 5,6 0 1,0 0 4,0 0 5,0 0-7,20 0-7,13-15-2,15 0-1,1 5 1,-8 4-1,-8 6 1,-6 0 0,-6 0 0,2 5 1,-5 21-1,-12 18-1,-6 13-2,-6 12 0,-45 7 3,-20-4 0,-5 2 0,8-8 3,13-24-2,18-9 4,23-14-3,14-13-1,0-6 6,7 0-4,62 0 2,35-33 15,34-4-16,7 0-2,-1 0-2,-22 12-11,-23 10-7,-24 11-65,-31 4-183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52:51.7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C4C2EE-3A06-4594-ACFE-75672C70F3AF}" emma:medium="tactile" emma:mode="ink">
          <msink:context xmlns:msink="http://schemas.microsoft.com/ink/2010/main" type="writingRegion" rotatedBoundingBox="791,9270 22507,6917 23533,16389 1817,18741"/>
        </emma:interpretation>
      </emma:emma>
    </inkml:annotationXML>
    <inkml:traceGroup>
      <inkml:annotationXML>
        <emma:emma xmlns:emma="http://www.w3.org/2003/04/emma" version="1.0">
          <emma:interpretation id="{D54DD543-9366-45CB-979E-E907D80614C9}" emma:medium="tactile" emma:mode="ink">
            <msink:context xmlns:msink="http://schemas.microsoft.com/ink/2010/main" type="paragraph" rotatedBoundingBox="2915,8950 22699,8253 22786,10724 3003,114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F98E163-4276-4ED5-8388-E54CBD138D13}" emma:medium="tactile" emma:mode="ink">
              <msink:context xmlns:msink="http://schemas.microsoft.com/ink/2010/main" type="line" rotatedBoundingBox="2915,8950 22699,8253 22786,10724 3003,11421"/>
            </emma:interpretation>
          </emma:emma>
        </inkml:annotationXML>
        <inkml:traceGroup>
          <inkml:annotationXML>
            <emma:emma xmlns:emma="http://www.w3.org/2003/04/emma" version="1.0">
              <emma:interpretation id="{C45E430E-8553-4952-BFAB-C8EAE5656331}" emma:medium="tactile" emma:mode="ink">
                <msink:context xmlns:msink="http://schemas.microsoft.com/ink/2010/main" type="inkWord" rotatedBoundingBox="2915,8950 5611,8855 5699,11326 3003,11421"/>
              </emma:interpretation>
              <emma:one-of disjunction-type="recognition" id="oneOf0">
                <emma:interpretation id="interp0" emma:lang="en-US" emma:confidence="0">
                  <emma:literal>By</emma:literal>
                </emma:interpretation>
                <emma:interpretation id="interp1" emma:lang="en-US" emma:confidence="0">
                  <emma:literal>Bat</emma:literal>
                </emma:interpretation>
                <emma:interpretation id="interp2" emma:lang="en-US" emma:confidence="0">
                  <emma:literal>Be)</emma:literal>
                </emma:interpretation>
                <emma:interpretation id="interp3" emma:lang="en-US" emma:confidence="0">
                  <emma:literal>Bit)</emma:literal>
                </emma:interpretation>
                <emma:interpretation id="interp4" emma:lang="en-US" emma:confidence="0">
                  <emma:literal>Blat</emma:literal>
                </emma:interpretation>
              </emma:one-of>
            </emma:emma>
          </inkml:annotationXML>
          <inkml:trace contextRef="#ctx0" brushRef="#br0">88 48 244,'-9'-10'192,"1"-4"-189,2-2-1,6 11 22,0 2-4,0 3-20,0 0 3,0 0 1,0 0 5,0 0 2,-3 0 0,-1 0-6,1 38-5,-2 33 0,2 35 1,-6 16 15,-2 1-6,1-10-6,-1-9 4,8-15 2,0-19-4,3-15-4,0-15-2,0-13-2,0-5-1,0-19-4,0-3-10,0 0-8,0 0-19,0-46-14,0-14-45,3-21-99</inkml:trace>
          <inkml:trace contextRef="#ctx0" brushRef="#br0" timeOffset="488.0279">-82 141 282,'-3'-19'75,"3"-9"-65,0 1 24,20-7-8,39-6-26,18 4 0,15 2 0,1 19 8,-8 15-3,-17 0-5,-17 23-6,-21 39-2,-19 18 8,-11 13 1,-14-3 1,-40-1 3,-14-8-1,-5-17-3,5-18 5,21-16-3,23-11-2,15-16 3,9-3-1,0 0 3,0 0-6,19 0-10,36 0 6,10-9 4,3 9-3,-7 0 3,-20 14-9,-11 33 5,-19 13-2,-11 11 6,0 9 5,-20 6-2,-35-3-2,-17-7 4,-13-10 0,-6-18 2,8-4 1,19-20 2,19-18 11,22-6-10,8 0 2,6-22-4,6-18-9,0-9-9,3 6-4,0 1-16,0 14-6,0 10-31,6 12-52,3 6-69</inkml:trace>
          <inkml:trace contextRef="#ctx0" brushRef="#br0" timeOffset="3651.2087">1002-411 264,'12'-49'49,"9"0"-38,7 12 36,-12 7 7,-5 11-25,-8 12-10,-3 7-8,0 0-10,0 16-1,0 74-4,-20 62 4,-31 71 15,-25 41 3,-12 22-8,7-10 1,20-15-6,37-26-3,24-35 0,13-40-2,42-36-3,7-35-3,5-28-6,1-31 1,3-23-31,9-7-78,-13-45-206</inkml:trace>
          <inkml:trace contextRef="#ctx0" brushRef="#br0" timeOffset="4870.2782">3212 570 280,'0'0'111,"0"0"-106,59-15 62,39-23-61,28-10-6,16 8-11,-9 0-20,-24 17-44,-13 6-67</inkml:trace>
          <inkml:trace contextRef="#ctx0" brushRef="#br0" timeOffset="4729.2705">3310 248 429,'21'-27'27,"10"-5"-24,13 5 4,18-3 0,9 6-7,3-2-10,-1 14 5,-10 6-13,-11 6-11,-14 0-67,-22 18-98</inkml:trace>
          <inkml:trace contextRef="#ctx0" brushRef="#br0" timeOffset="4532.2592">2105-215 290,'0'0'0,"14"0"25,36 8-25,29 33 10,10 15-8,-1 14 2,-13 22 9,-17 15-7,-23 19 7,-29 15 3,-6 6-2,-11 2 10,-36-7-14,-7-13-7,-8-19-3,4-21-1,10-26-5,18-24-9,13-19-18,14-20-59,3 0-64</inkml:trace>
        </inkml:traceGroup>
        <inkml:traceGroup>
          <inkml:annotationXML>
            <emma:emma xmlns:emma="http://www.w3.org/2003/04/emma" version="1.0">
              <emma:interpretation id="{8CCAEE08-7847-46EC-9537-2D16705BD7A1}" emma:medium="tactile" emma:mode="ink">
                <msink:context xmlns:msink="http://schemas.microsoft.com/ink/2010/main" type="inkWord" rotatedBoundingBox="6236,9314 9430,9202 9457,9966 6263,10079"/>
              </emma:interpretation>
              <emma:one-of disjunction-type="recognition" id="oneOf1">
                <emma:interpretation id="interp5" emma:lang="en-US" emma:confidence="0">
                  <emma:literal>+</emma:literal>
                </emma:interpretation>
                <emma:interpretation id="interp6" emma:lang="en-US" emma:confidence="0">
                  <emma:literal>*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"</emma:literal>
                </emma:interpretation>
                <emma:interpretation id="interp9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4277.2446">1591 414 245,'-17'0'32,"13"0"-31,4 0 58,0-4-18,0-8-41,38-9 9,13-11-9,14 2 12,6 0-7,5-4 2,1 6-7,-1 2-8,-5 10-4,-9-6-44,-12 6-51,-12 5-50</inkml:trace>
          <inkml:trace contextRef="#ctx0" brushRef="#br0" timeOffset="4058.2321">1744 640 317,'0'-3'71,"0"-6"-68,0-3 6,0-16 20,7-9-29,13-15-26,7-9 26,0-3 6,-2-3 5,-9-3 0,1-1 3,-6 2-3,-7 5-7,-1 6 6,-3 6 0,0 22-3,0 14-2,0 10 6,0 6-1,0 0-10,-3 37-1,-18 33 1,-3 25 0,4 6 1,9-3 1,11-14-1,0-11-1,23-12 0,15-18-4,0-13-4,3-8 0,0-14-11,-4-8-22,-3 0-4,-10 0-77,-3 0-59</inkml:trace>
          <inkml:trace contextRef="#ctx0" brushRef="#br0" timeOffset="9916.5672">5361-175 175,'-13'16'89,"-1"-8"-84,11-2 13,3-1 36,0-4-23,0 3-18,0-4 3,0 3 12,0-3-7,0 0-3,0 3-3,0-3-8,0 0 4,0 0-3,0 0-2,-3 0 2,3 6-2,0-6 2,0 0-1,0 0-2,0 0 5,24 0 0,36-9-1,36-18 0,30-7-9,17 6 4,0 2 0,-10 4-4,-21 3-1,-23 6-2,-25 10-1,-22 1-5,-25 2-7,-14 0-17,-3 0-32,-17 5-23,-42 23-38,-32-10-104</inkml:trace>
        </inkml:traceGroup>
        <inkml:traceGroup>
          <inkml:annotationXML>
            <emma:emma xmlns:emma="http://www.w3.org/2003/04/emma" version="1.0">
              <emma:interpretation id="{E71BB632-9CE4-4365-AA98-DFBBB6C083B2}" emma:medium="tactile" emma:mode="ink">
                <msink:context xmlns:msink="http://schemas.microsoft.com/ink/2010/main" type="inkWord" rotatedBoundingBox="10672,8820 16192,8625 16262,10598 10741,10792"/>
              </emma:interpretation>
              <emma:one-of disjunction-type="recognition" id="oneOf2">
                <emma:interpretation id="interp10" emma:lang="en-US" emma:confidence="0">
                  <emma:literal>Probity;</emma:literal>
                </emma:interpretation>
                <emma:interpretation id="interp11" emma:lang="en-US" emma:confidence="0">
                  <emma:literal>Probity);</emma:literal>
                </emma:interpretation>
                <emma:interpretation id="interp12" emma:lang="en-US" emma:confidence="0">
                  <emma:literal>Phobia);</emma:literal>
                </emma:interpretation>
                <emma:interpretation id="interp13" emma:lang="en-US" emma:confidence="0">
                  <emma:literal>•Kibitz;</emma:literal>
                </emma:interpretation>
                <emma:interpretation id="interp14" emma:lang="en-US" emma:confidence="0">
                  <emma:literal>•Kibitz);</emma:literal>
                </emma:interpretation>
              </emma:one-of>
            </emma:emma>
          </inkml:annotationXML>
          <inkml:trace contextRef="#ctx0" brushRef="#br0" timeOffset="19079.0912">7663 137 173,'0'0'230,"-3"0"-220,-3-3-5,6 3 16,0 0-4,0 0-17,0 15-8,0 25 8,0 19 1,14 8 5,-8 3-3,-3 14-3,-3-12 4,0 3-4,0-17 0,0-18-2,0-14 4,0-12-2,0-9 1,-3-5 0,3 0 8,0 0 1,0-30 18,0-29-11,0-23-17,0-16 2,0-10 6,0-11-4,0-3-2,24 5-1,11 7 2,1 15 13,11 10-12,2 7-3,2 23 2,-1 13-3,3 11-1,-9 19 1,-5 12 0,-1 0-1,-11 5 0,2 44-1,-14 12-4,-4 12 4,-11 14 1,-11-7 1,-39-2 6,-9-15 0,-4-11-5,5-15 3,-1-12-3,12-14-1,6-7 1,14-4-1,13 0-2,7 0 1,7-7-12,0-18-17,0 10-24,10-1-32,21 16-96</inkml:trace>
          <inkml:trace contextRef="#ctx0" brushRef="#br0" timeOffset="19373.1081">8410 429 369,'0'0'69,"0"0"-68,4 4 12,-1 10 4,3 20-13,0 15-4,-1 13 3,-2 5 1,-3-4 5,0 6 6,0-9-8,0-12-3,0-10-4,0-9 0,0-12-2,-3-7-10,3-10-15,-5 0-44,-1 0-56,-7-43-111</inkml:trace>
          <inkml:trace contextRef="#ctx0" brushRef="#br0" timeOffset="19539.1174">8482 126 420,'0'0'67,"0"0"-65,0 0 6,0 0 3,0 0-11,0 0-27,0 0-14,3 0-65,3 0-81</inkml:trace>
          <inkml:trace contextRef="#ctx0" brushRef="#br0" timeOffset="20268.1589">9227-390 281,'-6'-34'145,"6"11"-144,0 13 11,0 10 34,0 0-46,0 0-2,0 13-2,0 44-6,0 29 10,0 22 10,-8 2-9,-12-7 0,4-14 2,-5-15-2,7-25-2,5-21 1,4-13 0,5-12 0,0-3 2,0 0 4,5 0-3,31-27 3,16-6 1,5 1-7,1 12-1,-4 3-1,-5 11 2,-13 6 0,-1 0-1,-11 6-1,-10 28-1,-14 9-3,0 9 6,0-4 2,-38 0-1,-14-15 4,-5-2 1,-1-19-2,7-2 3,13-10 1,15 0-4,13-19 5,10-24-9,0-11-6,0-5-6,27 6-17,3 18-25,-10 19-24,4 2-84</inkml:trace>
          <inkml:trace contextRef="#ctx0" brushRef="#br0" timeOffset="20745.1865">9864-209 397,'0'-16'112,"0"12"-103,0 0 22,0 4 16,0 0-47,0 0-26,0 0-9,0 0-35,0 0-115</inkml:trace>
          <inkml:trace contextRef="#ctx0" brushRef="#br0" timeOffset="20583.1773">9943 171 445,'0'3'56,"0"-3"-54,0 12 3,0 20-5,3 17-7,0 21 7,4 3 4,-4-2 0,2-11-4,-2-4 0,0-7 0,0-13-2,3-13-3,-6-14-9,0-9-24,0 0-60,0-6-72</inkml:trace>
          <inkml:trace contextRef="#ctx0" brushRef="#br0" timeOffset="23648.3524">10831-691 275,'3'-48'58,"-3"4"-57,0 25 40,0 19 13,0 0-28,0 0-21,0 0-2,0 0 4,0 0-7,0 41 0,-23 64 0,-25 51 10,-23 40 22,-11 16-19,8-7-12,9-14 4,27-21-2,32-19-3,6-28 0,30-20-6,31-20 4,10-11 0,-3-18-1,-6-8-5,-18-13-16,-12-7-38,-13-18-73,-2-8-118</inkml:trace>
          <inkml:trace contextRef="#ctx0" brushRef="#br0" timeOffset="24353.3929">11288 15 357,'17'-22'21,"27"-1"-19,21-5 35,9-3-25,12-1-12,-1 6-4,-3-2 2,4 1-2,-6 4-11,-1 6-10,-5-2-48,-15 7-19,-15-3-59</inkml:trace>
          <inkml:trace contextRef="#ctx0" brushRef="#br0" timeOffset="24121.3793">11414 248 389,'10'-22'32,"7"-2"-22,7-4-10,10-5 4,3 0-4,1-11 0,-3-5 9,-5-9 4,-4-4 6,-8-5 1,-1-3-11,-3-1-4,-4 4-1,-4 6-4,-6 21 1,0 8 1,0 15-1,0 11 4,0 6 6,0 0-6,0 0-5,0 0-4,0 33-5,-27 26 8,-3 19 1,-1 0 3,15 1-3,5-5 0,11-1 1,0-11-1,0-3-1,20-14-1,15-12-6,-2-4 3,5-12-8,6-11-14,-2-6-8,-1 0-14,-15 0-30,-5 0-41,-11 0-18</inkml:trace>
          <inkml:trace contextRef="#ctx0" brushRef="#br0" timeOffset="24607.4074">12004-731 237,'-4'-8'75,"4"8"-71,0 0 26,4 0-5,33 8-24,23 32 3,13 22 1,5 18 0,-3 14 5,-7 14-7,-20 10-3,-18 4-2,-30 0 1,0-3 1,-54-2 0,-31-12 0,-18-6 3,-6-13-3,0-11-5,11-14-13,22-9-56,26-15-110</inkml:trace>
          <inkml:trace contextRef="#ctx0" brushRef="#br0" timeOffset="24926.4257">13124 38 350,'0'-5'55,"3"5"-51,0 0 5,5 5-9,1 35 0,-5 11 0,-4 9 2,0-1 1,-21 0 5,-9-10 4,0-9-12,-2-10 0,2-9-7,7-5-20,-1-13-41,-4-3-108</inkml:trace>
          <inkml:trace contextRef="#ctx0" brushRef="#br0" timeOffset="25100.4356">13133-708 457,'0'0'50,"0"0"-48,0 0-2,0 0 0,0 0-46,0 0-105</inkml:trace>
        </inkml:traceGroup>
        <inkml:traceGroup>
          <inkml:annotationXML>
            <emma:emma xmlns:emma="http://www.w3.org/2003/04/emma" version="1.0">
              <emma:interpretation id="{264EB21E-7169-4E79-B9AB-71F7067FA292}" emma:medium="tactile" emma:mode="ink">
                <msink:context xmlns:msink="http://schemas.microsoft.com/ink/2010/main" type="inkWord" rotatedBoundingBox="18203,9026 22721,8866 22753,9788 18236,9947"/>
              </emma:interpretation>
              <emma:one-of disjunction-type="recognition" id="oneOf3">
                <emma:interpretation id="interp15" emma:lang="en-US" emma:confidence="0">
                  <emma:literal>out</emma:literal>
                </emma:interpretation>
                <emma:interpretation id="interp16" emma:lang="en-US" emma:confidence="0">
                  <emma:literal>OLtL1</emma:literal>
                </emma:interpretation>
                <emma:interpretation id="interp17" emma:lang="en-US" emma:confidence="0">
                  <emma:literal>out,</emma:literal>
                </emma:interpretation>
                <emma:interpretation id="interp18" emma:lang="en-US" emma:confidence="0">
                  <emma:literal>oath</emma:literal>
                </emma:interpretation>
                <emma:interpretation id="interp19" emma:lang="en-US" emma:confidence="0">
                  <emma:literal>OLthl</emma:literal>
                </emma:interpretation>
              </emma:one-of>
            </emma:emma>
          </inkml:annotationXML>
          <inkml:trace contextRef="#ctx0" brushRef="#br0" timeOffset="29741.7011">15525-411 332,'0'-13'35,"0"-7"-27,0 7-8,0 13 29,0 0-16,0 0-12,0 0-1,0 0 3,0 0 1,-3 13-3,-28 20 2,-14 25-3,-16 10 16,-4 10-11,8 0 2,13-5-4,17-14-1,10-14-2,17-1-2,0-14 2,0-9 5,23-5-2,28-9 3,14-7 0,11 0-1,1-10 2,2-20-4,-8-4 0,-3-10-2,-13 4 2,-15-5-3,-9 5 3,-16 4 0,-12 2-3,-3 0 0,0 0 0,-24-3 0,-31 7-8,-13 8-3,-3 9-4,-2 13-1,19 0-11,13 0-15,14 16-37,13 3-62</inkml:trace>
          <inkml:trace contextRef="#ctx0" brushRef="#br0" timeOffset="30207.7278">16571-390 323,'7'-21'81,"-1"8"-80,-6 12 14,0 1 28,0 0-42,0 0-1,0 30-9,-20 29 9,-25 19 3,-8 8 8,-15 3-6,0-6-2,3-10 4,6-9-5,15-4 0,6-12 0,15-15-1,10-15 0,8-7 0,5-11-1,0 0 5,0 0-1,0 0 1,14 0 4,34-3 9,13-16-8,11 1-8,-5 2 1,-5-3-3,3 8-1,0 1-1,6 4-1,1-2-2,-12 8-4,-7 0-6,-20 0-10,-16 0-43,-14 21-68,-3 6-44</inkml:trace>
          <inkml:trace contextRef="#ctx0" brushRef="#br0" timeOffset="34264.9598">17313 349 295,'-12'15'105,"12"-15"-101,0-8 11,17-33 7,27 8-17,7-4-4,3-6 4,4-3 3,1-9 8,-9-8 1,-2-5-8,-7-7-1,-6-1 0,-12-4-6,-5 5 0,-9 5 0,-3 11 2,-2 11 4,-4 15-4,4 14 1,-4 16 6,0 3-8,0 0-3,0 0-2,0 0-6,0 38-4,-20 32 12,-12 10 0,5 9 0,18-7 1,9-8-2,0-9 0,30-8-4,14-11-1,10-19-5,11-9-11,4-18-1,2 0-28,-9 0-57,-15 0-70</inkml:trace>
          <inkml:trace contextRef="#ctx0" brushRef="#br0" timeOffset="34476.9718">17434-110 144,'0'0'155,"0"0"-145,12-3 22,37-19 2,11-2-22,13 2-10,1-4-2,2 4 2,-2-1-4,9 6-1,2-2-18,-5 9-93,6-5-70</inkml:trace>
          <inkml:trace contextRef="#ctx0" brushRef="#br0" timeOffset="34806.9908">18646-472 222,'17'-12'13,"-6"5"-5,-8 2 62,-3 1-30,0 4-25,0 0-6,0 0-2,0 24-6,-17 28-1,-24 19 16,-13 16 5,-11-2-11,-7-3-2,7-1 2,11-15-3,16-17-6,14-14 1,15-18-2,9-10 2,0-7 0,0 0 2,13 0-4,39 0 1,19-7 14,21-13-15,2 0-14,3 3-6,-6-2-31,-5 6-61,-4 1 4,-11 2-48</inkml:trace>
          <inkml:trace contextRef="#ctx0" brushRef="#br0" timeOffset="35101.0076">19668-642 436,'0'0'61,"0"0"-61,0 0 10,0 34-10,3 44 0,4 32 0,-7 22 0,0 9-5,0-7-29,-10-20-222</inkml:trace>
        </inkml:traceGroup>
      </inkml:traceGroup>
    </inkml:traceGroup>
    <inkml:traceGroup>
      <inkml:annotationXML>
        <emma:emma xmlns:emma="http://www.w3.org/2003/04/emma" version="1.0">
          <emma:interpretation id="{57A808E3-2BDB-4284-A223-8344BDF11271}" emma:medium="tactile" emma:mode="ink">
            <msink:context xmlns:msink="http://schemas.microsoft.com/ink/2010/main" type="paragraph" rotatedBoundingBox="1349,14416 22705,12103 23173,16428 1817,18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FA694F-3C2D-4205-BF71-539106DE49C0}" emma:medium="tactile" emma:mode="ink">
              <msink:context xmlns:msink="http://schemas.microsoft.com/ink/2010/main" type="inkBullet" rotatedBoundingBox="1394,14835 2201,14748 2287,15544 1480,15631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77930.4573">-1373 5952 211,'-18'0'128,"15"0"-99,3 0 33,3 0-17,46-16-32,22-8-13,11-14-1,4 8-3,-9-4-30,-6 4-19,-12 5-31,-15 4-45</inkml:trace>
        <inkml:trace contextRef="#ctx0" brushRef="#br0" timeOffset="77766.4477">-1601 5633 376,'-11'29'42,"5"-10"-38,6-19 44,0 0-16,0 0-21,20 0-7,1 0 10,-4 0 7,7 0-4,-1 0-2,15-6-5,10-7-6,9 2 2,7 1-6,4-4-4,2 8-2,-10 3-16,-5 3-16,-10 0-37,-15 0-44,-16 22-89</inkml:trace>
        <inkml:trace contextRef="#ctx0" brushRef="#br0" timeOffset="78246.4754">-1233 5296 204,'-20'-6'143,"12"0"-121,8 6 8,0 0 5,14 0-35,30 1 1,15 31 3,12 3-3,-3-6 6,-3 2 0,-15-7-5,-15-2-1,-11-4 0,-15 9-2,-4 10 0,-5 15 1,0 13 7,-32 8-3,-15 4 5,-12-3 2,6-13-1,8-15 2,11-16-6,13-12-4,8-7-2,5-3-3,2 3-7,0-6-5,6-3-37,0 1-84,0-3-162</inkml:trace>
      </inkml:traceGroup>
      <inkml:traceGroup>
        <inkml:annotationXML>
          <emma:emma xmlns:emma="http://www.w3.org/2003/04/emma" version="1.0">
            <emma:interpretation id="{2E5E4003-7FB7-4442-ACE8-C1BA415F5FF2}" emma:medium="tactile" emma:mode="ink">
              <msink:context xmlns:msink="http://schemas.microsoft.com/ink/2010/main" type="line" rotatedBoundingBox="2961,14242 22705,12103 22913,14027 3169,16165"/>
            </emma:interpretation>
          </emma:emma>
        </inkml:annotationXML>
        <inkml:traceGroup>
          <inkml:annotationXML>
            <emma:emma xmlns:emma="http://www.w3.org/2003/04/emma" version="1.0">
              <emma:interpretation id="{A2F44779-6D3B-4386-9456-2F16ABB981F7}" emma:medium="tactile" emma:mode="ink">
                <msink:context xmlns:msink="http://schemas.microsoft.com/ink/2010/main" type="inkWord" rotatedBoundingBox="2974,14369 5965,14045 6148,15743 3158,16066"/>
              </emma:interpretation>
              <emma:one-of disjunction-type="recognition" id="oneOf5">
                <emma:interpretation id="interp21" emma:lang="en-US" emma:confidence="0">
                  <emma:literal>Bite)</emma:literal>
                </emma:interpretation>
                <emma:interpretation id="interp22" emma:lang="en-US" emma:confidence="0">
                  <emma:literal>Blare)</emma:literal>
                </emma:interpretation>
                <emma:interpretation id="interp23" emma:lang="en-US" emma:confidence="0">
                  <emma:literal>Blase)</emma:literal>
                </emma:interpretation>
                <emma:interpretation id="interp24" emma:lang="en-US" emma:confidence="0">
                  <emma:literal>Blares</emma:literal>
                </emma:interpretation>
                <emma:interpretation id="interp25" emma:lang="en-US" emma:confidence="0">
                  <emma:literal>blare)</emma:literal>
                </emma:interpretation>
              </emma:one-of>
            </emma:emma>
          </inkml:annotationXML>
          <inkml:trace contextRef="#ctx0" brushRef="#br0" timeOffset="80352.5959">2378 4768 280,'0'0'67,"0"0"-54,48 0-3,26 0 16,23 33-26,4 26 1,1 22 3,-10 19 6,-24 23 10,-30 24-10,-38 5-2,-24 7 1,-71-1-9,-31-15-2,-10-11-7,-11-22-20,3-18-62,12-17-97</inkml:trace>
          <inkml:trace contextRef="#ctx0" brushRef="#br0" timeOffset="79452.5444">1560 4717 412,'8'-29'34,"-8"23"-27,0 6-5,0 16-2,0 52-1,-38 48 1,-13 43 3,-14 26 0,1 14 4,5-10 7,15-17 7,23-22-15,21-28-4,0-23-2,56-29-8,18-24-10,8-17-34,13-21-203,8-8 117</inkml:trace>
          <inkml:trace contextRef="#ctx0" brushRef="#br0" timeOffset="79086.5235">-24 5341 124,'0'-33'123,"0"-1"-103,18 5 26,18 6 2,16-3-28,13 5-9,6 10-3,8 11 8,-8 0-13,-14 0-3,-19 32-2,-17 16 2,-21 9 1,0-3 4,-24-3 1,-24-8 2,-2-3-1,12-22-2,14-6 4,13-6-4,11-6-1,0 0-4,11 0-5,40 0-4,10 7 8,7 12 1,-6 1-4,-21 9-6,-17 4 6,-21 7 2,-3 2 2,-14 7 5,-40-6 2,-17 3 5,-14-11 1,-4-11-4,7-13-2,14-11 0,13 0-7,25-6 0,12-37 0,18 1-15,0 5-37,48-3-93</inkml:trace>
          <inkml:trace contextRef="#ctx0" brushRef="#br0" timeOffset="80849.6243">2034 5428 195,'0'0'53,"0"0"-37,0 0 32,0 0-25,0 2-20,-6 31 0,-18 15 11,-8 4-2,5-1-4,4-3-4,2 3-4,7-13-8,4 3-16,7-15-46,3-10-94</inkml:trace>
          <inkml:trace contextRef="#ctx0" brushRef="#br0" timeOffset="78688.5007">126 5200 468,'0'-12'39,"0"12"-35,0 0-6,0 49 2,0 25-9,0 15 9,0 0 0,0-13 0,0-8 1,0-10-1,0-9-5,0-19-4,0-17-13,0-4-62,-3-9-79,-8 0-38</inkml:trace>
          <inkml:trace contextRef="#ctx0" brushRef="#br0" timeOffset="80129.5831">1718 5323 359,'-8'-6'45,"8"-3"-22,0-14 37,35-3-54,29-7-6,31-5 0,18 6 2,13-3-2,7-2-5,-10 2-20,-19 15-46,-14-4-100</inkml:trace>
          <inkml:trace contextRef="#ctx0" brushRef="#br0" timeOffset="79928.5716">2028 5489 23,'-8'-19'326,"5"-2"-290,3-3-18,0-13 43,0-7-38,23-10-21,15-10 9,6-11 3,1-4 5,-7-4-8,-5 5-1,-5 12-6,-15 11-1,-10 21-3,-3 12-2,0 19 2,0 3-1,-9 3-3,-26 37 3,-9 31 1,-1 14 0,9 26 1,15 4 0,13-5-1,8-10 0,0-22-3,29-11-1,15-22-8,4-14 0,2-18-3,-2-13-17,-7 0-24,-7 0-70,-4-19-77</inkml:trace>
        </inkml:traceGroup>
        <inkml:traceGroup>
          <inkml:annotationXML>
            <emma:emma xmlns:emma="http://www.w3.org/2003/04/emma" version="1.0">
              <emma:interpretation id="{F35DC624-64BF-4831-8254-1C7DA1C86826}" emma:medium="tactile" emma:mode="ink">
                <msink:context xmlns:msink="http://schemas.microsoft.com/ink/2010/main" type="inkWord" rotatedBoundingBox="6816,14590 7629,14502 7670,14874 6857,14962"/>
              </emma:interpretation>
              <emma:one-of disjunction-type="recognition" id="oneOf6">
                <emma:interpretation id="interp26" emma:lang="en-US" emma:confidence="1">
                  <emma:literal>=</emma:literal>
                </emma:interpretation>
                <emma:interpretation id="interp27" emma:lang="en-US" emma:confidence="0">
                  <emma:literal>x</emma:literal>
                </emma:interpretation>
                <emma:interpretation id="interp28" emma:lang="en-US" emma:confidence="0">
                  <emma:literal>I</emma:literal>
                </emma:interpretation>
                <emma:interpretation id="interp29" emma:lang="en-US" emma:confidence="0">
                  <emma:literal>y</emma:literal>
                </emma:interpretation>
                <emma:interpretation id="interp30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81238.6464">3768 5100 454,'0'0'26,"11"0"-11,42-3 0,23-19-15,10 7-9,-6 3 0,-7 12-2,-19 0-29,-16 0-18,-21 5-51,-17 35-80</inkml:trace>
          <inkml:trace contextRef="#ctx0" brushRef="#br0" timeOffset="81358.6534">3853 5444 352,'44'0'78,"53"-19"-67,39-21 16,20-4-27,7 4-29,-5-6-130</inkml:trace>
        </inkml:traceGroup>
        <inkml:traceGroup>
          <inkml:annotationXML>
            <emma:emma xmlns:emma="http://www.w3.org/2003/04/emma" version="1.0">
              <emma:interpretation id="{EDE0B670-1067-405B-8482-DE76F0A4481B}" emma:medium="tactile" emma:mode="ink">
                <msink:context xmlns:msink="http://schemas.microsoft.com/ink/2010/main" type="inkWord" rotatedBoundingBox="10524,13423 15027,12935 15235,14859 10732,15346"/>
              </emma:interpretation>
              <emma:one-of disjunction-type="recognition" id="oneOf7">
                <emma:interpretation id="interp31" emma:lang="en-US" emma:confidence="0">
                  <emma:literal>Probability</emma:literal>
                </emma:interpretation>
                <emma:interpretation id="interp32" emma:lang="en-US" emma:confidence="0">
                  <emma:literal>Probational*</emma:literal>
                </emma:interpretation>
                <emma:interpretation id="interp33" emma:lang="en-US" emma:confidence="0">
                  <emma:literal>Probation(s)</emma:literal>
                </emma:interpretation>
                <emma:interpretation id="interp34" emma:lang="en-US" emma:confidence="0">
                  <emma:literal>Probations(s)</emma:literal>
                </emma:interpretation>
                <emma:interpretation id="interp35" emma:lang="en-US" emma:confidence="0">
                  <emma:literal>Probation(s))</emma:literal>
                </emma:interpretation>
              </emma:one-of>
            </emma:emma>
          </inkml:annotationXML>
          <inkml:trace contextRef="#ctx0" brushRef="#br0" timeOffset="83810.7937">7540 4090 349,'-8'-33'59,"-1"12"-59,9 16 49,0 5-17,0 0-32,0 0-6,0 33 1,0 37 5,17 31 7,-1 10-5,-5 2 0,-5-12-2,-6-8 0,0-23-2,0-19 1,0-17-1,0-12 1,0-19 1,0-3 1,0 0 2,0 0 5,24-33-8,8-15-3,9-3 0,3 3 0,-5 10 2,6 11 1,-7 14-1,-4 10 0,0 3 2,-6 0-2,-1 40 1,-7 12-3,-10 7 2,-10 0-1,0-3 2,-10-5 4,-27-10-1,-8-11 0,4-11 2,3-15-1,2-4 1,-5 0-1,3-24-4,0-13 3,11-9-3,10 0-1,10 12-3,4 4-7,3 11-8,0 14-28,0 5-51,3 0-92</inkml:trace>
          <inkml:trace contextRef="#ctx0" brushRef="#br0" timeOffset="84246.8186">8525 4564 416,'0'-4'23,"0"4"-17,-11 18-6,-27 32 4,-2 23-4,-1 0 0,9 5 3,12-8-3,17-6 3,3-5-3,0-15 1,14-12-2,10-20 1,10-12-1,6 0 1,12-7 3,2-38 0,-7-7 0,-2-4-2,-14 2 4,-13-2 1,-15 10 3,-3-3-6,0 9 2,-24 6-4,-11 7-1,-6 2-3,-3 11-3,3 4-14,11 10-14,9 0-26,15 0-79,6 0-91</inkml:trace>
          <inkml:trace contextRef="#ctx0" brushRef="#br0" timeOffset="84458.8307">9076 4867 306,'7'18'40,"4"8"-34,-5 12 67,-3 10-49,-3 4-24,0 10 0,-30-3-2,-8-7-6,0-13-21,8-4-39,10-14-99</inkml:trace>
          <inkml:trace contextRef="#ctx0" brushRef="#br0" timeOffset="129271.3939">9533 4551 73,'0'0'86,"0"0"-62,0 0 5,0 0-1,0 0-23,0 0-3,0 0 1,0 0 3,0 0 3,0 0 7,0 0 5,0 0-7,0 0-7,0 0-4,0 0-1,0 0 3,0 0 0,0 0 2,0 0 0,0 0 4,0 0 4,0 0-1,0 0-4,0 0-1,0 0-2,0 0-5,0 0-2,0 0 2,9 0-2,-1 0 1,2 2 1,-7-2-1,-3 0-1,0 0 0,0 0 0,0 0 0,0 0 0,0 0 1,0 0 1,0 0 1,0 0 5,0 0 1,0 0 4,0 0-2,0-11-7,17-8-4,-2 7 0,4 0-1,-2 7 1,0 5-1,1 0 1,2 0-1,1 0 0,6 17 1,-4 14 0,-5 10-3,-9-1-1,-9 14 2,0-5 0,0-4-1,-20 1 2,-7-9 1,0-1 0,-8-4 2,5-5 0,-5-3-2,9-5 1,5-6-1,15-7 5,3-4-3,3-2 4,0 0-2,0 0 1,0 0-1,0 0 3,0 0-2,0 0-3,6 16-1,24 4-1,14 15 0,8 7 1,10-1-1,-5-1-2,4-3-12,-2-7-37,1-19-153</inkml:trace>
          <inkml:trace contextRef="#ctx0" brushRef="#br0" timeOffset="85266.877">10650 3676 41,'-17'-41'372,"-10"25"-372,-20 16 3,-29 73-3,-43 49 2,31 57-1,6 36 2,17 12 5,27-13 8,35-25 1,3-27-17,38-32-5,30-26-9,11-27-51,12-40-124</inkml:trace>
          <inkml:trace contextRef="#ctx0" brushRef="#br0" timeOffset="85842.9099">10797 4208 194,'0'0'124,"37"-10"-109,34-9 2,22-10 26,19-6-43,10 0-12,-5 4 1,-8-3-32,-21 15 5,-20-5-96</inkml:trace>
          <inkml:trace contextRef="#ctx0" brushRef="#br0" timeOffset="85662.8996">10925 4502 255,'8'-22'57,"5"-23"-47,15-11 17,2-14 3,11-19-24,1 0 3,-6-6 5,-1 1 14,-12 3-10,-8 13-2,-9 16-7,-6 22-1,0 24 6,0 8 1,0 8-15,0 8-1,-27 45-3,-8 33 4,-1 22 3,22 5-3,14 3 0,0-8-1,20-14-4,18-22-5,2-21-4,1-20-16,0-16-40,-3-12-76,3-3-74</inkml:trace>
          <inkml:trace contextRef="#ctx0" brushRef="#br0" timeOffset="86082.9236">11611 3466 195,'0'0'135,"21"0"-111,36 27-24,28 50 30,11 27-20,-12 35-1,-11 28-2,-43 27-1,-30 11-2,-41 4 2,-71-10-3,-31-15-3,-18-22 0,2-21-21,8-30-59,12-34-220</inkml:trace>
          <inkml:trace contextRef="#ctx0" brushRef="#br0" timeOffset="86870.9687">12762 4120 297,'-27'18'110,"10"-18"-105,17 0 24,0 0 21,41-18-42,27-17-8,17-5 4,11 7-3,-4 1 2,0 13-3,-7 1-9,-14 7-11,-12 0-49,-21 6-21,-12 2-38</inkml:trace>
          <inkml:trace contextRef="#ctx0" brushRef="#br0" timeOffset="82318.7083">5857 4712 361,'-11'-1'61,"8"-6"-56,3 7 15,0 0-20,3 43 0,28 30 0,0 18 6,-5 9-4,-5-3 2,-7-9 3,-8-10-4,-6-19 2,0-23-5,0-17 1,0-11 0,0-8-1,0 0 4,0-17 13,-9-39 11,-12-30-20,7-21-3,8-18 7,3-13 5,3-1-9,0-1 2,3 11-3,30 19 1,5 21 7,6 21-10,7 22-4,1 15-1,-1 22-1,-1 9-2,-1 25 0,-8 49-1,-8 18 1,-18 9-3,-15 3 6,-11-9 0,-43-13 1,-14-17 1,-11-16-2,5-19 0,4-17 0,19-13 0,21 0-5,19-16-6,11-17-25,0-2-14,0 11-12,35 13-66,6 11-107</inkml:trace>
          <inkml:trace contextRef="#ctx0" brushRef="#br0" timeOffset="82670.7285">6701 5037 317,'0'0'90,"0"11"-90,0 19 5,-16 25 17,-16 19-11,-5 15-4,3 3 6,11-6 0,12-4-4,11-16-4,0-15-5,34-17 0,14-23-1,10-11 1,10-5 0,3-54 2,-3-17-2,-9-10-1,-15-6 1,-23 0 1,-18 3-1,-3 7 0,-24 12 0,-27 11-4,-13 22 1,-9 15-7,-1 16-12,9 6-28,17 0-69,22 17-143</inkml:trace>
          <inkml:trace contextRef="#ctx0" brushRef="#br0" timeOffset="87097.9817">13260 3606 238,'0'0'63,"0"0"-51,0 0 53,0 26-51,0 29-10,0 27 19,0 22-13,0 7-1,0 14 0,6-6-8,2-9-1,-2-21-5,-3-17-12,5-23-31,-1-19-108</inkml:trace>
          <inkml:trace contextRef="#ctx0" brushRef="#br0" timeOffset="87590.0098">14067 3791 198,'0'0'259,"0"0"-252,0 9-7,0 49 0,0 26 4,0 10-4,-9-2-1,4-11 1,5-14 1,-3-16 0,3-21-1,-3-12 0,0-10-1,-4-8 2,-1-8 4,-4-46 6,-9-20-10,1-21 3,5-18 2,9-5 1,6-16 1,0 6-2,6 11 17,26 25-11,4 25-7,9 21 6,2 19-7,2 11-3,8 16-2,-5 0 1,-5 37 0,-9 24 0,-19 13-5,-11 7 5,-8 4 2,-3-15-1,-38-7 4,-3-10-4,3-20 0,14-11-1,9-15-1,15-7-2,3 0-9,0 0-24,0-4-19,7 0-102,23-10-113</inkml:trace>
          <inkml:trace contextRef="#ctx0" brushRef="#br0" timeOffset="87787.0211">14592 4072 344,'0'29'20,"0"16"-4,0 14 49,0 4-47,0 7-15,-3-2 0,-4-10-3,-4-2 1,5-19-1,3-6 0,-2-14 0,5-7-20,0-10-71,-3-6-262</inkml:trace>
          <inkml:trace contextRef="#ctx0" brushRef="#br0" timeOffset="88821.0803">15290 3203 281,'-6'-51'97,"-2"15"-95,5 15 36,3 15 14,0 6-41,0 0-8,0 0 2,0 0-2,0 0-3,0 22-1,0 37 1,0 22 5,0 30-1,0 11-4,0 0 0,0 1 0,0-12-1,-9-16 0,-2-18 1,4-25 0,4-18 0,3-23 0,0-11 2,0 0-1,0 0 3,0-33 1,0-26-4,24-15-1,9-4-1,2 13 1,3 16 0,3 15 1,-5 9-2,2 14-1,0 4 2,-5 7 0,-6 0 0,1 37-4,-7 21 1,-8 6 0,-13 13 3,0-7 1,-18 5 1,-26-10 1,-3-24 2,2-7-3,12-20 0,2-14-1,10 0 1,5-26-2,2-37-3,11-12-10,3 2-18,0 8-11,6 16-16,12 24-50,-1 10-27</inkml:trace>
          <inkml:trace contextRef="#ctx0" brushRef="#br0" timeOffset="90135.1554">15863 3821 339,'6'-21'77,"2"12"-74,-5 5 42,-3 4-20,0 0-23,0 0-2,0 0-2,0 7 2,6 26 0,12 16 12,-1 10 9,-1-1-14,1-2-3,-3 1-4,-7-5 1,1-12-1,-5-10-1,-3-11-1,3-17 0,-3 3-3,3-5-3,-3 0-9,0 0-39,14 0-82</inkml:trace>
          <inkml:trace contextRef="#ctx0" brushRef="#br0" timeOffset="90312.1655">16514 4209 376,'0'18'8,"0"9"-4,-27 17 37,-11 4-21,-6 4-16,3-12-4,11-7-1,1-9-11,16-8-16,6-7-66,-3-9-103</inkml:trace>
          <inkml:trace contextRef="#ctx0" brushRef="#br0" timeOffset="91101.2107">18009 2884 346,'-24'0'33,"-38"79"-28,-29 87 8,29-1 8,12 17-9,15-3-3,22-9 8,13-15-6,18-15-11,38-19-5,16-32-23,7-32-37,3-31-95</inkml:trace>
          <inkml:trace contextRef="#ctx0" brushRef="#br0" timeOffset="91701.245">18483 3566 313,'0'-19'73,"0"-7"-72,47-7 51,32-2-45,19 5-5,11-1-2,0 3 1,1 1-1,-8 0-9,-10 11-46,-10-5-80</inkml:trace>
          <inkml:trace contextRef="#ctx0" brushRef="#br0" timeOffset="91513.2341">18521 3738 150,'-5'0'97,"5"0"-96,0 0 7,0 0 30,0 0-19,14-2 2,16-23 17,8 1-6,10-22-13,-1-10-2,-1-8-11,-10-10-2,-1-3 4,-11 1 2,-7 0 2,-7 9 4,-7 11-3,-3 20-2,0 13 2,0 17-6,0 6-4,0 0-3,0 10-12,-24 36 9,0 19 3,1 13 0,13 8 1,10 6-1,0-6 0,13-6-3,18-18-7,-1-16 4,-3-16-12,5-9-24,1-10-19,-6-11-71</inkml:trace>
          <inkml:trace contextRef="#ctx0" brushRef="#br0" timeOffset="91918.2574">19126 2804 257,'59'0'23,"26"48"-16,24 30 30,3 20-24,-3 25-4,-20 20 13,-35 7-5,-34 7 2,-20 4-12,-68 12-7,-65-2-4,-44 4-3,-23-11-45,-15-26-74</inkml:trace>
          <inkml:trace contextRef="#ctx0" brushRef="#br0" timeOffset="130674.4741">16936 3765 140,'-7'0'42,"-7"0"-34,-6 0 25,-1 0-15,8 4-17,6 0 2,-3 1 17,7-5 0,3 0 3,-3 0 4,3 0-8,0 0-1,0 0-3,0 0-6,0 0-2,0 0-2,0 0 3,0 0-4,0 0-1,0 0-1,0 0-2,0 0-3,-5 0 2,2 0 1,3 0 1,0 0 3,0 0 1,0 0 3,0 0 5,0 0 1,8 0-2,22 0-12,5-5-1,1 5 0,-8 0 0,-12 0-1,-8 11-3,-8 26 1,0 3 3,0 12 0,-28 0 1,-9 0 2,-7 0-2,-5-6 2,2-6-2,5-12 3,12-13 2,13-4-4,17-11 0,0 0 3,0 0-1,0 0 3,35-1 0,12-20-3,12-1-2,1 7 0,1 3-1,-2 5-2,-1 7-6,-10 0-13,-15 24-49,-16 19-141</inkml:trace>
        </inkml:traceGroup>
      </inkml:traceGroup>
      <inkml:traceGroup>
        <inkml:annotationXML>
          <emma:emma xmlns:emma="http://www.w3.org/2003/04/emma" version="1.0">
            <emma:interpretation id="{92E9F49F-45DE-41CC-8DC1-B49FA693BB5D}" emma:medium="tactile" emma:mode="ink">
              <msink:context xmlns:msink="http://schemas.microsoft.com/ink/2010/main" type="line" rotatedBoundingBox="12048,15898 20944,14851 21154,16636 12259,17683"/>
            </emma:interpretation>
          </emma:emma>
        </inkml:annotationXML>
        <inkml:traceGroup>
          <inkml:annotationXML>
            <emma:emma xmlns:emma="http://www.w3.org/2003/04/emma" version="1.0">
              <emma:interpretation id="{F8B5EA92-8B95-4641-B6E5-7955FBE512C5}" emma:medium="tactile" emma:mode="ink">
                <msink:context xmlns:msink="http://schemas.microsoft.com/ink/2010/main" type="inkWord" rotatedBoundingBox="12048,15898 20944,14851 21154,16636 12259,17683"/>
              </emma:interpretation>
              <emma:one-of disjunction-type="recognition" id="oneOf8">
                <emma:interpretation id="interp36" emma:lang="en-US" emma:confidence="0">
                  <emma:literal>+P2b2,21t)</emma:literal>
                </emma:interpretation>
                <emma:interpretation id="interp37" emma:lang="en-US" emma:confidence="0">
                  <emma:literal>+P2b2,2(t)</emma:literal>
                </emma:interpretation>
                <emma:interpretation id="interp38" emma:lang="en-US" emma:confidence="0">
                  <emma:literal>+P2b2,2lt)</emma:literal>
                </emma:interpretation>
                <emma:interpretation id="interp39" emma:lang="en-US" emma:confidence="0">
                  <emma:literal>+P2b2,2\t)</emma:literal>
                </emma:interpretation>
                <emma:interpretation id="interp40" emma:lang="en-US" emma:confidence="0">
                  <emma:literal>+P2b272(t)</emma:literal>
                </emma:interpretation>
              </emma:one-of>
            </emma:emma>
          </inkml:annotationXML>
          <inkml:trace contextRef="#ctx0" brushRef="#br0" timeOffset="95033.4356">12104 6213 52,'0'-22'151,"0"4"-132,0 2 40,0 3 29,0 10-34,0-2-25,0 5-1,0 0-5,0 0-9,0 0-11,18 24-3,2 37-2,10 28 2,-1 11 3,-2 15-2,-10-1-1,-4-4 2,-2-10-2,-11-11-2,0-22 2,0-19 0,0-19-2,0-17 0,0-12 2,0 0 4,0 0 3,0-15 3,0-41-7,0-17-3,0-9 0,17 0 1,7 16-1,9 11-3,2 25-2,6 15 3,0 9-5,-5 6 6,-1 6 1,-8 42-2,-7 19-4,-16 14 5,-4 8 1,-4-4 0,-33-11 2,-11-12 3,4-17-4,6-18 6,11-17-5,7-10 3,7 0-1,-4-40-1,2-21-3,9-16-10,3 11-7,3 7-15,0 18-33,0 20-40,27 16-93</inkml:trace>
          <inkml:trace contextRef="#ctx0" brushRef="#br0" timeOffset="95467.4604">13032 6838 350,'0'-29'49,"0"-1"-47,24-3 43,20-2-34,10 3-6,7 10-5,4 4 5,-6 7-2,-12 8 10,-9 3-6,-11 0-7,-10 35 0,-10 32-3,-7 25 3,-7 18 3,-51 14-1,-28-3 3,-8-5-2,-6-20-1,18-22 3,25-26 2,25-23 3,26-16-10,6-9 2,11 0 5,57-5-6,27-30 16,23-11-16,6 3-1,-12-3-8,-13 12-16,-4 7-65,-24 6-225</inkml:trace>
          <inkml:trace contextRef="#ctx0" brushRef="#br0" timeOffset="98048.608">14200 7046 94,'3'0'144,"-3"0"-127,3-4 20,5-4 31,-1 8-42,7 0-26,2 14 3,-2 32 0,-3 24 5,-11 7-8,0 20-1,-38 6-34,-24-23-204</inkml:trace>
          <inkml:trace contextRef="#ctx0" brushRef="#br0" timeOffset="92682.3011">9168 7075 10,'-47'26'367,"15"-15"-339,26-11-25,6 0 43,0 0-19,6 0-24,40 0-2,22-8 17,30-24-7,22-13-4,9-1 0,-4-3-7,-8 6-8,-19 7 0,-19 5-26,-22 9-36,-19 4-35,-17 11-36</inkml:trace>
          <inkml:trace contextRef="#ctx0" brushRef="#br0" timeOffset="92900.3136">9498 6501 308,'0'0'108,"0"0"-106,0 0 9,14 14 5,16 58-8,12 28-2,-4 32-5,-12 13 4,-11-2 0,-9-19-1,-3-22-4,-3-13-4,3-25-9,5-12-28,13-31-128</inkml:trace>
          <inkml:trace contextRef="#ctx0" brushRef="#br0" timeOffset="93396.3419">10562 6738 363,'0'0'72,"0"8"-72,0 46 0,0 29 4,0 20-3,0 12-1,6-11 0,8-12 0,-4-22 1,-4-15 2,-1-21-1,-2-15-1,-3-13 1,0-6 4,0 0 4,0-32 12,0-25-14,0-20-7,0-26 0,0-23 0,0-18 5,0-7 3,0 4-2,0 9 2,18 23-4,12 27 1,0 28-4,1 23-2,-1 22-1,-3 5-1,-2 10 2,-6 0 0,-1 49-2,-10 12 0,-8 20 2,0-8 0,-18-12 2,-13-9-1,-3-15-2,3-12 1,7-10-3,4-11-17,13-4-35,-2 0-65,9 0-190</inkml:trace>
          <inkml:trace contextRef="#ctx0" brushRef="#br0" timeOffset="93869.369">11123 7002 9,'0'3'311,"0"7"-289,-6-10-11,-1 0 41,-4 0-41,5 0-8,0 0-2,-2 0 1,5 0 24,3 0 4,0-10-4,0-1-7,0-11-17,0 7-1,17-7-1,13 11-1,5-2 1,3 13 3,-5 0-3,5 16 0,-11 32-2,-4 19 1,-20 14-1,-3 4 2,-26 0 0,-42 1 2,-18-5 1,-2-11-2,2-19-1,12-11 4,16-21-2,21-11 2,17-8-1,12 0 4,8 0-1,0 0-6,8 0-3,28-5 2,23 5 1,15 0 2,19 23-2,11 10 0,10 2-1,-5 3-1,-4-17-10,-12 1-19,-5-11-63,1-11-149</inkml:trace>
          <inkml:trace contextRef="#ctx0" brushRef="#br0" timeOffset="99936.7159">14704 6461 43,'-12'0'151,"0"0"-117,6 0-14,3 0 20,3 0-15,0 0-16,-5 0 1,5 0 11,0 0 6,0 0-11,0 0 0,0 0 6,0 0-8,0 0 1,14-22-12,13-7-3,14 3-1,0-5 0,4 2-1,-4 15 3,0 1-1,-11 13 1,-6 0-1,-7 32-4,-14 23 1,-3 15 1,-3 10 1,-41 6 1,-15-1 0,-9-4 0,-6-10 4,6-15-3,10-12 3,24-18 0,14-15-4,12-8 9,8-3-1,0 0 1,0-32-7,14-9-2,13-3-2,11 7 2,3 7 0,0 8 2,-1 6-2,-2 9-5,0 6 5,3 1 0,6 0 0,4 1 0,1 29-1,5-6-2,-2 11-7,2 0-7,-2-8-33,4-8-57,4-7-51</inkml:trace>
          <inkml:trace contextRef="#ctx0" brushRef="#br0" timeOffset="100236.7331">16278 5678 74,'0'-21'364,"0"21"-352,0 0-9,0 16-1,-14 57 3,-19 39-5,-5 33 4,0 14-1,2-2 3,15-7 0,10-18 2,11-9-8,0-20-3,8-19-2,33-23-12,3-28-8,10-23-49,8-10-62,6 0-55</inkml:trace>
          <inkml:trace contextRef="#ctx0" brushRef="#br0" timeOffset="100656.7571">16926 6546 271,'0'-37'14,"24"-6"-8,17-15 49,6-10-38,-2-10-12,-1-8 14,-3-3 14,-11-3-9,-3-1-8,-7 4-2,-5 10-1,-6 18-7,-4 28 4,-5 14 4,0 19 4,0 0-18,0 20-2,-29 38-3,-4 26 5,-1 17 0,10 3 1,14-5-1,10-8 0,0-12-3,0-17-7,24-16-2,3-19-6,0-11-14,4-16-13,3 0-16,3-3-49,5-25-61</inkml:trace>
          <inkml:trace contextRef="#ctx0" brushRef="#br0" timeOffset="100852.7684">16803 6191 291,'-3'-10'32,"3"-2"-3,0-10 49,41-5-78,24-6-11,15 1 9,6-1-2,-1 2 4,7 3-11,-2 7-28,5 0-80</inkml:trace>
          <inkml:trace contextRef="#ctx0" brushRef="#br0" timeOffset="101100.7824">17528 5511 287,'32'11'5,"28"32"1,22 19 26,7 21-27,-7 17 0,-17 13 12,-27 11-11,-38 16 2,-5 2 8,-84 14-6,-50 9-3,-35 1-7,-23 4-1,-7-19-47,13-28-142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01:26.4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1671D9-A2D3-415D-9427-57F8AC796FB5}" emma:medium="tactile" emma:mode="ink">
          <msink:context xmlns:msink="http://schemas.microsoft.com/ink/2010/main" type="writingRegion" rotatedBoundingBox="3066,7401 15413,6594 15896,13992 3550,14799"/>
        </emma:interpretation>
      </emma:emma>
    </inkml:annotationXML>
    <inkml:traceGroup>
      <inkml:annotationXML>
        <emma:emma xmlns:emma="http://www.w3.org/2003/04/emma" version="1.0">
          <emma:interpretation id="{5391DD86-7F37-464E-BF42-B4BD263365DC}" emma:medium="tactile" emma:mode="ink">
            <msink:context xmlns:msink="http://schemas.microsoft.com/ink/2010/main" type="paragraph" rotatedBoundingBox="3237,7390 14230,6672 14410,9417 3416,10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E26CEF-2D9A-4CD5-B3ED-5AF396E93FA3}" emma:medium="tactile" emma:mode="ink">
              <msink:context xmlns:msink="http://schemas.microsoft.com/ink/2010/main" type="line" rotatedBoundingBox="3237,7390 14230,6672 14410,9417 3416,10135"/>
            </emma:interpretation>
          </emma:emma>
        </inkml:annotationXML>
        <inkml:traceGroup>
          <inkml:annotationXML>
            <emma:emma xmlns:emma="http://www.w3.org/2003/04/emma" version="1.0">
              <emma:interpretation id="{65274878-BAEF-4EB9-8BE5-0A2476F6C36D}" emma:medium="tactile" emma:mode="ink">
                <msink:context xmlns:msink="http://schemas.microsoft.com/ink/2010/main" type="inkWord" rotatedBoundingBox="3237,7390 14230,6672 14410,9417 3416,10135"/>
              </emma:interpretation>
              <emma:one-of disjunction-type="recognition" id="oneOf0">
                <emma:interpretation id="interp0" emma:lang="en-US" emma:confidence="0">
                  <emma:literal>bonito-hit)</emma:literal>
                </emma:interpretation>
                <emma:interpretation id="interp1" emma:lang="en-US" emma:confidence="0">
                  <emma:literal>bonito-lit)</emma:literal>
                </emma:interpretation>
                <emma:interpretation id="interp2" emma:lang="en-US" emma:confidence="0">
                  <emma:literal>borty-lit)</emma:literal>
                </emma:interpretation>
                <emma:interpretation id="interp3" emma:lang="en-US" emma:confidence="0">
                  <emma:literal>bonito-hi-at)</emma:literal>
                </emma:interpretation>
                <emma:interpretation id="interp4" emma:lang="en-US" emma:confidence="0">
                  <emma:literal>bonito-hi-try)</emma:literal>
                </emma:interpretation>
              </emma:one-of>
            </emma:emma>
          </inkml:annotationXML>
          <inkml:trace contextRef="#ctx0" brushRef="#br0">3564 626 173,'-17'-12'56,"11"6"-18,6 3 63,0-9-68,27 0-13,37-13-12,18-2-7,13 5-1,3 0 0,2 13-5,-12-4-3,-6 7-4,-8-2-16,-6-7-61,-6 4-20</inkml:trace>
          <inkml:trace contextRef="#ctx0" brushRef="#br0" timeOffset="-225.0129">3703 912 231,'0'0'27,"0"-6"-20,0-10 46,24-8-25,11-13-1,9-18-4,0-6-6,-6-7-5,-5-9-5,-3-6 10,-9-2-8,-7-1-4,-11 6 1,-3 7 0,0 9-2,0 18 1,0 8-3,0 22 1,0 11-1,-3 5-2,-3 0-1,-12 37-9,-5 36 10,-1 29 5,0 8-4,13 17-1,11-9 0,0-7 0,0-20-2,24-20-3,8-13 0,1-12-1,2-19-5,-2-14-10,1-13-32,-10 0-43,0 0-26,-4-13-43</inkml:trace>
          <inkml:trace contextRef="#ctx0" brushRef="#br0" timeOffset="247.0141">4446-38 30,'0'-3'281,"14"3"-270,27 3-11,19 39 16,8 21-5,5 26-5,-5 32 9,-15 24 1,-12 17-8,-23 13 2,-18-16-10,0-9-3,-35-21-1,-9-16 3,-1-18-2,1-25-9,3-14-14,11-26-68,10-17-130</inkml:trace>
          <inkml:trace contextRef="#ctx0" brushRef="#br0" timeOffset="-3549.203">74-3 30,'-33'4'39,"12"-4"-33,13 0 26,2 0-6,6 0-9,0 0-2,0 0-12,0 0-2,0 0-1,-3 0 1,3 0 13,-3 0 24,3 0 7,0 0 5,0 0-7,0 0-10,0 0-3,0 0-6,0 0-1,0 0 0,0 0-6,0 0 1,0 0-4,0 0-3,0 0 3,0 0-3,0 0 1,0 0-8,0 0-4,0 0-3,3 0-11,0 40-2,11 26 8,-1 21 8,4 23 0,-3 1 0,-1-7 0,1-9 0,1-18 0,-3-25-1,-6-10 1,-1-17-4,-2-17 4,-3-8-2,0 0 2,7 0 5,4-30 1,16-29-6,3-12-2,11-3-5,-7 19 7,-7 18-2,0 12-1,-3 20 2,3 5-4,1 1 2,-1 48-2,-10 9 1,-4 7 3,-13 3-2,0-7-2,0-8 4,-30-12 1,-8-6 1,-6-8 3,-4-8-3,1-11 2,3-8-2,3 0 2,11 0 2,4-11-3,11-19-2,4-4 0,4 2-9,7 5 3,0 6-22,0 9-14,15 1-35,18 9-72,14-1-61</inkml:trace>
          <inkml:trace contextRef="#ctx0" brushRef="#br0" timeOffset="-1515.0867">1688 823 242,'0'-5'73,"0"4"-68,0-3 47,0 4-30,0 0-22,0 0 0,0 4-7,0 35-2,-11 12 9,-5 11 0,-7-3-3,2-14-9,4-1-31,6-14-60</inkml:trace>
          <inkml:trace contextRef="#ctx0" brushRef="#br0" timeOffset="-983.0563">1844 329 231,'21'-18'0,"9"5"9,14-5-9,8 12 4,-4 3 0,-7 3 1,-8 0-3,-5 27 0,-12 9 6,-2 15-1,-14-2 2,0 9 0,0 2-1,-9-2 0,-29-5 2,-9-6 2,-5-9 0,7-12-4,15-8-3,13-11-3,11-7-2,6 0 4,0 0-3,0 0 2,0 0 1,0 0 1,0 0 0,0 0-5,17-14 8,7-4-6,2 6-2,-2 9 0,3 3-2,1 0 0,2 12-1,8 25 2,-1 6 1,4-3-2,3 1-5,8-8-4,5-12-24,8-5-75,6-16-92</inkml:trace>
          <inkml:trace contextRef="#ctx0" brushRef="#br0" timeOffset="-691.0395">3081 134 20,'0'-32'269,"0"20"-254,0 8 22,0 4 14,0 0-51,0 44-7,-11 41 7,-6 41 9,-13 33 2,-5 16 3,-1 3-1,1-6-5,22-13-8,13-22 0,0-8-3,19-24-4,16-32-5,9-4-19,4-31-19,7-22-154</inkml:trace>
          <inkml:trace contextRef="#ctx0" brushRef="#br0" timeOffset="8691.497">908 713 88,'-3'-16'12,"0"-3"14,-4 11-5,2-4-19,5 2 1,-3 7 5,3-1 1,-3-2 5,3 6 11,-3-2-4,3 2-2,0 0-9,0 0 0,0 0 2,0 0 3,0 0 6,0-4-11,0 1-4,0-2 4,0 2 5,6 3-8,2 0-3,8 0-2,9 0-2,2 0 0,9 22 0,-1 1-1,-5 8 1,2 4 0,-9 0 0,-5 2-6,-5 6 6,-6-7-6,-7 9 6,0-7-3,0-6 3,0-2 3,0-12-1,-17-3 2,-4-2-3,-2-4 3,-4 3-1,-1-6 1,-2-1-4,0-5 1,-5 0 1,0 0-2,5 0 2,0 0-1,2-8 2,7-10 1,8-1-3,-1-3 6,11-7-1,0-5-5,0-3 1,3-3 0,0 0 8,0 2-8,0 3-1,0-8-2,0 2-2,15 8-2,11 2 3,-6 10-3,10 8 4,0 5-6,5 8-12,-8 0-64,-3 12-173</inkml:trace>
          <inkml:trace contextRef="#ctx0" brushRef="#br0" timeOffset="441.0252">5356 626 411,'36'-52'18,"19"10"-11,13 5 1,11 5-8,2 20-6,-6 7 0,-7 5-3,-11 0-17,-19 11-67,-14 24-122</inkml:trace>
          <inkml:trace contextRef="#ctx0" brushRef="#br0" timeOffset="577.033">5573 893 282,'10'0'110,"55"-27"-109,23-3 13,12-2-14,-6 11-3,-11 5-36,-23 10-188</inkml:trace>
          <inkml:trace contextRef="#ctx0" brushRef="#br0" timeOffset="18670.0678">6711-151 186,'9'-37'56,"-6"-7"-55,11 4 18,-4 13 38,4 2-32,-4 4-9,1 2 13,-2 3 5,-1 0-10,-2 13-7,-6 3 8,0 0-10,0 0-10,0 0 0,0 0-4,0 8-1,-20 59-4,-39 41 4,-18 47 5,-15 32-4,17 16 3,27-3 0,25-11-4,23-23 1,0-7-1,44-18-1,17-15 1,14-13-1,0-30-1,-10-21 2,-11-16 0,-16-22-2,-15-16 2,-13-1-8,-7-7-6,-3 0-19,0 0-19,0-12-38,5-37-191</inkml:trace>
          <inkml:trace contextRef="#ctx0" brushRef="#br0" timeOffset="19000.0867">7483 245 346,'0'-27'23,"0"10"-20,0 7 52,0 7-23,0 3-23,0 0-9,0 3-5,0 51-1,0 27 6,0 20 8,-11 1-5,5-5-1,-1-13 2,-4-11 0,5-16-4,-4-17 0,3-8 1,3-11-1,1-15 0,3-3-2,0-3-8,0 0-8,0 0-15,7 0-67,27-17-57</inkml:trace>
          <inkml:trace contextRef="#ctx0" brushRef="#br0" timeOffset="19218.0991">7939 710 341,'10'0'56,"7"-13"-52,13-11 27,15-1-14,10-2-14,13 7-1,0 3 2,-4 10-4,-2 0-2,-11 7-15,1 0-22,-11 0-86,-5 0-86</inkml:trace>
          <inkml:trace contextRef="#ctx0" brushRef="#br0" timeOffset="19698.1266">9097 734 255,'0'0'94,"0"0"-89,0 0 48,6-24-4,24-16-49,8-12 0,3-7 3,1-8 1,-1-3 1,-4 1 0,-7-2-1,-9 11 5,-4-1-5,-10 7-4,-4 6 1,0 8-1,-3 13 1,0 8 0,0 10 1,0 9 3,0 0-4,0 0-1,0 0-3,0 9-4,-13 37 6,-7 13 1,-1 2 0,13 4 0,8-3-2,0 5 0,11-13 2,20-7-1,3-11-9,4-11 4,-2-8-6,6-10-10,-5-7-37,-3 0-30,-6 0-20</inkml:trace>
          <inkml:trace contextRef="#ctx0" brushRef="#br0" timeOffset="19953.1411">9121 334 276,'-11'-8'57,"8"-1"-41,3 3 58,0-9-44,8-4-24,31-8-3,23-1-2,20 0-2,3 8 1,0-3-5,-7 6-9,-17 4-29,-13 7-51,-10 3-61</inkml:trace>
          <inkml:trace contextRef="#ctx0" brushRef="#br0" timeOffset="20557.1758">10388-1072 238,'37'0'13,"17"23"5,28 43-7,13 35 21,5 25-7,-6 35 7,-5 17-5,-24 29-4,-28 16-1,-37 20-15,-14 12-6,-71 3-1,-41-8-1,-37-2 1,-46-16-13,-48-33-212</inkml:trace>
        </inkml:traceGroup>
      </inkml:traceGroup>
    </inkml:traceGroup>
    <inkml:traceGroup>
      <inkml:annotationXML>
        <emma:emma xmlns:emma="http://www.w3.org/2003/04/emma" version="1.0">
          <emma:interpretation id="{A248513F-9C07-4E68-AB8F-75772147438B}" emma:medium="tactile" emma:mode="ink">
            <msink:context xmlns:msink="http://schemas.microsoft.com/ink/2010/main" type="paragraph" rotatedBoundingBox="3277,10588 15627,9826 15886,14020 3536,14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AC3415-061E-47C4-8282-FB0F27C5662D}" emma:medium="tactile" emma:mode="ink">
              <msink:context xmlns:msink="http://schemas.microsoft.com/ink/2010/main" type="line" rotatedBoundingBox="3277,10588 15627,9826 15744,11719 3394,12481"/>
            </emma:interpretation>
          </emma:emma>
        </inkml:annotationXML>
        <inkml:traceGroup>
          <inkml:annotationXML>
            <emma:emma xmlns:emma="http://www.w3.org/2003/04/emma" version="1.0">
              <emma:interpretation id="{6CCDE735-DFB3-43E8-B4E0-3D595DC6955D}" emma:medium="tactile" emma:mode="ink">
                <msink:context xmlns:msink="http://schemas.microsoft.com/ink/2010/main" type="inkWord" rotatedBoundingBox="10365,10247 15633,9923 15744,11719 10476,12044"/>
              </emma:interpretation>
              <emma:one-of disjunction-type="recognition" id="oneOf1">
                <emma:interpretation id="interp5" emma:lang="en-US" emma:confidence="0">
                  <emma:literal>bi,21t)=2t(1-t)</emma:literal>
                </emma:interpretation>
                <emma:interpretation id="interp6" emma:lang="en-US" emma:confidence="0">
                  <emma:literal>bi,21t)=2t11-t)</emma:literal>
                </emma:interpretation>
                <emma:interpretation id="interp7" emma:lang="en-US" emma:confidence="0">
                  <emma:literal>bi,21t)=2t\1-t)</emma:literal>
                </emma:interpretation>
                <emma:interpretation id="interp8" emma:lang="en-US" emma:confidence="0">
                  <emma:literal>bi,21t7=2t\1-t)</emma:literal>
                </emma:interpretation>
                <emma:interpretation id="interp9" emma:lang="en-US" emma:confidence="0">
                  <emma:literal>bi,2\t)=2t\1-t)</emma:literal>
                </emma:interpretation>
              </emma:one-of>
            </emma:emma>
          </inkml:annotationXML>
          <inkml:trace contextRef="#ctx0" brushRef="#br0" timeOffset="33855.9364">7428 2741 344,'-7'-3'0,"1"-15"-2,-5-1 2,11 3 12,0 8 6,0 8-5,0 0-5,0 0 16,0-3-1,0-7-13,8-5-7,28-8 4,13 1-7,11 4 3,-1 2-1,-1 9-2,-14 7-2,-11 0-6,-4 28 0,-10 21 1,-14 4 2,-5 9 1,-8 10 4,-37 1 6,-11 4-5,-14-6 1,-7-4-1,-2-5-1,1-5 3,3-3-2,15-19-1,11-3 0,19-15 0,15-12 0,12-5 0,3 0 0,0 0 0,3-1-8,29-20 7,9-6 0,3 10 2,-4 8-2,-2 9 1,0 0 0,3 16-9,3 29 9,6 9 0,-2 6-4,-1 1-5,5-7-28,5-10-111</inkml:trace>
          <inkml:trace contextRef="#ctx0" brushRef="#br0" timeOffset="34487.9726">8263 3183 248,'0'-19'70,"0"0"-46,16-8 26,36-7-43,19-2-5,14-1-2,4 3-1,3 1 1,-4-5-12,-3 11-28,-6-3-43,-14 8-24,-11 4-2</inkml:trace>
          <inkml:trace contextRef="#ctx0" brushRef="#br0" timeOffset="34268.96">8525 3498 7,'4'-9'347,"5"-3"-344,8-10 3,10-8 17,-3-7-23,8-9 0,-9-8 0,-2-9 10,-4-3 11,-7-4-8,-4 3-2,-6-3-2,0 7-7,0-9 5,0 10-6,0 14 2,0 5 0,0 19 1,-3 10 9,3 9-10,-3 5 0,3 0-3,0 0-5,0 19-9,0 23 4,0 17 10,0 9 4,0-7-4,9-1-1,23-1 1,6-7-6,-2-12-1,-4-6-2,-6-9-11,-2-6-12,-10-14-30,-4-2-37,-7 0-50</inkml:trace>
          <inkml:trace contextRef="#ctx0" brushRef="#br0" timeOffset="34733.9866">9366 2443 35,'23'-39'70,"1"8"-25,-7 13 13,-6 9-4,-7 9-11,-4 0-16,0 3-10,0 52-16,0 34 34,0 22-10,0 30-9,-8 14-7,-8 11-4,5-7-4,11-18-1,0-28-4,27-26-7,17-26-2,14-25-15,7-15-49,6-21-37,11 0-80</inkml:trace>
          <inkml:trace contextRef="#ctx0" brushRef="#br0" timeOffset="34982.0008">10271 2685 153,'0'-27'125,"-3"18"-113,-1 9 51,4 0-30,-3 12-33,-3 37-1,-2 23 1,2 9 1,2 8 1,1 3 2,0-3-3,3-9-2,0-10-3,0-11-7,0-25-22,0-14-63,0-13-98</inkml:trace>
          <inkml:trace contextRef="#ctx0" brushRef="#br0" timeOffset="35146.0102">10615 3089 253,'14'-14'92,"10"-7"-78,20-4-14,10 1 0,18-4-7,3 0-15,4 9-38,1 8-92</inkml:trace>
          <inkml:trace contextRef="#ctx0" brushRef="#br0" timeOffset="35514.0312">11334 3105 81,'-3'5'78,"3"0"-72,0-5 25,0 0 6,13-10 24,19-25-32,9-13-20,-2-6 6,5-8-7,1-3 20,-7-5-9,-4 0-8,-7-10 5,-6 7-8,-4 3 2,-11 19-5,-6 10 5,0 26 1,0 8 0,0 7-6,0 0-5,0 0-9,0 44-1,-14 15 10,-2 16 4,9 9-3,7 0-1,0-1 0,20-10-1,18-11-8,3-13 1,3-12-5,-3-11-9,-4-18-31,-6-5-45,-4-3-52</inkml:trace>
          <inkml:trace contextRef="#ctx0" brushRef="#br0" timeOffset="35709.0424">11477 2803 301,'0'-32'58,"34"-5"-40,20 4-19,19-7 1,4 13-5,2 5 1,-4 4 0,-11 2-10,-8 5-58,-12-1-59</inkml:trace>
          <inkml:trace contextRef="#ctx0" brushRef="#br0" timeOffset="35934.0553">11869 2172 178,'82'10'13,"16"43"21,8 27 35,-7 21-32,-17 21 7,-28 25-8,-30 17-18,-24 16-9,-54 16-6,-69-4-3,-48 8-2,-33-10-41,-25-7-111</inkml:trace>
          <inkml:trace contextRef="#ctx0" brushRef="#br0" timeOffset="22503.2871">150 2933 256,'-11'-41'19,"1"4"10,10 9 8,0 12-13,0 9-6,0 6 7,0-3 5,0 4-1,0 0-3,0 0-12,0 0-8,0 0-6,0 0-3,0 0 0,0 28-9,0 24 10,13 28 0,4 12 4,-10 5-2,-7 5 0,0-16-1,0-13 1,0-17 0,0-23 0,0-14 0,0-11-3,3-8 0,5 0-2,1 0 1,12-14 4,13-18 2,7-3-1,7 0-2,-7 10 0,-8 7-2,2 10 1,-8 8-4,-1 0 2,-8 24-1,-4 22 0,-11 10-2,-3 1-1,0 4 2,-35-1 6,-9-12 4,-6-8-1,-9-13 1,9-6 0,5-14 2,11-7-3,4 0 1,6-7 0,0-30-4,1-6-1,2-8-9,10 5-5,2-1-19,1 16-29,8 10-29,0 5-93</inkml:trace>
          <inkml:trace contextRef="#ctx0" brushRef="#br0" timeOffset="22798.3039">745 3425 270,'0'0'99,"0"11"-99,0 18-6,0 7 6,3 17 6,4-5 1,1 5 0,-5-11 1,0-2-3,-3-10 4,0-11-1,0-3-2,0-8-4,0-4-2,0-1 0,0-3-3,0 0-5,0 0-5,0 0-32,0 0-124</inkml:trace>
          <inkml:trace contextRef="#ctx0" brushRef="#br0" timeOffset="23339.3348">1290 3751 318,'0'-11'78,"0"8"-77,0 3 20,0 0-21,0 0-6,0 6-7,0 34 7,0 19 6,-14-2 0,0 5-7,1-6-19,10-15-89,3-12-130</inkml:trace>
          <inkml:trace contextRef="#ctx0" brushRef="#br0" timeOffset="23806.3616">1585 3372 140,'8'-28'175,"2"7"-168,7-6 11,13 3-10,8 2-1,3 4-1,0 11 2,-8 7-1,-1 0-6,-5 0 1,-7 15-2,1 25 0,-8 3 0,-9 10 1,-4 4 2,0-1 0,-25 10-2,-19-7 3,-10-10-1,-1-2-3,4-17 6,13-12-6,15-4 0,10-13 2,8-1-2,2 0 2,3 0 4,0 0 0,0-12-6,3-12-5,26-3-9,7 1 14,5 5 0,3 13 6,1 4-6,-1 4-1,0 0 0,14 19 1,-2 24-1,1-5-5,-5 9-4,-8-6-26,-17-5-85</inkml:trace>
          <inkml:trace contextRef="#ctx0" brushRef="#br0" timeOffset="24098.3783">2693 2836 331,'0'-9'39,"0"9"-37,0 0 23,0 14-25,0 64-1,-4 38 1,-10 22 7,5 17 3,1 2-6,8-6-3,0-14 1,0-14-2,17-15-8,18-22-8,9-19-36,16-19-102</inkml:trace>
          <inkml:trace contextRef="#ctx0" brushRef="#br0" timeOffset="24466.3991">3411 3732 253,'10'-44'14,"7"-12"2,13-10 33,5-16-32,-2-11 2,2-10 7,-8-15-7,-7-1-14,-6 5 6,-7 13-2,-7 18-6,0 23 4,0 23 2,0 15 3,0 14 4,0 8-6,0 0-10,0 5-5,-7 46-2,-4 22 7,2 27 2,9-3-2,0 10 0,0-2-1,30-16 1,8-19-7,0-16-7,3-16 7,-2-14-13,2-11-22,0-13-26,0 0-63</inkml:trace>
          <inkml:trace contextRef="#ctx0" brushRef="#br0" timeOffset="24699.4127">3343 3207 287,'0'-13'59,"0"-4"-9,0-12-7,40-1-43,29-4 2,20 1-2,12 4 0,5 7 0,-7 3-9,-4 3-11,-13 3-70,-14 7-28,-14-3-51</inkml:trace>
          <inkml:trace contextRef="#ctx0" brushRef="#br0" timeOffset="24938.4264">4004 2570 185,'0'-7'20,"17"7"-14,22 0 6,17 9 5,5 40-6,7 26 3,3 22 6,-6 21 18,-3 22-2,-12 13-17,-18 1-10,-20-6-5,-12-3-4,-6-13-7,-35-13-1,-6-8 7,9-29-35,17-14-65,21-34-88</inkml:trace>
          <inkml:trace contextRef="#ctx0" brushRef="#br0" timeOffset="25172.4397">5536 3177 426,'50'-56'15,"15"6"-6,20 5-9,4 1 0,5 8-2,-4 6-1,-9 3 1,-8 8-4,-13 9-6,-11 10-21,-23 0-102,-22 0-91</inkml:trace>
          <inkml:trace contextRef="#ctx0" brushRef="#br0" timeOffset="25322.4483">5480 3425 344,'38'0'44,"68"-18"-16,33-26-21,17-1-7,-2 1-10,-28 7-9,-23 13-64,-21 3-60</inkml:trace>
        </inkml:traceGroup>
      </inkml:traceGroup>
      <inkml:traceGroup>
        <inkml:annotationXML>
          <emma:emma xmlns:emma="http://www.w3.org/2003/04/emma" version="1.0">
            <emma:interpretation id="{ABF8B121-AA4B-4FA5-88F0-A94C0EB461B9}" emma:medium="tactile" emma:mode="ink">
              <msink:context xmlns:msink="http://schemas.microsoft.com/ink/2010/main" type="line" rotatedBoundingBox="4219,13106 13091,12144 13288,13953 4416,14915"/>
            </emma:interpretation>
          </emma:emma>
        </inkml:annotationXML>
        <inkml:traceGroup>
          <inkml:annotationXML>
            <emma:emma xmlns:emma="http://www.w3.org/2003/04/emma" version="1.0">
              <emma:interpretation id="{12BE3D9F-9327-489D-AEFB-85D24A8FB280}" emma:medium="tactile" emma:mode="ink">
                <msink:context xmlns:msink="http://schemas.microsoft.com/ink/2010/main" type="inkWord" rotatedBoundingBox="4219,13106 13091,12144 13288,13953 4416,14915"/>
              </emma:interpretation>
              <emma:one-of disjunction-type="recognition" id="oneOf2">
                <emma:interpretation id="interp10" emma:lang="en-US" emma:confidence="0">
                  <emma:literal>b2,2(t)=tr</emma:literal>
                </emma:interpretation>
                <emma:interpretation id="interp11" emma:lang="en-US" emma:confidence="0">
                  <emma:literal>b2,2lt)=tr</emma:literal>
                </emma:interpretation>
                <emma:interpretation id="interp12" emma:lang="en-US" emma:confidence="0">
                  <emma:literal>b2.2(t)=t~</emma:literal>
                </emma:interpretation>
                <emma:interpretation id="interp13" emma:lang="en-US" emma:confidence="0">
                  <emma:literal>b2,2lt)=t~</emma:literal>
                </emma:interpretation>
                <emma:interpretation id="interp14" emma:lang="en-US" emma:confidence="0">
                  <emma:literal>b2,2(t)=t~</emma:literal>
                </emma:interpretation>
              </emma:one-of>
            </emma:emma>
          </inkml:annotationXML>
          <inkml:trace contextRef="#ctx0" brushRef="#br0" timeOffset="37104.1222">1117 5425 250,'-27'-24'26,"7"-7"-24,9 5 45,11 7-3,0 8-32,0 11 1,0 0 0,-4 0-3,1 0 2,3 0-12,0 41-6,-3 23 6,-5 27 3,5 2 0,0 0-3,3-7 0,0-10 0,0-9 0,0-11 0,0-20 0,0-15 0,0-15 0,0-6-7,0 0-5,6-1 2,26-34 10,12-2 7,7-9-7,-1 13 0,-9 14-2,-12 7 0,-13 12 0,-5 0-6,-2 40-5,-9 6 13,0 13 3,0-3-1,-17-4 1,-16-8 2,-5-13-2,4-6 2,3-13-1,7-6 0,11-6 0,-1 0 0,8-10-3,-2-29-1,5-17-26,3 2-13,0 11-52,3 0-70</inkml:trace>
          <inkml:trace contextRef="#ctx0" brushRef="#br0" timeOffset="37538.147">1689 5901 235,'14'-30'14,"13"1"5,3 2 4,8 8-5,0 14-16,-5 5-2,-1 0-1,-8 16 1,-12 35 1,-4 13 5,-8 13-1,0 2-2,-31-3 5,-14-8-6,-5-10 5,-2-14 6,12-7-3,8-18 0,15-14 0,11-5-1,3 0 1,3 0-2,0 0 0,0 0-3,3-24-5,24-5-4,7-1 3,-4 8 1,-1 14 0,-2 8 1,0 0-2,7 22 1,7 34-7,-1 19 7,1 1 0,-3 4-2,-3-9-5,-5-4-30,-3-10-97</inkml:trace>
          <inkml:trace contextRef="#ctx0" brushRef="#br0" timeOffset="37734.1582">2626 6428 291,'-38'33'0,"-6"7"-13,3 13 11,11-4 1,9-9-50,14-7-151</inkml:trace>
          <inkml:trace contextRef="#ctx0" brushRef="#br0" timeOffset="38353.1933">2735 5812 209,'7'-13'8,"-1"5"2,-1 5 38,-5 3-41,0 0-6,0 0 10,0 0 11,0 0-10,-18 0 1,-16 0-2,4 0-4,9 0 1,10 0 8,11 0 4,0 0-5,0 0-7,0 0-5,0-19-3,0 3-3,14 2 3,-4 7 0,4 1 3,0 3-1,7 3-2,12 0 1,-6 0 1,11 0-1,-4 6-1,-4 24-3,-3 4 0,-6 9 3,-13 13 0,-8-1 0,0 1 2,-8-5-2,-19-5 0,-8-9 3,2-9-1,-5-10 0,8-10 0,3-8 1,13 0 1,3 0-1,8-15 1,3-12-4,0 3-5,0 1 2,0 8 1,11 12 2,1-3 1,14 6-1,7 0 0,8 19-2,6 11 2,9 10 2,-6 0-2,1 0-6,1-3-1,-5-6-20,-2-10-56,-1-12-74</inkml:trace>
          <inkml:trace contextRef="#ctx0" brushRef="#br0" timeOffset="38678.2122">3842 5266 243,'0'-25'145,"3"20"-139,-3 5 7,0 30-2,0 48-9,0 30 3,0 21 1,0 19 0,0 8 0,0 2-1,0-12-5,5-25-1,36-25-5,12-28-6,12-22-18,3-31-35,-3-15-51,0 0-16</inkml:trace>
          <inkml:trace contextRef="#ctx0" brushRef="#br0" timeOffset="39201.242">4366 5769 185,'0'-27'38,"38"-1"-17,24-6-9,9-3 16,11 4-23,4-1-3,-6 3 1,2 4-3,-6-2-7,-11 10-16,-21 8-31,-11 0-140</inkml:trace>
          <inkml:trace contextRef="#ctx0" brushRef="#br0" timeOffset="38984.2294">4513 6162 63,'10'-62'128,"7"-13"-121,12-14 23,-2-14 26,-1-1-41,4 4-2,-6-5 20,-3 14-10,-10 10-5,-5 10 13,-6 23-13,0 11-7,0 15 13,0 14-8,0 8-6,0 0-10,-9 14 0,-12 47-3,-6 26 2,2 14 2,12 10-2,13-11 2,0 2-2,21-8-1,15-11-9,10-15-6,-2-19-34,0-20-43,-4-16-20,-2-13-53</inkml:trace>
          <inkml:trace contextRef="#ctx0" brushRef="#br0" timeOffset="39450.2564">4810 5150 234,'0'-16'24,"13"8"-17,28 1 20,15 7 0,11 0-18,8 22-7,10 33 13,0 23 12,-7 18-11,-13 18 0,-16 12 6,-29 15-12,-20 18-3,-11 4-7,-47-4 0,-7-11-6,5-30-5,16-22-19,15-33-49,23-22-33</inkml:trace>
          <inkml:trace contextRef="#ctx0" brushRef="#br0" timeOffset="39646.2673">6438 5720 334,'65'-43'25,"6"3"-19,18 6 4,2 4-10,6 9-8,-9 5-25,-13 9-61,-17 7-85</inkml:trace>
          <inkml:trace contextRef="#ctx0" brushRef="#br0" timeOffset="39800.2763">6574 5943 162,'0'0'20,"48"0"40,37-24 38,24-22-88,8-10-10,-8 5-6,-20 14-16,-29 15-13,-22 11-54</inkml:trace>
          <inkml:trace contextRef="#ctx0" brushRef="#br0" timeOffset="45583.6072">7954 6003 335,'-16'11'49,"8"-11"-46,8 0 3,0-40 39,11-12-45,22-9 1,15-9 9,4-10-3,5-2 4,1-2 6,-2-2-12,1 1-4,-10 3-2,-9-7-3,-11 5 3,-13 7-4,-4 13 5,-3 18 7,-7 16-7,0 14 3,0 13-3,0 3-3,0 0 3,-41 33-2,-14 37 2,-10 24 0,15 3 1,29 0-2,21-3 0,11-11-7,40-16 6,20-15-7,8-22-11,-5-23-14,-3-7-45,-9 0-44,-7-19-33</inkml:trace>
          <inkml:trace contextRef="#ctx0" brushRef="#br0" timeOffset="45773.6181">7927 5459 383,'0'0'10,"14"-21"5,46-16-30,26-5 0,23-5-22,0 8-43,-10 2-12,-16 10-52</inkml:trace>
          <inkml:trace contextRef="#ctx0" brushRef="#br0" timeOffset="46063.6346">8567 4878 218,'8'-30'23,"25"4"-22,11 12 26,9 9 8,4 5-20,7 0-3,7 40 3,5 19 8,-11 11 9,-11 0-16,-19 2-6,-15-15 3,-7-17-6,-5-15 4,1-20 5,5-5-6,28 0 13,38-56 6,37-10-28,19-13-1,-13 11-6,-28 26-21,-30 17-64,-27 18-58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9:41.89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69C4428-2383-4A5E-898B-4A91E01579E2}" emma:medium="tactile" emma:mode="ink">
          <msink:context xmlns:msink="http://schemas.microsoft.com/ink/2010/main" type="writingRegion" rotatedBoundingBox="6482,10044 6787,6575 7301,6620 6996,10089">
            <msink:destinationLink direction="with" ref="{3A074A13-9D14-4F92-9853-6C7CB7BFB38C}"/>
          </msink:context>
        </emma:interpretation>
      </emma:emma>
    </inkml:annotationXML>
    <inkml:traceGroup>
      <inkml:annotationXML>
        <emma:emma xmlns:emma="http://www.w3.org/2003/04/emma" version="1.0">
          <emma:interpretation id="{CC5C0170-017C-4867-8C51-279B47310B68}" emma:medium="tactile" emma:mode="ink">
            <msink:context xmlns:msink="http://schemas.microsoft.com/ink/2010/main" type="paragraph" rotatedBoundingBox="6482,10044 6787,6575 7301,6620 6996,10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1DABA4-1FF1-47A2-92BE-1DFCB3EB3A70}" emma:medium="tactile" emma:mode="ink">
              <msink:context xmlns:msink="http://schemas.microsoft.com/ink/2010/main" type="line" rotatedBoundingBox="6482,10044 6787,6575 7301,6620 6996,10089"/>
            </emma:interpretation>
          </emma:emma>
        </inkml:annotationXML>
        <inkml:traceGroup>
          <inkml:annotationXML>
            <emma:emma xmlns:emma="http://www.w3.org/2003/04/emma" version="1.0">
              <emma:interpretation id="{5AA889A9-95C0-4EF4-9F65-D19109991904}" emma:medium="tactile" emma:mode="ink">
                <msink:context xmlns:msink="http://schemas.microsoft.com/ink/2010/main" type="inkWord" rotatedBoundingBox="6482,10044 6787,6575 7301,6620 6996,10089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40</emma:literal>
                </emma:interpretation>
                <emma:interpretation id="interp3" emma:lang="en-US" emma:confidence="0">
                  <emma:literal>"0</emma:literal>
                </emma:interpretation>
                <emma:interpretation id="interp4" emma:lang="en-US" emma:confidence="0">
                  <emma:literal>s.</emma:literal>
                </emma:interpretation>
              </emma:one-of>
            </emma:emma>
          </inkml:annotationXML>
          <inkml:trace contextRef="#ctx0" brushRef="#br0">1819 134 1,'0'-4'61,"0"4"-48,0 0-1,0 0 9,0 0-2,0-3-5,0 3 8,0-3 6,0 3-2,0 0 8,0-2 2,0 2-3,0-6-9,0-2-4,0-6-13,0 2-6,0-13-1,0 3 4,0 4-1,0-6-1,0 5 10,0 5-5,0-5-6,0 3-1,0 0 2,3 5-2,5-5 5,-5 5-5,0-5 4,1 11 1,-1-3-4,-3 5-1,0 3 0,5 0 0,-5 0-6,0 0 3,0 0-4,0 0 1,0 0 4,0 0 1,0 0 1,0 0 0,0 0 0,0 0 1,0 0-1,0 0 0,0 0 0,0 0-5,0 0 2,0 0 0,0 0-2,0 0-1,0 0-12,0 0-13,0 0-10,-15 7 17,-2 5-20,-4 1-43</inkml:trace>
          <inkml:trace contextRef="#ctx0" brushRef="#br1" timeOffset="8231.4707">1742 5 24,'-15'-19'42,"1"-5"-19,2 6 22,8 2 6,1 1-19,-2 6-16,5 0 15,0-1-21,0 4 21,0 6 5,0-3-12,0 3-3,0 0-6,0-2-3,0-1 2,0 0-4,0-15-1,24 4-7,8-7-2,6 0 2,-5 9-2,-6-4 0,-2 11 0,-6 5-1,-2 0-4,1 0-2,-1 14-13,1 23 13,-3 9 7,0 9 2,-9 0 5,-3-4-6,-3-2 0,0-1-1,0-8-1,-9-13 0,-15-2 2,-3-17 0,-1-5 1,4-3-2,-6 0 6,-8-6 0,-3-24-5,0-10 3,1-5-4,5-4 3,9 2 1,8 5-4,18 7 2,0 5-2,0 3-6,10 1 3,15 8 2,-1 6-2,-4 12-7,-4 0-24,1 0-116</inkml:trace>
          <inkml:trace contextRef="#ctx0" brushRef="#br1" timeOffset="9461.5411">2085-3123 82,'-7'-16'35,"1"2"-5,3 6 25,3 2-14,0 3-20,0-3-1,0-1 0,0-4 7,6 3 11,8 3-11,2-7-19,8 12-5,1 0-1,-1 0-2,6 0-6,0 25 2,-2 15-3,-7-1 4,-15 7 2,-3-1 0,-3-1 1,0 0 1,-6-6 3,-26-3 0,-1-5 2,-5-9-4,-6-12 2,-3-4-1,-4-5 2,-4 0 0,7-32-1,4-6 6,6-13-1,11-6 4,7-5-1,10 6-11,10 4 5,0 12-6,0 3-2,30 17-4,21 2-18,22 18 0,4 0-68,-6 8-168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4:29.2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BE22D40-8D48-4368-ABE7-273F0A242E5F}" emma:medium="tactile" emma:mode="ink">
          <msink:context xmlns:msink="http://schemas.microsoft.com/ink/2010/main" type="inkDrawing" rotatedBoundingBox="14247,6535 15016,5963 15261,6292 14492,6864" semanticType="callout" shapeName="Other"/>
        </emma:interpretation>
      </emma:emma>
    </inkml:annotationXML>
    <inkml:trace contextRef="#ctx0" brushRef="#br0">8 461 326,'0'0'66,"0"0"-56,0 0 6,0 0 48,0 0-16,0 0-14,-8 0 6,8 0 8,0 0-12,0 0 8,0 0-14,0 0 4,0 0-6,0 0 6,0 0-10,0 0 8,0 0-6,0-2-14,0-2 4,0 3-6,0-3-6,0 1-2,0 0 0,0 3 14,0 0-10,3 0-6,13 0 0,5 0-4,1 10 0,3 14 2,7 10 0,-5 3 2,5-1 2,-10-3 2,-3-1-4,-10-13 4,6 1-4,-6-10 0,1 0 0,-4-3 2,4-6-4,-1-1-2,10 0-14,6-8 14,9-32 4,7-24 14,16-23-2,5-20-12,0-8 4,11 10 0,-14 22 0,-12 26-4,-10 23-6,-15 17-18,-13 12-2,1 5-112,-7 0-128,-3 5-257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56:31.70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27768E-AF66-4969-8984-7CFD5D35217C}" emma:medium="tactile" emma:mode="ink">
          <msink:context xmlns:msink="http://schemas.microsoft.com/ink/2010/main" type="writingRegion" rotatedBoundingBox="1797,7830 24321,6897 24699,16025 2175,16959"/>
        </emma:interpretation>
      </emma:emma>
    </inkml:annotationXML>
    <inkml:traceGroup>
      <inkml:annotationXML>
        <emma:emma xmlns:emma="http://www.w3.org/2003/04/emma" version="1.0">
          <emma:interpretation id="{44198C44-0E68-4211-A077-EBE2DD6DD2DF}" emma:medium="tactile" emma:mode="ink">
            <msink:context xmlns:msink="http://schemas.microsoft.com/ink/2010/main" type="paragraph" rotatedBoundingBox="2352,7854 24069,6825 24266,10983 2549,120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E9197E-4964-41A7-8BCA-213F3A6D6861}" emma:medium="tactile" emma:mode="ink">
              <msink:context xmlns:msink="http://schemas.microsoft.com/ink/2010/main" type="line" rotatedBoundingBox="2352,7854 20995,6970 21093,9037 2450,9920"/>
            </emma:interpretation>
          </emma:emma>
        </inkml:annotationXML>
        <inkml:traceGroup>
          <inkml:annotationXML>
            <emma:emma xmlns:emma="http://www.w3.org/2003/04/emma" version="1.0">
              <emma:interpretation id="{FA4C792D-5ECC-4B0B-8E6F-00DA1C6D804B}" emma:medium="tactile" emma:mode="ink">
                <msink:context xmlns:msink="http://schemas.microsoft.com/ink/2010/main" type="inkWord" rotatedBoundingBox="2360,8022 5149,7890 5234,9680 2445,9812"/>
              </emma:interpretation>
              <emma:one-of disjunction-type="recognition" id="oneOf0">
                <emma:interpretation id="interp0" emma:lang="en-US" emma:confidence="0">
                  <emma:literal>NLF</emma:literal>
                </emma:interpretation>
                <emma:interpretation id="interp1" emma:lang="en-US" emma:confidence="0">
                  <emma:literal>are)</emma:literal>
                </emma:interpretation>
                <emma:interpretation id="interp2" emma:lang="en-US" emma:confidence="0">
                  <emma:literal>ate)</emma:literal>
                </emma:interpretation>
                <emma:interpretation id="interp3" emma:lang="en-US" emma:confidence="0">
                  <emma:literal>ale)</emma:literal>
                </emma:interpretation>
                <emma:interpretation id="interp4" emma:lang="en-US" emma:confidence="0">
                  <emma:literal>alt)</emma:literal>
                </emma:interpretation>
              </emma:one-of>
            </emma:emma>
          </inkml:annotationXML>
          <inkml:trace contextRef="#ctx0" brushRef="#br0">41 87 61,'-8'-14'196,"-2"-4"-138,4 1-40,-8-2 42,11 10-14,3 5-20,0 1-4,0 3-2,0 0-1,0-2-1,0 2-6,0 0-4,0 0-4,12 0-3,26 0-1,13 0 0,14 0-2,-1 21-1,-2 19 0,-7 15 0,-7 11-2,-15 1 2,-9 9-2,-13 4 0,-11 2 2,0 4-3,-38-9 3,-16-4 0,-11-14 2,0-16 1,7-13 1,17-11-1,17-16 0,15-3 3,9 0 4,0-25-2,0-27-5,23-9-5,22-12 1,5 1-1,5-1 5,-4 1-1,-4 6 1,-2 5 1,-7 3 1,-5 6-1,-8 11 3,-9 13-3,-5 8 2,-11 13 0,0 3 0,0 2-1,0 2 2,0 0-3,0 0-1,0 0-2,0 0 2,0 0-2,0 0 2,0 0-1,0 0 1,0 0-1,0 0 0,0 0-1,0 0-1,0 6-2,0 4 1,0 6 4,-8-5 1,5-4 0,0-4-1,3-3 0,0 0 0,0 0 0,0 0 0,0 0 0,0 0 2,0 0-4,0 0 2,0 0 0,0 0 0,6-13 2,11-9-4,-2 6 1,-6 5 1,-4 8 3,-5 3-3,0 0 0,0 0 1,0 0 0,0 0 0,0 0 1,0 0-2,0 0 2,0 0-2,0 0 0,0 0 2,0 0-2,0 0 0,0 0-2,0 0-3,0 18-4,-11 26 8,-16 13 1,0 16 4,2-3-4,12-7 2,10-5-2,3-2 0,0-10 2,0-2-1,16-9-1,4-11 1,15-11-1,9-10-1,28-3 0,13-3-15,14-29-91,-18-1-228</inkml:trace>
          <inkml:trace contextRef="#ctx0" brushRef="#br0" timeOffset="870.0498">1356-57 18,'9'-26'200,"-6"-7"-189,0 3 22,2 2 16,-5 20-15,3 0 5,-3 5 0,0 3-18,0 0-5,0 19-16,0 83-10,-38 53 10,-20 53 24,-13 17 3,9-24-6,21-28-12,22-35-6,19-28-3,0-21-1,6-19-3,35-21-3,10-16 1,20-15-6,11-18-28,10 0-39,4-5-114</inkml:trace>
          <inkml:trace contextRef="#ctx0" brushRef="#br0" timeOffset="1342.0768">1863 751 311,'0'-34'44,"0"-15"-42,6-3 52,18-6-45,8-2-4,-2-2 7,-4-2 17,3-6-22,-9 0 1,-7 2-5,-2 17 1,-11 19 3,0 13-2,0 19 4,0 0-9,0 0-1,-24 46 1,-17 18 5,-3 25-2,9 0-3,12-6 1,13-4 0,10-7-1,0-10-1,3-8 0,24-14-1,14-10 0,7-9-3,2-7-7,6-14-20,-3 0-27,-8 0-64,-4-4-102</inkml:trace>
          <inkml:trace contextRef="#ctx0" brushRef="#br0" timeOffset="1574.09">1695 639 209,'-17'-12'55,"11"-1"-31,6 0 42,0 2-28,0-5-17,6-6-11,35 4-7,14-10-2,17 2-1,10-5 0,6 2-1,-2 5-4,-9 8-24,-7 2-29,-10 1-32,-19 10-49</inkml:trace>
          <inkml:trace contextRef="#ctx0" brushRef="#br0" timeOffset="1846.1056">2370-212 278,'0'-5'24,"18"5"-13,26 0 6,21 50-12,12 45-2,2 32 9,-5 31 14,-15 13 8,-24-5-25,-29 5-3,-6-5-6,-44-7-3,-31-12-7,-18-27 0,-5-15-24,-1-30-62,1-12-10</inkml:trace>
          <inkml:trace contextRef="#ctx0" brushRef="#br0" timeOffset="2590.1481">1887 565 45,'0'0'38,"0"0"-12,0 0 27,0 0-20,0 0-5,0-7 16,0 6-23,0-4-11,0 3 7,0 2 8,0-4-4,0 4 1,0 0-5,0 0-7,0 0 0,0 0-4,0 0-5,0 11-1,0 16 0,-10 17 4,-7 9 5,3 6-2,-4 2 2,5 1-1,-4-5-2,3-8 0,1-9 1,2-12-4,8-12 0,0-14-2,3-2 2,0 0 0,0 0-1,0 0 1,0 0-3,0 0-1,0-9-10,0-15-25,20-5-54,10 5-69</inkml:trace>
        </inkml:traceGroup>
        <inkml:traceGroup>
          <inkml:annotationXML>
            <emma:emma xmlns:emma="http://www.w3.org/2003/04/emma" version="1.0">
              <emma:interpretation id="{DF9BFC28-549E-4F61-B6A2-0980E9AC50FC}" emma:medium="tactile" emma:mode="ink">
                <msink:context xmlns:msink="http://schemas.microsoft.com/ink/2010/main" type="inkWord" rotatedBoundingBox="5765,8158 6607,8118 6628,8569 5787,8609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x</emma:literal>
                </emma:interpretation>
                <emma:interpretation id="interp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2893.1655">3431 59 438,'3'-4'38,"0"4"-30,3-1 23,9-6-31,11-5 5,19-1-4,19-6 3,15 14-4,-7-1-3,-14 6-6,-14 0-34,-25 18-60,-8 22-60</inkml:trace>
          <inkml:trace contextRef="#ctx0" brushRef="#br0" timeOffset="3026.1731">3423 450 215,'-3'7'129,"3"-7"-95,50 0 26,56-8-25,38-26-30,19-6-2,-10 15-3,-23 6-25,-39 14-109</inkml:trace>
        </inkml:traceGroup>
        <inkml:traceGroup>
          <inkml:annotationXML>
            <emma:emma xmlns:emma="http://www.w3.org/2003/04/emma" version="1.0">
              <emma:interpretation id="{77614A9F-3A31-4ADE-93BA-9703B9EFD10B}" emma:medium="tactile" emma:mode="ink">
                <msink:context xmlns:msink="http://schemas.microsoft.com/ink/2010/main" type="inkWord" rotatedBoundingBox="7513,7774 9356,7687 9405,8733 7563,8820"/>
              </emma:interpretation>
              <emma:one-of disjunction-type="recognition" id="oneOf2">
                <emma:interpretation id="interp10" emma:lang="en-US" emma:confidence="0.5">
                  <emma:literal>No</emma:literal>
                </emma:interpretation>
                <emma:interpretation id="interp11" emma:lang="en-US" emma:confidence="0">
                  <emma:literal>no</emma:literal>
                </emma:interpretation>
                <emma:interpretation id="interp12" emma:lang="en-US" emma:confidence="0">
                  <emma:literal>Neo</emma:literal>
                </emma:interpretation>
                <emma:interpretation id="interp13" emma:lang="en-US" emma:confidence="0">
                  <emma:literal>neo</emma:literal>
                </emma:interpretation>
                <emma:interpretation id="interp14" emma:lang="en-US" emma:confidence="0">
                  <emma:literal>No.</emma:literal>
                </emma:interpretation>
              </emma:one-of>
            </emma:emma>
          </inkml:annotationXML>
          <inkml:trace contextRef="#ctx0" brushRef="#br0" timeOffset="21510.2303">5205-158 242,'-14'-19'52,"0"-2"-49,1-7 30,2 7 16,11-1-34,0 20-6,0-2 15,0 1-5,0-2-6,0-2 1,0-9-7,29 5-1,18-13-5,15 1-1,9 8 0,3 5-1,-6 10 1,-9 0-1,-4 48-3,-16 15-2,-7 21 4,-11 13-5,-18 10 6,-3 7-1,0-1 2,-35-15-1,-12-13-3,-4-15 4,-1-16 1,8-22 0,17-13-2,17-13 2,7-6 2,3 0 3,0-36 5,16-31-11,33-19-6,8-16 6,11 5 1,-3 5-1,-4 3 0,1 6 1,-8 10-1,-2 4 0,-8 12 0,-8 11 0,-15 11 1,-4 21 2,-14 4 1,-3 10 2,0 0-3,0 0 1,0 0-4,0 0-4,0 0 1,0 0-1,-9 16 4,-8 14 0,-10 18 1,0 6-1,2 11 0,1 5 0,8-3 1,-1-3-1,6-6 2,11-6-2,0-15-3,0-6 2,17-7 0,21-12 0,12-5 1,18-7-10,11 0-38,-1 0-113</inkml:trace>
          <inkml:trace contextRef="#ctx0" brushRef="#br0" timeOffset="21886.2519">6860-51 370,'0'-10'42,"0"10"-34,-6 0-8,-24 53 3,-22 28 0,-13 22 2,8-2-4,16-12 3,20-10 1,21-20-1,0-13-1,7-17-3,31-10 1,9-19 6,8 0-3,10-22 5,6-29-2,-9-10-7,-12-4 2,-20-3 5,-22 4-1,-8 3-5,-17 9-1,-45 11-5,-15 23-16,-19 18-8,-2 0-69,1 29-154</inkml:trace>
        </inkml:traceGroup>
        <inkml:traceGroup>
          <inkml:annotationXML>
            <emma:emma xmlns:emma="http://www.w3.org/2003/04/emma" version="1.0">
              <emma:interpretation id="{B570AB57-D005-4E6D-A0EC-F433C2FCAAA2}" emma:medium="tactile" emma:mode="ink">
                <msink:context xmlns:msink="http://schemas.microsoft.com/ink/2010/main" type="inkWord" rotatedBoundingBox="9943,7494 13465,7327 13563,9394 10041,9561"/>
              </emma:interpretation>
              <emma:one-of disjunction-type="recognition" id="oneOf3">
                <emma:interpretation id="interp15" emma:lang="en-US" emma:confidence="0">
                  <emma:literal>boil)</emma:literal>
                </emma:interpretation>
                <emma:interpretation id="interp16" emma:lang="en-US" emma:confidence="0">
                  <emma:literal>boil*</emma:literal>
                </emma:interpretation>
                <emma:interpretation id="interp17" emma:lang="en-US" emma:confidence="0">
                  <emma:literal>bolt)</emma:literal>
                </emma:interpretation>
                <emma:interpretation id="interp18" emma:lang="en-US" emma:confidence="0">
                  <emma:literal>bort)</emma:literal>
                </emma:interpretation>
                <emma:interpretation id="interp19" emma:lang="en-US" emma:confidence="0">
                  <emma:literal>boiler)</emma:literal>
                </emma:interpretation>
              </emma:one-of>
            </emma:emma>
          </inkml:annotationXML>
          <inkml:trace contextRef="#ctx0" brushRef="#br0" timeOffset="28493.6298">7818-519 254,'0'-29'11,"0"2"-2,0 8 56,0 6-41,0 5-11,0-1 13,0-7 1,3 7 3,-3 2-5,0-1-12,0 5 1,0 3-4,0 0-10,0 0-1,0 0-5,0 30-3,-6 32 9,-15 23 2,-6 15-1,4 3-1,-1 2 0,0-6 3,-1 1-3,1-23 0,8-23-1,5-19 1,8-27-2,3-5 2,0-3 0,0 0 3,0-16-1,27-33 1,25-12-3,16-9-3,0 8 3,-6 10 0,-8 18 0,-4 10-2,-9 18 2,-3 6-1,-8 0 0,-6 19-4,-7 30 4,-14 21-3,-3 4 3,0 5 0,-30-7 1,-14-15 2,0-7-1,0-27-1,-1-1 1,7-12-1,12-5 1,5-5 4,7 0 0,4-8 1,-1-29-6,2-1-1,2-4 0,0 5-1,3 6-1,1 3 1,-3 12-17,3 2-30,-2 9-13,5 5-49,0 0-68</inkml:trace>
          <inkml:trace contextRef="#ctx0" brushRef="#br0" timeOffset="28890.6524">8749-94 344,'0'-10'36,"0"9"-35,0 1 11,0 3-12,-14 53 3,-21 18-3,-5 15 6,6-4-5,10-10 6,13-13 1,11-10-5,0-15-2,0-10 3,31-14-3,10-9 3,10-4 5,4-17 3,2-37-4,5-12 0,-12-8 8,-5-4-7,-17 3 0,-22 2-8,-6 11-1,-14 14-8,-39 0-9,-23 29-24,-5 19-58,-4 0-130</inkml:trace>
          <inkml:trace contextRef="#ctx0" brushRef="#br0" timeOffset="60003.432">9447 242 62,'4'-21'87,"-1"6"-83,0 0 24,-3 8 18,3 1-26,-3 6-10,3-6 16,-3 6 8,0 0-7,0 0-4,0 0-11,0 0-2,0 0-7,0 0-1,0 0-2,3 0 0,-3 0 0,0 6-5,0 29 1,0 10 4,0 7 8,-15-1-4,-6 5-4,-6-9 0,-1-5-3,1-4-11,3-14-29,4-8-103</inkml:trace>
          <inkml:trace contextRef="#ctx0" brushRef="#br0" timeOffset="83512.7767">9778-86 45,'0'0'66,"0"-5"-54,0 5 9,0 0 0,0-3-11,0 3 7,0 0 5,0 0 4,0 0-2,0 0-7,0 0-7,0 0-3,0 0-6,0 0-1,0 0-1,0 0 0,0 0-1,-5 0 4,5 0 2,0 0 0,0 0 9,0 0 4,0 0 2,0 0 2,0 0-3,0 0-7,0 0 1,0 0-3,0-3 0,0-2-2,8-5-1,19-1-3,3 6-3,8 2 0,-7 3-1,-1 0 0,-3 7-1,-6 23-1,-7 3-4,-11 7 1,-3 6 2,0-3-2,0 0 5,-27-3-1,-8 0 1,-6-6-6,-3 2 6,3-2 1,8-8 3,12-16-3,10 1 0,8-8-4,3-3 1,0 0 2,0 0 1,0 0 0,0 0 1,0 0 4,0 0-3,8 0-2,11 0 6,9 5-6,6 20 1,7 17-2,6 17 2,8 3-1,-4 8 0,-4 1-6,2 1 1,-12 3-35,-10-14-178</inkml:trace>
          <inkml:trace contextRef="#ctx0" brushRef="#br0" timeOffset="61025.4905">10353-434 216,'0'0'121,"0"0"-117,0 0-4,0 44 3,0 40-1,0 40 5,-14 23 7,1 15 4,2 6 10,5-13-14,3-15-12,3-13-2,0-13 0,9-11-7,19-28 3,2-13-13,4-16-16,-9-19-59,-6-14-51</inkml:trace>
          <inkml:trace contextRef="#ctx0" brushRef="#br0" timeOffset="62171.556">11025-261 188,'0'0'45,"0"0"-37,6 14-8,24 40 15,5 27-13,-5 26 4,-13 19-2,-14 18 3,-3 6 2,-44 6-2,-38 3-7,-30-2-2,-13-10-12,-2-13-19,1-26-165</inkml:trace>
          <inkml:trace contextRef="#ctx0" brushRef="#br0" timeOffset="61954.5436">10612 113 0,'0'-11'198,"0"4"-168,0-1 3,0-1 36,6-3-47,26 1-22,12 3 0,7-4 7,3 2-5,1 2 1,-1-3-3,-2 6-1,-11 5-3,-11-3-10,-3-3-43,-7 6-39,-5-5-84</inkml:trace>
          <inkml:trace contextRef="#ctx0" brushRef="#br0" timeOffset="61580.5222">10704 298 171,'0'-7'73,"0"-1"-66,0 8 64,0-3-24,0-4-24,0 1-4,9-11 5,5-1-18,1-12 1,5-3 4,1-9-1,3-2-2,-9-1-6,0-6 3,-9 10-3,-1-2 1,-5 6 0,0-3 0,0 7 1,0 11-1,0-2 0,0 11 1,0 8-3,0 5-1,0 0 0,0 0-6,0 0 0,0 15-5,0 24 11,-18 20 2,4 11-1,8 5-1,6 4 0,0-2 0,0-14-1,0-4-4,17-17 1,-1-10-6,1-10-3,-3-11-8,4-8-23,-6 2-18,6-5-58,-4 0-90</inkml:trace>
        </inkml:traceGroup>
        <inkml:traceGroup>
          <inkml:annotationXML>
            <emma:emma xmlns:emma="http://www.w3.org/2003/04/emma" version="1.0">
              <emma:interpretation id="{8336E86F-10BE-4553-87A6-514C7224FEF8}" emma:medium="tactile" emma:mode="ink">
                <msink:context xmlns:msink="http://schemas.microsoft.com/ink/2010/main" type="inkWord" rotatedBoundingBox="13846,7574 16471,7449 16516,8396 13891,8521"/>
              </emma:interpretation>
              <emma:one-of disjunction-type="recognition" id="oneOf4">
                <emma:interpretation id="interp20" emma:lang="en-US" emma:confidence="0">
                  <emma:literal>+2,</emma:literal>
                </emma:interpretation>
                <emma:interpretation id="interp21" emma:lang="en-US" emma:confidence="0">
                  <emma:literal>+20,</emma:literal>
                </emma:interpretation>
                <emma:interpretation id="interp22" emma:lang="en-US" emma:confidence="0">
                  <emma:literal>+21</emma:literal>
                </emma:interpretation>
                <emma:interpretation id="interp23" emma:lang="en-US" emma:confidence="0">
                  <emma:literal>+n,</emma:literal>
                </emma:interpretation>
                <emma:interpretation id="interp24" emma:lang="en-US" emma:confidence="0">
                  <emma:literal>+0,</emma:literal>
                </emma:interpretation>
              </emma:one-of>
            </emma:emma>
          </inkml:annotationXML>
          <inkml:trace contextRef="#ctx0" brushRef="#br0" timeOffset="38104.1795">12942-551 315,'-7'0'40,"-7"0"-32,11-3 47,3-3-18,0 3-24,0-2-2,0 1 2,3-2-4,18-5-3,13-8-3,8 3-3,8-3 1,-2 10 0,4 5-1,-2 4-1,4 0-3,1 32 2,-4 17-1,-10 15 0,-17 1 2,-13 8-5,-11-6 4,0 10 1,-32-9 1,-18-9-1,-9-8 1,2-13-5,5-15 5,16-8 0,7-12 1,20-3 0,9 0 3,0-43 0,0-14-4,38-21-1,15 5 0,12 0 1,6 2 0,-6 8 2,0-2 1,-7 9-2,-7 13 0,-13 7 0,-18 21 1,-10 8-2,-10 7 0,0 0-1,0 0-3,-13 37 0,-25 15 4,-3 10 4,8-7-4,13-4 1,15-1 0,5-14-1,0-5 0,5-3-3,28-16 1,19 0 0,11-12-2,10 0-19,1 0-45,-3 0-77</inkml:trace>
          <inkml:trace contextRef="#ctx0" brushRef="#br0" timeOffset="38329.1922">14124-287 288,'0'0'88,"0"0"-85,0 16 30,0 13-15,0 19-11,0 9 20,-13 5-8,5-2-6,-1-4-1,6-3-8,-1-8-3,4-12-1,-4-5-3,4-7-7,0-5-12,-3-3-81,3-13-139</inkml:trace>
          <inkml:trace contextRef="#ctx0" brushRef="#br0" timeOffset="33445.913">11497-205 385,'24'-15'23,"20"1"-23,26 1 15,18-6-12,4 14-3,-4-2 3,-2-2-3,-15 0 0,-3 4 0,-10-3-6,-10 5 1,-7 3-8,-11-3-6,-10 1-37,-9 2-52,-7-10-114</inkml:trace>
          <inkml:trace contextRef="#ctx0" brushRef="#br0" timeOffset="33707.928">11913-538 208,'-13'-10'62,"10"2"-48,-2 4 82,5 4-49,0 0-34,0 0-3,0 0 0,0 6-6,0 34-1,-6 25 11,-8 24 10,1 2-5,2 11 1,8-10-8,3-16-12,0-4 0,0-16-4,0-2-12,0-24-64,0-27-280</inkml:trace>
        </inkml:traceGroup>
        <inkml:traceGroup>
          <inkml:annotationXML>
            <emma:emma xmlns:emma="http://www.w3.org/2003/04/emma" version="1.0">
              <emma:interpretation id="{10A94613-8CE4-4094-9218-20F1870E121A}" emma:medium="tactile" emma:mode="ink">
                <msink:context xmlns:msink="http://schemas.microsoft.com/ink/2010/main" type="inkWord" rotatedBoundingBox="17082,7250 20999,7065 21076,8689 17159,8875"/>
              </emma:interpretation>
              <emma:one-of disjunction-type="recognition" id="oneOf5">
                <emma:interpretation id="interp25" emma:lang="en-US" emma:confidence="1">
                  <emma:literal>built)</emma:literal>
                </emma:interpretation>
                <emma:interpretation id="interp26" emma:lang="en-US" emma:confidence="0">
                  <emma:literal>b lilt)</emma:literal>
                </emma:interpretation>
                <emma:interpretation id="interp27" emma:lang="en-US" emma:confidence="0">
                  <emma:literal>by alt)</emma:literal>
                </emma:interpretation>
                <emma:interpretation id="interp28" emma:lang="en-US" emma:confidence="0">
                  <emma:literal>b Int)</emma:literal>
                </emma:interpretation>
                <emma:interpretation id="interp29" emma:lang="en-US" emma:confidence="0">
                  <emma:literal>be, alt)</emma:literal>
                </emma:interpretation>
              </emma:one-of>
            </emma:emma>
          </inkml:annotationXML>
          <inkml:trace contextRef="#ctx0" brushRef="#br0" timeOffset="38966.2288">14881-802 380,'6'-6'55,"-3"-1"-50,-3 7 5,0 0-10,0 13-3,0 41-7,0 17 10,-6 17 1,-21 0 1,0-3 1,2-2-2,6-11-1,5-23 2,0-14-2,7-19 1,7-13-1,0-3 0,0 0 6,0 0 4,18-24 7,26-7-14,10-6-2,-2 5-1,-2 13 0,-9 8-4,-11 8 3,-9 3-1,-4 0-5,-10 9 5,-4 26 1,-3 7 0,0 1-1,-10 6 2,-24-9 0,-11-7 5,-2-8 1,3-9 2,3-14-1,7-2 0,3 0-5,15 0 0,2-21-1,11-25-1,3-8-9,0 3-1,20 2-25,13 16-13,-1 7-39,-5 15-54</inkml:trace>
          <inkml:trace contextRef="#ctx0" brushRef="#br0" timeOffset="39372.252">15603-355 189,'0'0'227,"0"0"-214,0 0 2,0 6 15,0 26-30,0 7 0,0 19 5,0 4 3,-6 2 1,1 0-3,-1-6 3,3-5-4,-1-21-1,1-13 1,0-7-4,3-8-1,0-4 0,0 0-3,-5 0-6,2 0-19,0 0-70,0-31-186</inkml:trace>
          <inkml:trace contextRef="#ctx0" brushRef="#br0" timeOffset="65272.7332">16001 38 17,'0'0'30,"0"0"-29,0 0 5,0 0-6,0 0 0,0 0 0,0 0 3,0 0 10,0 0 4,0 0 4,0 0 11,0 0-6,0 0-4,0 0-8,0 0-4,0 0-1,0 9-7,0 10 9,0 10 8,-3 8-8,-17 9-5,-4-6-6,0 7-1,4-10-10,-1-4 4,4-2-11,-1-4-6,6-5-25,1-6-60</inkml:trace>
          <inkml:trace contextRef="#ctx0" brushRef="#br0" timeOffset="93522.3492">16387-290 42,'6'0'44,"1"0"-36,-7 0 34,0 0-8,0 0-15,0 0-4,4 0 1,-4 0 5,0 0-5,0 0 2,0 0-2,0 0-6,0-6 4,0 6-2,0 0 0,0-5-1,0 5 2,0 0-4,0 0 3,0 0-2,0 0-4,0 0-5,0 0-1,0 0 0,0 0-5,4 0 2,-4 0 3,0 0 3,0 0-3,0 0 0,0 0-8,0 0 7,0 0-3,0 0 1,0 0 3,0 0 1,0 0 3,0 0 2,0 0-1,0 0 2,0 0-3,0 0 2,0 0 0,3-5 0,0-1-1,0 3 1,8-2-3,2-6 1,-2 11-4,-5-2-3,0 2 0,2 0 0,2 0 1,1 0-3,-2 6-2,-2 20 3,-7-7-4,0 7 5,0 4 2,0-9-1,-7 2-3,-10 1 5,-4-16 0,6 8 3,0-13-2,4 0-1,8 1 1,-3-4-1,0 0 1,-6 0-1,0 0 2,-2 0 1,-4 0-3,6 0 1,4 0-1,4 0 1,4 0-1,0 0 0,0 0-1,0 0 1,0 0 0,0 0 0,0 0 0,0 0 0,0 0 1,0 0-1,0 0 0,0 0-1,15 0 1,15 8 16,14 11-12,7 6 1,7 1-5,1 7-2,2 2 0,-4-2-5,5-1-11,-7-2-62,-1-3-90</inkml:trace>
          <inkml:trace contextRef="#ctx0" brushRef="#br0" timeOffset="94842.4247">17074-802 163,'12'-21'88,"-3"-4"-85,-6 17 18,5 4 34,-5 4-31,-3 0-21,0 0 3,3 0-1,-3 34-2,4 28 11,-4 35 10,0 19-2,0 13-9,-7 10-5,7-2-2,0-4-5,0-12-1,27-23 0,17-14-3,7-21-3,11-15-4,6 0-3,-10-17-14,-4-5-42,-10-10-154,-9-13 222</inkml:trace>
          <inkml:trace contextRef="#ctx0" brushRef="#br0" timeOffset="95467.4604">17602-478 235,'0'0'43,"0"-8"-40,41-4 53,24-8-43,17 6-13,4-5-1,-1 2-2,-7 4-2,-3 0-3,-4 0-31,-17 12-35,-5-6-71</inkml:trace>
          <inkml:trace contextRef="#ctx0" brushRef="#br0" timeOffset="95256.4481">17740-205 241,'0'-29'26,"9"-12"-19,9-1 51,5-14-25,4-8-21,0-10-6,-3-3 7,-4 1 11,-5 3 0,-4-5-10,-5 8-3,-6 10-2,0 7-3,0 22-4,0 16-2,0 8 2,0 7-2,0 0-3,0 0-1,0 18-4,-17 33 8,-7 19 1,7 13-1,4 6 0,5 2 0,8-2-1,0-8-2,0-11 2,14-16-6,13-8 1,0-15-6,5-6-16,-2-17-33,1-8-41,-1 0-15</inkml:trace>
          <inkml:trace contextRef="#ctx0" brushRef="#br0" timeOffset="95707.4742">18151-1047 238,'11'-4'0,"36"4"22,18 0-22,9 32 17,8 32-9,-3 31-1,-7 25 9,-22 20-2,-18 14 13,-32 9-13,0-4-14,-59 0-2,-32-11 1,-18-21-11,-15-20-4,6-20-34,9-20-54</inkml:trace>
        </inkml:traceGroup>
      </inkml:traceGroup>
      <inkml:traceGroup>
        <inkml:annotationXML>
          <emma:emma xmlns:emma="http://www.w3.org/2003/04/emma" version="1.0">
            <emma:interpretation id="{7B6FC8A3-775B-486D-9A7F-69B5ECD72DB7}" emma:medium="tactile" emma:mode="ink">
              <msink:context xmlns:msink="http://schemas.microsoft.com/ink/2010/main" type="line" rotatedBoundingBox="13701,9813 24196,9400 24259,11013 13765,11426"/>
            </emma:interpretation>
          </emma:emma>
        </inkml:annotationXML>
        <inkml:traceGroup>
          <inkml:annotationXML>
            <emma:emma xmlns:emma="http://www.w3.org/2003/04/emma" version="1.0">
              <emma:interpretation id="{44B3910E-6FB4-4B71-AA4E-92824D381A5A}" emma:medium="tactile" emma:mode="ink">
                <msink:context xmlns:msink="http://schemas.microsoft.com/ink/2010/main" type="inkWord" rotatedBoundingBox="13732,9733 19140,9763 19132,11131 13724,11102"/>
              </emma:interpretation>
              <emma:one-of disjunction-type="recognition" id="oneOf6">
                <emma:interpretation id="interp30" emma:lang="en-US" emma:confidence="0">
                  <emma:literal>+222,214)).</emma:literal>
                </emma:interpretation>
                <emma:interpretation id="interp31" emma:lang="en-US" emma:confidence="0">
                  <emma:literal>+222,214)].</emma:literal>
                </emma:interpretation>
                <emma:interpretation id="interp32" emma:lang="en-US" emma:confidence="0">
                  <emma:literal>+222,214...</emma:literal>
                </emma:interpretation>
                <emma:interpretation id="interp33" emma:lang="en-US" emma:confidence="0">
                  <emma:literal>+222,214]).</emma:literal>
                </emma:interpretation>
                <emma:interpretation id="interp34" emma:lang="en-US" emma:confidence="0">
                  <emma:literal>+222,244)).</emma:literal>
                </emma:interpretation>
              </emma:one-of>
            </emma:emma>
          </inkml:annotationXML>
          <inkml:trace contextRef="#ctx0" brushRef="#br0" timeOffset="96876.541">11432 2312 294,'-41'13'75,"22"-13"-74,8 0 23,11 0 11,0 0-26,0 0 1,0 0 4,3 0 4,21 0 0,20 0-2,32 0-6,22-11 0,19-7-9,5-1-1,-2 0-2,-11 11-7,-20 2-3,-18 4-4,-18-4-14,-12 6-10,-6 0-21,-11 0-61,-4-8-55</inkml:trace>
          <inkml:trace contextRef="#ctx0" brushRef="#br0" timeOffset="97177.5583">11859 1849 216,'-8'-13'18,"5"10"5,3 3 52,0 0-27,0 0-31,0 0-3,0 0 2,0 0-13,0 34 1,3 37-4,8 31 12,-1 13 1,-6 7 3,0-4-8,-4-11-5,3-3-3,0-12-2,-3-13-4,0-6-17,0-8-52,-3-25-222</inkml:trace>
          <inkml:trace contextRef="#ctx0" brushRef="#br0" timeOffset="100529.75">12799 1987 134,'4'-12'51,"-4"-4"-46,3 8 23,0 1 25,0 3-25,-3 4-17,5-2 18,-5-4 2,6 3-12,0-1-3,9-2-5,8-3-5,4 6-6,5 3 0,4 0-1,5 12 0,0 40-7,-3 6 8,-4 12-1,-6 0 0,-15-3 0,-7-7-1,-6-9 2,0-11 0,0-2 1,0-16-2,0-7-3,-10-12 4,1 0 4,-2-3-2,1 0 6,3-6 0,0-28-4,4-15-2,3-16-2,0 4 0,0-5 0,24 1 0,9 7-1,11-1 2,0 6-2,5 11 0,-7 2 1,-12 10 2,-7 12-2,-9 0 1,-10 11 3,-4 7-4,0 0-7,0 0 7,0 0-3,0 0 3,-15 25 0,-8 11 3,-4 4-2,3 13-1,10-5 0,8-2 0,6 3 0,0-9 0,9-4-3,32-7-7,10-10-16,14-5-73,4-2-44</inkml:trace>
          <inkml:trace contextRef="#ctx0" brushRef="#br0" timeOffset="101077.7813">13846 2210 41,'-11'-15'190,"4"3"-157,4-1-19,-2 7 58,5 0-35,0 3-31,0-2-2,0-2 18,0 7-5,0-6-9,0 3 3,0-6-4,0-3-2,0-2-4,18 3 4,5-8-5,9 1 0,-2 12 0,2 6 0,-5 0-3,-1 0 2,-5 35-8,-4 15 2,-10 8 4,-7 7-3,0-1-2,-21-2 8,-20-6-1,-6-4 0,-4-14-1,4-3 1,2-8 1,11-8 0,7-11 1,9-4 6,4-1-7,11-3 4,3 0 0,0 0-1,0 0 0,0 0-3,0 0-6,17 0 5,21 0 1,7 6 4,11 20-2,9 1-2,3 6-2,-3 1-2,0-1 1,-7-4-14,-7-7-34,1-3-47,-8-5-58</inkml:trace>
          <inkml:trace contextRef="#ctx0" brushRef="#br0" timeOffset="102846.8824">14539 1744 188,'0'-36'86,"-3"5"-84,3 6 14,0 14 55,0 4-45,0-5-24,0 4 12,3 1 15,5 1-16,-4 6 2,-4 0-2,0 0-12,3 0-1,11 30-10,10 35 10,-1 24 7,4 12-4,-9 0-3,-9 0 0,5-15 1,-7-2-1,-4-17-2,-3-13 2,0-14 0,0-16-2,0-12 2,0-8-3,5-4 3,-5 0 3,6 0 0,0-12-1,12-21 1,5-11-3,1-5 3,6 5-3,-2 9 0,6-5 0,0 12-5,-4 9 4,-1 7-3,-13 9-3,1 3 3,-6 0 1,-1 10 0,4 14 3,-11 12-7,0-2 6,-3-2-1,0-5 2,-20-5 1,-15-1 0,5-2 2,-5-14-1,8-2 0,10 1-1,7-4-1,7 0-1,3 0-2,-3-11-13,-5-19-28,5 3-18,3 2-15,0 13-34</inkml:trace>
          <inkml:trace contextRef="#ctx0" brushRef="#br0" timeOffset="103417.9151">15432 2091 249,'0'-3'56,"0"-4"-52,0 7 41,0 0-19,0 0-21,0 0 3,0-1 11,0 1 3,0-5-3,0-1-5,0 1-1,4-11-6,3 4-7,3-6-1,1 5-2,5-1 1,4-2 1,9 4 1,-2 8 5,-4 4-5,1 0-1,-7 16-4,-7 23-5,-4 20 7,-6 5-1,0-2-2,-27-3 0,-14-5 6,-6-8 0,-1-6 0,-2-7 0,3-9 2,9-11-1,14-8-1,10-5 1,14 0 0,0 0 0,0 0 3,0 0-1,0 0-3,0-2-1,11-14-9,8 4 7,6 0-2,2 6 4,3-2 1,-3 8 0,1 0-2,2 0 2,2 0-3,1 26 3,2-1-7,-5 2-1,5 2-11,-5-10-63,4-5-59</inkml:trace>
          <inkml:trace contextRef="#ctx0" brushRef="#br0" timeOffset="103619.9267">16137 2377 207,'0'0'137,"0"0"-137,0 0 1,0 37 0,0 20 8,-20 10-1,-10 8-3,-8-5-5,8-6-3,-5-6-12,11-9-41,8-13-93</inkml:trace>
          <inkml:trace contextRef="#ctx0" brushRef="#br0" timeOffset="104317.9664">16449 2011 218,'3'0'13,"-3"0"-10,0 0 31,0 0-14,0 0-18,0 0 7,0 0 22,0 0-7,0 0-6,0 0-4,0 0 5,0 0 1,0 0-11,0 0-2,0-3 1,0-2 2,0-2 4,6-5-9,8-1-3,-1-6-4,8 7-2,2 1 3,1 7-2,-4 4 6,-2 0-3,-1 0 0,1 0 0,2 0-3,-4 15 1,-2 16 1,-7 9-4,-7 13 1,0 5 0,-4 0 0,-34-6 4,-12-7 2,-1-8-2,-4-5 3,8-12-3,9-7 0,11-10 2,9 0-1,9-3 4,6 0 5,3-6-5,0-26-5,0-3 0,0-1-4,12 7 0,6 10 3,-7 14-1,-2 5 2,2 0-2,5 0-1,5 19 0,10 16 3,-4 9 0,3 5 0,2-5-1,1-9-7,5 3-10,-3-17-28,-2-4-58,-3-4 1,8-13-59</inkml:trace>
        </inkml:traceGroup>
        <inkml:traceGroup>
          <inkml:annotationXML>
            <emma:emma xmlns:emma="http://www.w3.org/2003/04/emma" version="1.0">
              <emma:interpretation id="{28E7B0E9-602E-4A39-A193-AE049B749F34}" emma:medium="tactile" emma:mode="ink">
                <msink:context xmlns:msink="http://schemas.microsoft.com/ink/2010/main" type="inkWord" rotatedBoundingBox="19611,9581 21157,9520 21221,11133 19675,11194"/>
              </emma:interpretation>
            </emma:emma>
          </inkml:annotationXML>
          <inkml:trace contextRef="#ctx0" brushRef="#br0" timeOffset="104685.9877">17392 1515 244,'6'-22'23,"-2"14"-12,-4 4 65,0 4-55,0 0-21,0 21-6,0 51 5,-24 25 1,-6 29 7,-5 9-4,11 2 6,18-11-3,6-12-5,0-20-1,21-21-3,15-11 0,8-16-12,12-21-9,-3-20-20,3-5-30,2 0-27</inkml:trace>
          <inkml:trace contextRef="#ctx0" brushRef="#br0" timeOffset="105377.0272">17876 1862 220,'0'-4'36,"0"-3"-14,17 2 44,31-11-66,19 0-10,5 2 10,7 2 0,1-7-1,-1 5-2,-4-2-38,-17 2-66,-11 0-56</inkml:trace>
          <inkml:trace contextRef="#ctx0" brushRef="#br0" timeOffset="105586.0392">18413 1407 215,'0'-2'49,"8"2"-45,33 0 6,16 27 7,11 34-4,0 23-6,-3 19 2,-10 17 4,-17 18-1,-32 15-2,-9 9-9,-89 13-1,-66 11-6,-63 15-11,-44-2-152</inkml:trace>
          <inkml:trace contextRef="#ctx0" brushRef="#br0" timeOffset="105174.0156">18050 2210 208,'0'-22'54,"0"-4"-46,0-2 21,12-7 16,9-13-39,-1 2 21,4-8-2,-3-15-1,-1 1-3,4-13-13,-7-2 0,1 7-4,-12 4-4,0 21 2,-6 18 3,0 12-3,0 16 6,0 5-3,0 0-5,0 0-3,0 5-5,-3 35 6,-17 23 2,4 17 0,-2-5 0,12 11 0,6-5 0,0-5 0,0-11-2,19-10-4,9-14-2,2-9 1,8-10-1,-8-10-25,5-12-11,-8 0-16,-10 0-21,-4 0-13,-2-3-22</inkml:trace>
        </inkml:traceGroup>
        <inkml:traceGroup>
          <inkml:annotationXML>
            <emma:emma xmlns:emma="http://www.w3.org/2003/04/emma" version="1.0">
              <emma:interpretation id="{14E9196A-2650-40DD-B5E1-8B5A804D0D03}" emma:medium="tactile" emma:mode="ink">
                <msink:context xmlns:msink="http://schemas.microsoft.com/ink/2010/main" type="inkWord" rotatedBoundingBox="21962,9590 24200,9502 24244,10628 22006,10716"/>
              </emma:interpretation>
            </emma:emma>
          </inkml:annotationXML>
          <inkml:trace contextRef="#ctx0" brushRef="#br1" timeOffset="377589.5969">19616 1970 258,'11'1'88,"-11"-1"-88,0 0 8,0 0 11,0 0-8,3 0 4,-3 0 9,3 0-11,0 0-13,-3 0 5,3 0-2,-3 0-2,0 4-1,5-4 0,-5 0-1,0 0-3,13 0 4,7 6 0,15 0 1,6 6-1,-8-6-41,-1 3-125</inkml:trace>
          <inkml:trace contextRef="#ctx0" brushRef="#br1" timeOffset="377829.6106">20476 2021 134,'3'0'135,"0"0"-127,0 0-4,3 0 6,5 0-9,7 0 6,12 0-7,0 0-10,1 0-15,-4 0-41,-6 0-13,-1 0 27,-2 0 8</inkml:trace>
          <inkml:trace contextRef="#ctx0" brushRef="#br1" timeOffset="378715.6613">21405 1371 291,'-18'0'33,"-2"0"-32,-7 12-1,-11 46 7,-6 27 8,4 23 9,6 13 12,13 5-20,18-4-9,3-12 1,0-5-5,24-20 0,20-15 0,6-15 4,9-15-2,2-19-4,1-18 5,3-3 1,0-11-7,0-27 5,-9-7-3,-5-14-1,-10-4 7,-12-11-4,-14-10 4,-7-13 3,-8-2-11,-3-1 0,-52 1-1,-20 7-6,-18 13 2,2 18-7,16 18-15,31 24-13,17 16-88</inkml:trace>
          <inkml:trace contextRef="#ctx0" brushRef="#br1" timeOffset="378318.6386">21449 1766 313,'0'0'48,"0"0"-26,3 0 20,-3 0-27,3 0-10,2 0-3,-5 19-2,0 15 0,0 9 5,0 9 5,0-3-6,0-1-1,0 0 1,0-4-3,0-10 0,0-7-1,0-4 0,0-15-1,0-1-11,0-7-34,0 0-79,21 0-86</inkml:trace>
        </inkml:traceGroup>
      </inkml:traceGroup>
    </inkml:traceGroup>
    <inkml:traceGroup>
      <inkml:annotationXML>
        <emma:emma xmlns:emma="http://www.w3.org/2003/04/emma" version="1.0">
          <emma:interpretation id="{65917827-4BD1-41B4-A544-9B1445EF156D}" emma:medium="tactile" emma:mode="ink">
            <msink:context xmlns:msink="http://schemas.microsoft.com/ink/2010/main" type="paragraph" rotatedBoundingBox="1968,11961 24492,11027 24699,16025 2175,16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B9CD76-33F4-43D0-89AB-56747856621D}" emma:medium="tactile" emma:mode="ink">
              <msink:context xmlns:msink="http://schemas.microsoft.com/ink/2010/main" type="line" rotatedBoundingBox="1968,11961 22189,11123 22300,13784 2078,14623"/>
            </emma:interpretation>
          </emma:emma>
        </inkml:annotationXML>
        <inkml:traceGroup>
          <inkml:annotationXML>
            <emma:emma xmlns:emma="http://www.w3.org/2003/04/emma" version="1.0">
              <emma:interpretation id="{74DCEB6D-9477-4443-A6ED-2F0ABE59C3EE}" emma:medium="tactile" emma:mode="ink">
                <msink:context xmlns:msink="http://schemas.microsoft.com/ink/2010/main" type="inkWord" rotatedBoundingBox="1999,12620 5343,12506 5411,14496 2067,14610"/>
              </emma:interpretation>
              <emma:one-of disjunction-type="recognition" id="oneOf7">
                <emma:interpretation id="interp35" emma:lang="en-US" emma:confidence="0">
                  <emma:literal>4/47=404012143+7,141,214)</emma:literal>
                </emma:interpretation>
                <emma:interpretation id="interp36" emma:lang="en-US" emma:confidence="0">
                  <emma:literal>4/47=404012143+7,211,214)</emma:literal>
                </emma:interpretation>
                <emma:interpretation id="interp37" emma:lang="en-US" emma:confidence="0">
                  <emma:literal>4/47=404012143+7,221,214)</emma:literal>
                </emma:interpretation>
                <emma:interpretation id="interp38" emma:lang="en-US" emma:confidence="0">
                  <emma:literal>4/47=404012143+7,131,214)</emma:literal>
                </emma:interpretation>
                <emma:interpretation id="interp39" emma:lang="en-US" emma:confidence="0">
                  <emma:literal>4/47=404012143+7,121,214)</emma:literal>
                </emma:interpretation>
              </emma:one-of>
            </emma:emma>
          </inkml:annotationXML>
          <inkml:trace contextRef="#ctx0" brushRef="#br0" timeOffset="108166.1868">-348 5027 370,'9'-25'43,"2"14"-43,-4 4-9,-4 7 9,11 41 0,16 44-2,8-34-4,10 1 4,13-17 2,7-11 7,8-11 0,-5-13-5,3 0-2,-3-23 0,-1-19 7,-5-6-7,-15-11 0,-9 0 5,-7 5-2,-14 8 2,-6 3 0,-10 16-2,-4 8-2,0 6 7,0 13-2,0 0-6,0 16 0,-15 52-4,-15 26 4,-8 22 1,5 7 1,5-7 2,15-4-2,10-9-2,3-17 0,0-22-4,0-17-3,0-21-6,0-3-35,13-23-107</inkml:trace>
          <inkml:trace contextRef="#ctx0" brushRef="#br0" timeOffset="108466.2039">1359 4497 132,'0'-27'281,"-7"16"-274,-10 11-5,3 29 5,-10 63-7,-11 49 0,-9 39 5,0 14-1,17 13 6,10 5-1,13-21 7,4-21-8,8-28-8,26-32-6,13-21-4,5-19-7,2-14-15,1-23-52,-4-8-45,-1-25-61</inkml:trace>
          <inkml:trace contextRef="#ctx0" brushRef="#br0" timeOffset="108894.2284">1940 5503 326,'15'-50'14,"2"-8"3,10-1 4,4-5-3,-1-3-18,-3-6 0,-9-5 6,-4-3 11,-11 3 10,0 0-9,-3 8-1,0 19-3,0 13 0,0 19-6,0 12 3,0 7-4,-6 0-7,-11 7-1,-7 44-3,-5 22 2,10 22 2,12 9 1,7-5 0,3-10-1,38-15 0,3-7-4,3-12 2,6-10-6,-9-13 0,-3-20-8,-8-8-28,-1-4-12,-12 0-52,1-31-50</inkml:trace>
          <inkml:trace contextRef="#ctx0" brushRef="#br0" timeOffset="109135.2421">1695 5208 92,'-23'0'213,"20"0"-185,3 0 2,0-9 38,37-17-67,25-10 1,16 1-2,7 0 4,3-2 2,-2 2-5,2 2-1,-9 3-1,-4 4-14,-17 4-45,-14 6-69,-11-3-70</inkml:trace>
          <inkml:trace contextRef="#ctx0" brushRef="#br0" timeOffset="109389.2567">2152 4405 3,'0'-18'324,"14"15"-324,37 3 12,25 0 4,22 38-6,14 37-7,11 23 0,-4 21 4,-13 16 3,-21 16 4,-31 8-8,-34 13-2,-20 2 3,-33 1 0,-38-9-4,-11-25-3,3-25-2,8-24-8,15-31-14,23-17-44,16-39-97</inkml:trace>
        </inkml:traceGroup>
        <inkml:traceGroup>
          <inkml:annotationXML>
            <emma:emma xmlns:emma="http://www.w3.org/2003/04/emma" version="1.0">
              <emma:interpretation id="{E1D45BDF-A5B5-4A26-BE0E-788E7599BBE5}" emma:medium="tactile" emma:mode="ink">
                <msink:context xmlns:msink="http://schemas.microsoft.com/ink/2010/main" type="inkWord" rotatedBoundingBox="6330,12917 7173,12882 7192,13338 6349,13373"/>
              </emma:interpretation>
            </emma:emma>
          </inkml:annotationXML>
          <inkml:trace contextRef="#ctx0" brushRef="#br0" timeOffset="109614.2696">3971 4946 467,'0'-35'8,"29"-3"-3,28 1-5,28 4 0,18 3-28,6 11-48,-11 12-28,-23 7-72</inkml:trace>
          <inkml:trace contextRef="#ctx0" brushRef="#br0" timeOffset="109771.2786">4101 5217 333,'0'0'84,"38"0"-70,53-9 30,50-22-44,15-4-5,1-5-20,-21-5-94</inkml:trace>
        </inkml:traceGroup>
        <inkml:traceGroup>
          <inkml:annotationXML>
            <emma:emma xmlns:emma="http://www.w3.org/2003/04/emma" version="1.0">
              <emma:interpretation id="{5BC1ABF9-4145-4F9D-88BB-BC02CE256940}" emma:medium="tactile" emma:mode="ink">
                <msink:context xmlns:msink="http://schemas.microsoft.com/ink/2010/main" type="inkWord" rotatedBoundingBox="7759,11721 14160,11455 14234,13244 7833,13509"/>
              </emma:interpretation>
            </emma:emma>
          </inkml:annotationXML>
          <inkml:trace contextRef="#ctx0" brushRef="#br0" timeOffset="110820.3386">5416 4150 245,'0'-39'182,"11"2"-172,-11 13-8,6 24 3,5 58-5,2 37-1,14 13-1,11-5 4,6-18-1,14-20-1,4-19-3,-2-17 1,-2-24-1,-2-5-4,-9-10 5,4-41 1,4-10 1,-7-10-1,-4-2 1,-11-5 1,-5 8 4,-7 6 1,-8 15-2,-7 21 0,-6 19 1,0 9-5,0 4-1,0 56-4,-19 35 5,-19 31 5,-3 15 0,-6 6-1,9-2 2,3-11-1,11-20 1,11-23-6,6-26 0,3-19-1,4-14-5,0-16-2,0-10-3,0-6-28,11 0-81,23-8-27</inkml:trace>
          <inkml:trace contextRef="#ctx0" brushRef="#br0" timeOffset="111196.3601">6666 4639 341,'0'0'62,"0"0"-60,-16 1-2,-19 49 5,-6 21-4,-3 15-1,14 3 1,12-11 3,15-9 1,3-20-1,0-13-4,21-18 0,-1-12-5,4-6 5,3 0 1,11-19 17,6-26-9,0-13-8,-6-6 2,-11 2-3,-9 13 1,-15 6 0,-3 16-1,0 11 0,-8 10 0,-32 6-4,-9 0 0,-8 0-4,5 9-4,19-4-5,13 3-21,20-8-50,0 0-106</inkml:trace>
          <inkml:trace contextRef="#ctx0" brushRef="#br0" timeOffset="112388.4283">7130 3881 173,'0'-32'109,"0"24"-89,0 4 45,0 4-7,0 0-47,0 0-11,0 19 0,4 36-1,22 30 1,12 11 6,-1-3 0,9-15-6,1-12 0,4-17-2,4-19-2,-5-17-1,-2-13 1,-1 0 4,1-13 0,1-27 2,-2-9-2,-6-7 0,-1-4-4,-9-2 4,-10 5 1,-4 7 0,-7 12 2,-4 20 0,-6 7 2,0 11-3,0 0-2,0 0-4,0 45-2,0 17 6,-20 27 5,1 3-5,-2 9 4,-4 0-1,1 4-1,3-14 1,2-8-1,2-10-4,6-14 2,8-22-5,3-13-2,0-17-8,0-7-17,0 0-94,27-4-39</inkml:trace>
          <inkml:trace contextRef="#ctx0" brushRef="#br0" timeOffset="112764.4497">8381 4295 203,'0'0'173,"0"0"-169,0 5-1,-15 47 8,-15 17-5,-4 7-6,10-3 8,14-9-3,2-5 2,8-16-2,0-2-5,0-23-2,12-4 2,5-14 0,3 0 0,7 0 9,3-24 3,5-15-10,-5-11 0,-3 4-2,-3-5 0,-7-2 2,-6 10-2,-11-1 0,0 12-2,0 10-5,-17 1-5,-13 5-6,-11 7-24,3 1-36,8 4-29,4-5-77</inkml:trace>
          <inkml:trace contextRef="#ctx0" brushRef="#br0" timeOffset="113335.4824">8785 4658 243,'-6'0'148,"6"0"-147,-3-5 7,3 5 19,0 0-27,0 16-20,0 32 20,-11 17 1,-2 0-1,2 1 0,-2-6-6,5-15-20,5-12-69,3-17-80</inkml:trace>
          <inkml:trace contextRef="#ctx0" brushRef="#br0" timeOffset="113866.5127">9365 4274 269,'0'-7'94,"0"7"-90,0 0 10,0 0 4,0 0-18,0 0-7,-17 0 7,-4 0 1,-2 0 2,5 0 9,9 0 12,1 0-3,8 0-4,0 0-7,0 0-3,0 0-1,4-12-6,17-13 2,3 6-5,3 11 3,-4 5 0,1 3 1,-7 0-1,1 11-1,-12 33-2,-6 1 0,0 7 2,0-5-3,-35 2 2,-9-9 2,-3-6 0,-4-8 2,-1-1 0,19-10 0,12-8-2,7-7 0,14 0 5,0 0-3,0 0 3,0 0-4,0 0-1,14 4 0,13 7 2,14 11-1,14 4 1,13 9-2,4 0-1,2-5-4,2-1-13,-15-4-35,-10-9-90</inkml:trace>
          <inkml:trace contextRef="#ctx0" brushRef="#br0" timeOffset="114617.5558">10391 3378 377,'0'-6'15,"0"-2"-5,0 8-10,-3 35 0,-23 59-13,-7 43 13,-5 41 8,-3 14-1,5 11 8,1-19 3,15-20-7,16-22-11,4-29-2,15-24-6,32-30-12,10-22-15,1-22-97,10-15-55</inkml:trace>
          <inkml:trace contextRef="#ctx0" brushRef="#br0" timeOffset="115259.5924">10754 4080 16,'-6'0'211,"6"0"-184,0 0 7,0-3 32,21-19-60,20 1-5,6-1 5,12-2 6,5-3-7,1-1-5,-5 2-1,5 0-10,-10 12-23,-1-4-81,-10 4-90</inkml:trace>
          <inkml:trace contextRef="#ctx0" brushRef="#br0" timeOffset="115043.5801">10843 4181 271,'-3'-3'68,"3"-2"-63,0-13 60,0-1-34,20-13-31,15-6 0,9-1 0,-3-6 3,-1-7 1,-9 0 3,-10 0-1,-11-1 3,-10 5 2,0 12 1,0 4-3,0 13-3,0 11-1,0 8-3,0 0-1,0 0-1,-13 19-7,-11 33 7,-1 20 0,1 11 1,15-6-1,9-6 1,0-4 0,6-15-1,18-9-7,4-13 4,-1-12-1,6-5-7,-1-13-11,-2 0-19,-3 0-28,-7-9-52,-2-13-48</inkml:trace>
          <inkml:trace contextRef="#ctx0" brushRef="#br0" timeOffset="115516.6072">11246 3467 238,'0'0'34,"27"0"-15,20 12-19,21 35 28,11 20-17,10 29 5,2 20 5,-9 16-9,-17 11 5,-27 7 0,-38-2-8,-11 3-9,-71-14 1,-30-12 1,0-15-2,2-24-12,16-16-8,8-20-60,10-33-192</inkml:trace>
        </inkml:traceGroup>
        <inkml:traceGroup>
          <inkml:annotationXML>
            <emma:emma xmlns:emma="http://www.w3.org/2003/04/emma" version="1.0">
              <emma:interpretation id="{7EC6DF73-AC5A-464D-B84A-3DBADC7BDA2D}" emma:medium="tactile" emma:mode="ink">
                <msink:context xmlns:msink="http://schemas.microsoft.com/ink/2010/main" type="inkWord" rotatedBoundingBox="15051,12167 17263,12076 17306,13118 15094,13209"/>
              </emma:interpretation>
            </emma:emma>
          </inkml:annotationXML>
          <inkml:trace contextRef="#ctx0" brushRef="#br0" timeOffset="116222.6476">12744 4384 244,'-20'8'128,"7"-5"-119,2-3 39,11 0 2,0 0-38,0 0-11,11 0 7,33 0 4,21 0-2,20-14-9,4-4 1,-4-1-2,-4 4-5,-2-3 0,-8 5-10,-6-1-30,-15 4-6,-12-1-28,-17 3-2,-10-3-16,-11 6-24</inkml:trace>
          <inkml:trace contextRef="#ctx0" brushRef="#br0" timeOffset="116435.6598">13130 4031 149,'-11'-5'93,"11"5"-61,0 0 27,0 0-19,0 0-35,0 33-4,0 25 4,11 31 7,-2 8 2,-1 11 1,-5-1 1,-3-2-9,0-11-7,0-5-2,0-15-6,0-18-11,7-16-67,7-21-100</inkml:trace>
          <inkml:trace contextRef="#ctx0" brushRef="#br0" timeOffset="116889.6857">14050 3985 92,'6'-24'292,"-6"24"-280,3 0-4,8 0 4,2 17-12,7 24 0,12 14 5,6-12-4,1-4 2,6-10-2,-1-8-1,0-16 3,-3-5-3,3 0 9,5-5-6,-1-27 0,-1 2-1,-3-6-1,-2 2 2,-1 4 2,-18 5 6,-5 10-2,-12 7 1,-6 8-2,0 0-5,0 0-3,0 35 0,-32 30 0,-18 32 6,-12 8 1,-3 5-5,1-3-1,4-9-1,7-9 0,12-9-2,14-19-4,10-20-8,11-14-18,6-14-39,0-13-75,20 0-65</inkml:trace>
          <inkml:trace contextRef="#ctx0" brushRef="#br0" timeOffset="117114.6986">14919 4484 311,'0'-3'123,"0"3"-121,0 0 17,0 0-5,0 48-13,-11 15-1,-13 11 10,3 2-4,9-9 10,1-8-3,4-16-7,0-10-6,7-15-4,0-7-3,0-11-22,0 0-98</inkml:trace>
        </inkml:traceGroup>
        <inkml:traceGroup>
          <inkml:annotationXML>
            <emma:emma xmlns:emma="http://www.w3.org/2003/04/emma" version="1.0">
              <emma:interpretation id="{044C3DDF-F002-403E-BD12-E3C2A2491648}" emma:medium="tactile" emma:mode="ink">
                <msink:context xmlns:msink="http://schemas.microsoft.com/ink/2010/main" type="inkWord" rotatedBoundingBox="17815,11839 22212,11657 22292,13603 17896,13785"/>
              </emma:interpretation>
            </emma:emma>
          </inkml:annotationXML>
          <inkml:trace contextRef="#ctx0" brushRef="#br0" timeOffset="118434.7741">15647 3972 133,'-6'-11'65,"6"-2"-65,-5 2 30,5 4 17,0 7-28,0-4 10,-3 4 12,3 0-4,0 0-11,0 0-6,0 0-8,0 0-8,-3 0-4,0 11-5,-4 40-3,-10 22 8,0 22 2,-1 11-1,6-9-1,1-5-3,4-9 3,-2-13 0,-2-16-1,4-24 1,0-12-1,7-12 1,0-6 1,0 0-1,0 0 0,14-38 0,21-4-8,4-10 6,5 6 1,2 9 1,-6 10-1,-2 8-2,-7 16-1,-7 3 1,-8 0 3,-5 0-4,-5 22-1,-6 18-1,0 8 1,0-2 5,-3 0 1,-24-3 0,-14-8 7,-10-5-5,-1-9 8,11-13-5,8-4-5,6-4 1,7 0 1,-1-25-3,4-12-4,-1 1-4,12 1 4,3 9-12,3 4-1,0 11-14,0 7-47,0 1-35</inkml:trace>
          <inkml:trace contextRef="#ctx0" brushRef="#br0" timeOffset="118786.7942">16087 4488 247,'0'-13'129,"0"5"-127,0 8 19,0 0 23,0 0-43,0 0-1,0 0 0,0 0-1,3 17-1,-3 28 2,3 9 12,-3 13 1,0 4-5,0-1-4,0-3 4,-9-12-1,2-8-3,2-16-2,5-13 0,0-2 0,0-11-2,0-5-2,0 0-2,0 0-6,0 0-20,0-21-33,12-10-93</inkml:trace>
          <inkml:trace contextRef="#ctx0" brushRef="#br0" timeOffset="119086.8114">16464 4822 254,'4'14'15,"-4"8"-4,4 18 7,-4 8 3,0 8-21,-11-4 1,-19-9-1,-1-8 0,7-11-11,8-3-55,8-7-92</inkml:trace>
          <inkml:trace contextRef="#ctx0" brushRef="#br0" timeOffset="119679.8453">17062 4351 244,'0'0'41,"0"0"-38,0 0 24,0 0-5,0 0-19,0 0 2,0 0 21,0 0 6,0 0-3,0 0-4,0 0-9,0 0-5,0 0-5,0 0-3,0 0 2,6 0 0,8 0 5,2 0-7,8 0-3,-4 0-1,1 0-2,-4 27-4,-2 13 5,-12 12-4,-3 0 2,0 3 1,-27-6-2,-17-1 4,-9-5 0,0-6-1,1-6 2,12-13 0,8-4 3,15-14-3,11 0 0,6 0 3,0 0 1,0 0 1,9-5-5,23-16-7,6 7 6,6 0 1,0 14 1,1 0-1,5 0 0,5 19-1,2 16 0,8 3-11,-3 2-31,-18-10-84,-3-11-136</inkml:trace>
          <inkml:trace contextRef="#ctx0" brushRef="#br0" timeOffset="120129.8711">18369 3862 322,'-16'0'0,"-19"6"-14,-9 63 14,-14 34 10,-10 23-8,3 15 15,8 11 3,13-1 2,20-7 1,16-14-15,8-19-8,11-18-3,30-22-11,3-17-54,13-25-144</inkml:trace>
          <inkml:trace contextRef="#ctx0" brushRef="#br0" timeOffset="120487.8915">18592 4688 6,'27'-56'206,"9"4"-187,5-10-16,11-8 81,-1-13-30,7-12-41,-1-9 3,-5-3 2,-8 12-14,-13 20 10,-11 23-13,-14 23 6,-6 16 1,0 7 1,0 6-9,0 0 0,-3 37-10,-27 26 10,-8 30 1,8 5 3,13 0-3,17-2 0,0-14-2,6-9-1,32-14-4,6-7-4,-3-15-11,-4-15-37,-2-14-66,-9-8-69</inkml:trace>
          <inkml:trace contextRef="#ctx0" brushRef="#br0" timeOffset="120698.9036">18628 4356 254,'0'-9'85,"0"-9"-60,8-8 49,36-1-62,16-6-12,19 4-3,3 3 2,-1 7-1,-2-2-4,-5 6-21,-4 2-67,1 1-67</inkml:trace>
          <inkml:trace contextRef="#ctx0" brushRef="#br0" timeOffset="120937.9171">19268 3531 241,'17'0'51,"42"7"-46,20 51 22,13 31 4,6 31-21,-2 23 3,-15 10 11,-20 8-8,-29-2 10,-32 0-15,-41 7-9,-71-6-2,-59 1 0,-35-8-14,-24-5-70,-23-19-162</inkml:trace>
        </inkml:traceGroup>
      </inkml:traceGroup>
      <inkml:traceGroup>
        <inkml:annotationXML>
          <emma:emma xmlns:emma="http://www.w3.org/2003/04/emma" version="1.0">
            <emma:interpretation id="{5A4941A4-5520-40A5-9CD7-E69077DCD745}" emma:medium="tactile" emma:mode="ink">
              <msink:context xmlns:msink="http://schemas.microsoft.com/ink/2010/main" type="line" rotatedBoundingBox="12607,14770 24626,14265 24700,16025 12681,16530"/>
            </emma:interpretation>
          </emma:emma>
        </inkml:annotationXML>
        <inkml:traceGroup>
          <inkml:annotationXML>
            <emma:emma xmlns:emma="http://www.w3.org/2003/04/emma" version="1.0">
              <emma:interpretation id="{9084B79F-0E24-4E2D-A5AD-1E85E2DEBC15}" emma:medium="tactile" emma:mode="ink">
                <msink:context xmlns:msink="http://schemas.microsoft.com/ink/2010/main" type="inkWord" rotatedBoundingBox="12662,15083 15093,15116 15075,16380 12644,16346"/>
              </emma:interpretation>
              <emma:one-of disjunction-type="recognition" id="oneOf8">
                <emma:interpretation id="interp40" emma:lang="en-US" emma:confidence="0">
                  <emma:literal>+426521214)</emma:literal>
                </emma:interpretation>
                <emma:interpretation id="interp41" emma:lang="en-US" emma:confidence="0">
                  <emma:literal>+426221214)</emma:literal>
                </emma:interpretation>
                <emma:interpretation id="interp42" emma:lang="en-US" emma:confidence="0">
                  <emma:literal>+425212147)</emma:literal>
                </emma:interpretation>
                <emma:interpretation id="interp43" emma:lang="en-US" emma:confidence="0">
                  <emma:literal>+4265212147)</emma:literal>
                </emma:interpretation>
                <emma:interpretation id="interp44" emma:lang="en-US" emma:confidence="0">
                  <emma:literal>+4262212147)</emma:literal>
                </emma:interpretation>
              </emma:one-of>
            </emma:emma>
          </inkml:annotationXML>
          <inkml:trace contextRef="#ctx0" brushRef="#br0" timeOffset="121523.9508">10288 7661 284,'-3'19'108,"3"-19"-106,0 0 6,30 0 27,38 0-19,32-11-13,18-16-3,5-13 1,-4 6-1,-2 3 0,-11 4-5,-15 8-8,-13-2-7,-20 8-15,-23 2-60,-19 4-23</inkml:trace>
          <inkml:trace contextRef="#ctx0" brushRef="#br0" timeOffset="121815.9674">10819 7158 212,'-30'-19'63,"16"9"-54,14 10 39,0 0-5,0 3-35,0 50-7,3 27 22,14 31-4,-5 13-7,-9 8-4,0-3-2,-3-19-5,0-8-1,3-19-5,8-20-5,2-14-24,-2-18-66,12-25-85</inkml:trace>
          <inkml:trace contextRef="#ctx0" brushRef="#br0" timeOffset="127428.2885">11576 6988 258,'0'-8'26,"0"-2"-19,0-1 11,0 6 8,0 5-24,0 0-2,0 0 12,0-3 10,0 3 3,0 0-3,0 0-2,0 0-2,0 0-7,0 0-1,0 0-3,0 0-7,0 0 0,0 35-6,10 13 6,18 17 11,2-3-10,8-6 0,-2-8-1,9-7-1,-4-11 0,3-19 0,-3-8 0,-3-3-2,0 0 2,-5-14 1,-1-27 2,-9-2-2,-7-10 2,-2 5-2,-7-7 3,1 9 0,-8 12-3,3 10 3,-3 12 0,0 12-2,0 0 1,0 6-2,0 48-2,-18 20 2,-5 18 2,-1 3-1,0-2-1,4-11-1,2-4-2,9-8-8,-5-16-19,14-14-39,0-15-51,0-17-114</inkml:trace>
          <inkml:trace contextRef="#ctx0" brushRef="#br0" timeOffset="127816.3107">12322 7624 278,'0'-3'98,"0"-10"-97,0-3 25,0 4 24,0-9-50,6-3 1,18-1-1,8 3 5,-2 6 3,-3 9 2,-7 7-4,-6 0-4,-7 14-2,-7 28-2,0 9 2,0 9 1,-16 10-1,-19-3 3,-12 3-3,-15-7 0,0-8 0,6-6 3,11-17 2,25-18-3,12-10-2,8-4 3,0 0-1,28 0-2,26-18 14,17-22-12,8 5-2,-1 5 0,-2 2-5,-5 7-11,-7 5-21,-2 8-69</inkml:trace>
        </inkml:traceGroup>
        <inkml:traceGroup>
          <inkml:annotationXML>
            <emma:emma xmlns:emma="http://www.w3.org/2003/04/emma" version="1.0">
              <emma:interpretation id="{8E536029-1535-43DF-B877-D00805FFD8AF}" emma:medium="tactile" emma:mode="ink">
                <msink:context xmlns:msink="http://schemas.microsoft.com/ink/2010/main" type="inkWord" rotatedBoundingBox="15657,14915 17916,14820 17972,16162 15713,16257"/>
              </emma:interpretation>
            </emma:emma>
          </inkml:annotationXML>
          <inkml:trace contextRef="#ctx0" brushRef="#br0" timeOffset="130869.4853">13300 6857 45,'0'-22'49,"-3"9"-20,3 5 7,0-6 6,0 3-21,0 6 1,0-6 3,0 6 9,0 2 2,0 3-4,0 0-7,0 0-5,0 0-11,0 0-9,0 35-3,0 22 3,0 13 0,7 19 1,5-3 1,-1 3-1,-4-7 0,-4-11-2,2-9 1,-5-22 0,0-10-1,0-15-1,0-11 2,0-4 2,3 0-1,0 0 2,3-16-3,8-24 0,4-5 0,5-11 0,1 0 0,3 5 0,3 11-2,-1 7 0,1 11-7,0 9 9,-2 11 0,-1 2 1,0 0-1,-7 7-5,-5 23-2,-3 10 7,-4 2 0,-8 0 0,0 1 0,0 5 3,-17-12-2,-18-6 0,2-5 0,-2-13 1,2 0 2,4-12-2,6 0 2,2 0-2,5-16-2,2-10-2,5-6-3,-3 5-2,6 5-4,-2 4-18,2 7-32,3-3-22,3 14-8,0 0-40</inkml:trace>
          <inkml:trace contextRef="#ctx0" brushRef="#br0" timeOffset="131403.5159">14103 7376 231,'-23'0'14,"7"0"-8,8-7 20,8-8 15,0-1-41,0-5 7,0 5 7,27-3-11,4 10 8,7 1-4,-5 8-4,2 0-2,-5 0-1,-6 23-9,-7 21 1,-2 5 8,-12 9 0,-3 3 0,0-2 1,-15-2-1,-22-4 4,-8-10-1,-5-10 3,5-6-6,8-8 7,7-12-6,3-1 6,9-6-4,7 0 3,11 0 1,0 0 2,0 0-3,0 0 5,0 0-7,8 0 0,13 0-1,2 0-2,4 0 1,0 0-2,5 0-1,1 3 1,2 21-2,1 0-6,2 5-6,0-8-24,0 1-51,-2 0-53</inkml:trace>
          <inkml:trace contextRef="#ctx0" brushRef="#br0" timeOffset="131612.5278">14875 7626 270,'0'0'77,"0"30"-72,-15 23 6,-12 5 14,4 6-25,-6-5 0,13-7-12,2-12-16,5-6-35,4-12-40,5-11-79</inkml:trace>
          <inkml:trace contextRef="#ctx0" brushRef="#br0" timeOffset="132242.5639">15167 7357 153,'3'-13'82,"0"5"-80,0 4 17,-3 4 31,0-7-31,0 7-13,0 0 10,0 0 10,0-3-6,0-6 0,0 1 4,0-10-15,-3 2-6,3-3 2,0-2-4,0 7 1,0-5 0,0 3 4,3 0-4,18 4-1,11 0-1,-6 6 5,12 6-8,-1 0 6,-3 0-3,-7 0 0,-3 3-3,-10 27-4,-7 4 4,-7 10 1,0-3 2,-7 9-3,-31-7 3,-6 1 2,0-7-2,3-11 0,8-8 2,9-5-1,3-11 1,10 1-2,5-3 2,3 0 0,3 0-1,0 0 0,0 0 0,0 0-1,0 0-6,0 4-1,6 3 7,11 4 4,7 4-4,3 1 3,11 1-2,3 5-1,10 1-2,1-6-6,-5-1-6,-3-10-32,-2-1-73,-3-5-52</inkml:trace>
        </inkml:traceGroup>
        <inkml:traceGroup>
          <inkml:annotationXML>
            <emma:emma xmlns:emma="http://www.w3.org/2003/04/emma" version="1.0">
              <emma:interpretation id="{3216A11A-D70D-4B26-B278-C31EBEAE43B8}" emma:medium="tactile" emma:mode="ink">
                <msink:context xmlns:msink="http://schemas.microsoft.com/ink/2010/main" type="inkWord" rotatedBoundingBox="18551,14520 20063,14456 20136,16192 18624,16255"/>
              </emma:interpretation>
            </emma:emma>
          </inkml:annotationXML>
          <inkml:trace contextRef="#ctx0" brushRef="#br0" timeOffset="132886.6007">16455 6372 44,'0'-13'306,"0"13"-279,0 5-26,-3 65-1,-26 46 0,-7 45 6,-8 20-4,6 10 4,3-9 3,16-22 8,11-24-8,8-22-9,0-20 0,41-24-10,7-22-4,4-30-19,-2-9-46,9-9-35</inkml:trace>
          <inkml:trace contextRef="#ctx0" brushRef="#br0" timeOffset="133505.6361">16904 7034 50,'-16'0'192,"11"-2"-157,5 2-1,0-11 25,14 0-18,45-11-41,18-4-11,20 1 11,1-6-4,-2-5-11,-4 4-20,-15 8-44,-21-1-11,-18 1-35</inkml:trace>
          <inkml:trace contextRef="#ctx0" brushRef="#br0" timeOffset="133657.6448">17364 6419 207,'0'0'16,"0"0"-8,17 0 1,27 24-8,18 32 1,9 23 13,-6 19-5,-7 18-3,-20 16 2,-28 16-3,-10 8 3,-62 16-2,-63 0-7,-45 1-1,-25 2-40,-13-19-109</inkml:trace>
          <inkml:trace contextRef="#ctx0" brushRef="#br0" timeOffset="133262.6222">16948 7320 14,'0'-9'304,"0"-7"-265,0-6-33,14-8 28,10-14-34,0-1 0,3-10 10,1-7 13,-4-5-3,-1-11-7,-2 3-2,-4-4-5,-7 1 1,-10 11-6,0 18-1,0 21 3,0 16 3,0 12 0,0 0-6,0 6-4,-10 39-3,-10 26 7,-4 18 1,10 4-1,14-4-2,0-9 2,0-14-5,14-10 3,13-16-8,-3-13-5,3-5-4,-4-17-22,6-5-18,-10 0-25,-2 0-20</inkml:trace>
        </inkml:traceGroup>
        <inkml:traceGroup>
          <inkml:annotationXML>
            <emma:emma xmlns:emma="http://www.w3.org/2003/04/emma" version="1.0">
              <emma:interpretation id="{64C417D2-8C19-486B-A92A-F4425CC81BE9}" emma:medium="tactile" emma:mode="ink">
                <msink:context xmlns:msink="http://schemas.microsoft.com/ink/2010/main" type="inkWord" rotatedBoundingBox="21169,15104 21341,15096 21343,15138 21170,15145"/>
              </emma:interpretation>
            </emma:emma>
          </inkml:annotationXML>
          <inkml:trace contextRef="#ctx0" brushRef="#br1" timeOffset="379421.7016">18802 6954 328,'27'16'51,"-7"-13"-51,-17-3 0,-3 0 0,18 4-22,10 0-84,5 1 20,12-3-44</inkml:trace>
        </inkml:traceGroup>
        <inkml:traceGroup>
          <inkml:annotationXML>
            <emma:emma xmlns:emma="http://www.w3.org/2003/04/emma" version="1.0">
              <emma:interpretation id="{8577883C-516E-43E5-B296-8BF73A0ECA00}" emma:medium="tactile" emma:mode="ink">
                <msink:context xmlns:msink="http://schemas.microsoft.com/ink/2010/main" type="inkWord" rotatedBoundingBox="22301,14692 24640,14594 24700,16025 22361,16123"/>
              </emma:interpretation>
            </emma:emma>
          </inkml:annotationXML>
          <inkml:trace contextRef="#ctx0" brushRef="#br1" timeOffset="379609.7125">19954 7004 385,'0'0'31,"0"0"-27,3 0-1,3 0-3,18 0-43,17 0-73,24 0-25</inkml:trace>
          <inkml:trace contextRef="#ctx0" brushRef="#br1" timeOffset="379772.7218">20635 7069 231,'3'0'57,"4"0"-57,16-3 0,15-5-16,24-7-181</inkml:trace>
          <inkml:trace contextRef="#ctx0" brushRef="#br1" timeOffset="380673.7733">21790 6526 152,'-58'-34'113,"4"16"-106,-1 18 11,1 0 2,-1 22-10,-7 37-4,-3 19 14,1 17-2,7 21-1,5 7 4,12 12 0,8 3-8,15-13-4,14-2-5,3-19-3,0-8 1,35-17-1,9-12-1,10-22 0,7-19 4,18-20 3,13-6-5,11-40 2,1-27 0,2-19-4,-3-11 0,-12-27 1,-2-11 4,-13-15 1,-16-4 0,-16 11-5,-23 23-1,-21 20-5,-10 23-3,-69 22-9,-33 15-8,-35 21-30,-10 16-63</inkml:trace>
          <inkml:trace contextRef="#ctx0" brushRef="#br1" timeOffset="380258.7496">21481 6927 181,'15'-9'48,"9"-3"-44,11-6 0,3 8 12,-2-2-8,2 12 2,-3 0 4,-8 0-4,0 4-8,-10 25-2,-11 18 0,-6 6 1,0-5 0,-23 10 8,-25 0 0,-17-4 6,-9 2 1,-11-7-14,-1-6 19,11-14-9,18-12-9,22-11 8,25-6-5,10 0-2,0 0 7,0 0-3,4 0 4,19-11-7,12-1-5,5-1 0,4 8 1,8 5-1,-1 0 0,7 0 0,-1 5 0,5 23-1,-7-2-2,-11 3-2,-3-5-31,-8-9 20,-1-2-103,-8-10-97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59:50.7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2AC7BA-EC2F-4832-AAAF-7330D7755465}" emma:medium="tactile" emma:mode="ink">
          <msink:context xmlns:msink="http://schemas.microsoft.com/ink/2010/main" type="writingRegion" rotatedBoundingBox="10564,7936 13298,9601 12703,10576 9969,8911"/>
        </emma:interpretation>
      </emma:emma>
    </inkml:annotationXML>
    <inkml:traceGroup>
      <inkml:annotationXML>
        <emma:emma xmlns:emma="http://www.w3.org/2003/04/emma" version="1.0">
          <emma:interpretation id="{3AD79CCF-9B8C-4F35-9CCB-499296A2B9CC}" emma:medium="tactile" emma:mode="ink">
            <msink:context xmlns:msink="http://schemas.microsoft.com/ink/2010/main" type="paragraph" rotatedBoundingBox="10564,7936 13298,9601 12703,10576 9969,8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70E96C-F0C8-4DB0-94E6-B8024CF9125F}" emma:medium="tactile" emma:mode="ink">
              <msink:context xmlns:msink="http://schemas.microsoft.com/ink/2010/main" type="line" rotatedBoundingBox="10564,7936 13298,9601 12703,10576 9969,8911"/>
            </emma:interpretation>
          </emma:emma>
        </inkml:annotationXML>
        <inkml:traceGroup>
          <inkml:annotationXML>
            <emma:emma xmlns:emma="http://www.w3.org/2003/04/emma" version="1.0">
              <emma:interpretation id="{40D1D679-7D91-402D-A7AD-DFDCF1A072D6}" emma:medium="tactile" emma:mode="ink">
                <msink:context xmlns:msink="http://schemas.microsoft.com/ink/2010/main" type="inkWord" rotatedBoundingBox="10564,7936 13298,9601 12703,10576 9969,8911"/>
              </emma:interpretation>
              <emma:one-of disjunction-type="recognition" id="oneOf0">
                <emma:interpretation id="interp0" emma:lang="en-US" emma:confidence="0">
                  <emma:literal>ten</emma:literal>
                </emma:interpretation>
                <emma:interpretation id="interp1" emma:lang="en-US" emma:confidence="1">
                  <emma:literal>try -</emma:literal>
                </emma:interpretation>
                <emma:interpretation id="interp2" emma:lang="en-US" emma:confidence="0">
                  <emma:literal>¥42</emma:literal>
                </emma:interpretation>
                <emma:interpretation id="interp3" emma:lang="en-US" emma:confidence="0">
                  <emma:literal>£42</emma:literal>
                </emma:interpretation>
                <emma:interpretation id="interp4" emma:lang="en-US" emma:confidence="0">
                  <emma:literal>Jer</emma:literal>
                </emma:interpretation>
              </emma:one-of>
            </emma:emma>
          </inkml:annotationXML>
          <inkml:trace contextRef="#ctx0" brushRef="#br0">5881-719 209,'-6'-13'151,"2"-6"-148,0 5 20,4 9 20,0 5-34,0 0 10,0 0 7,0 0-23,0 0-1,0 0 1,0 0-1,0 5-2,0 20 3,0 15 1,0 11 6,23 6-3,6 18-2,7 8 8,13-1-10,5 7 3,4-4-5,-4-1 0,-2-2-2,-8 7 1,-4-7 0,-2-8 0,0-6 0,-5-15-1,-1-12-3,-9-4 1,-5-18 1,-9-5-2,-1-7-5,-5-3 3,-3-1-18,0-3-28,0 0-64,0 0-45</inkml:trace>
          <inkml:trace contextRef="#ctx0" brushRef="#br0" timeOffset="389.0222">5860 559 280,'-3'0'81,"3"-5"-75,0-3 40,0 2-46,21 6-3,2-3 3,4 3 12,14 0-3,7 3-5,-1 18 1,5 7-5,-11-7 3,-1 7-3,-5-5 3,-8-6-1,-10-4 2,-11-10-3,-1-3 0,-5 0 2,0 0 8,0 0 14,10-3 3,4-32-18,9-11-7,4-3-3,3-12 3,8-12-3,3 0 0,-3 11-2,-5 10-2,-6 24-2,-12 14-3,-1 7-15,-2 7-29,6 0-88,-4 0-99</inkml:trace>
          <inkml:trace contextRef="#ctx0" brushRef="#br0" timeOffset="887.0508">6794 620 224,'0'0'121,"0"0"-103,0 0 49,0 0-42,0 0-23,0 0-2,0 22 0,0 8-2,13 10 2,4-2 1,4-5 0,3-9-2,-4-10-1,1-1 1,-1-13 0,4 0 2,6 0 14,2-13-13,1-14-2,-2-6 6,-4-8-6,-3 1 0,-3-5 7,-7 9-6,-8 10 0,-3 14 4,-3 5-4,0 7-1,0 0-1,0 19-6,-6 34 5,-26 12 2,-1 8 6,3-6-6,10-5-1,5-5-1,4-1-7,11-6-32,-3-14-112,3-15-71</inkml:trace>
          <inkml:trace contextRef="#ctx0" brushRef="#br0" timeOffset="1226.0701">7343 794 340,'0'-18'54,"9"-7"-47,26 1 28,9 9-35,4-1 3,-1 14 5,1 2-3,-7 0-2,-3 2-3,-12 33 0,-8 13 0,-15 7 0,-3 6 1,0 4 3,-30-3 1,-5-8-3,2-4 6,9-17-6,10-11 5,14-17-5,0-5 0,21 0 13,53-29 4,38-15 5,32-8-16,6 3-8,-3 4 0,-14 11-1,-18 6-13,-26 21-21,-36 2-150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59:39.01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EB9FC2-C332-4CC8-8A8F-FD34927A6C64}" emma:medium="tactile" emma:mode="ink">
          <msink:context xmlns:msink="http://schemas.microsoft.com/ink/2010/main" type="writingRegion" rotatedBoundingBox="5454,7965 5488,10666 3040,10696 3007,7995"/>
        </emma:interpretation>
      </emma:emma>
    </inkml:annotationXML>
    <inkml:traceGroup>
      <inkml:annotationXML>
        <emma:emma xmlns:emma="http://www.w3.org/2003/04/emma" version="1.0">
          <emma:interpretation id="{3051B588-6672-4945-9D5F-21EC90A32550}" emma:medium="tactile" emma:mode="ink">
            <msink:context xmlns:msink="http://schemas.microsoft.com/ink/2010/main" type="paragraph" rotatedBoundingBox="5455,8022 5488,10666 4719,10675 4687,80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3D2C25-139D-4AA1-B578-B7A54DC7FB1E}" emma:medium="tactile" emma:mode="ink">
              <msink:context xmlns:msink="http://schemas.microsoft.com/ink/2010/main" type="line" rotatedBoundingBox="5455,8022 5488,10666 4719,10675 4687,8031"/>
            </emma:interpretation>
          </emma:emma>
        </inkml:annotationXML>
        <inkml:traceGroup>
          <inkml:annotationXML>
            <emma:emma xmlns:emma="http://www.w3.org/2003/04/emma" version="1.0">
              <emma:interpretation id="{B57484CE-E86E-4319-97D6-FEAF9A30D756}" emma:medium="tactile" emma:mode="ink">
                <msink:context xmlns:msink="http://schemas.microsoft.com/ink/2010/main" type="inkWord" rotatedBoundingBox="5455,8022 5488,10666 4719,10675 4687,8031"/>
              </emma:interpretation>
              <emma:one-of disjunction-type="recognition" id="oneOf0">
                <emma:interpretation id="interp0" emma:lang="en-US" emma:confidence="0">
                  <emma:literal>in,</emma:literal>
                </emma:interpretation>
                <emma:interpretation id="interp1" emma:lang="en-US" emma:confidence="0">
                  <emma:literal>Y v</emma:literal>
                </emma:interpretation>
                <emma:interpretation id="interp2" emma:lang="en-US" emma:confidence="0">
                  <emma:literal>y v</emma:literal>
                </emma:interpretation>
                <emma:interpretation id="interp3" emma:lang="en-US" emma:confidence="0">
                  <emma:literal>in'.</emma:literal>
                </emma:interpretation>
                <emma:interpretation id="interp4" emma:lang="en-US" emma:confidence="0">
                  <emma:literal>i v</emma:literal>
                </emma:interpretation>
              </emma:one-of>
            </emma:emma>
          </inkml:annotationXML>
          <inkml:trace contextRef="#ctx0" brushRef="#br0">11 56 165,'-11'-19'134,"11"3"-120,0 5 50,0 1-28,0 9-33,8 1-3,16 0 6,3 0 7,11 33-13,-2 9 1,2 7 6,-3 10-3,-5 2-4,-4 6-1,-5-12 1,0-6 0,-7-12 0,-5-9 0,2-12 1,-4-11-1,-4-5 6,8 0-4,2-17 17,7-34 5,7-16-24,11-6 13,-3 2-13,6 4 0,3 12-7,-5 14 3,-4 15-11,-5 15-21,-12 11-52,-12 0-196</inkml:trace>
          <inkml:trace contextRef="#ctx0" brushRef="#br0" timeOffset="-379.0216">447-644 169,'0'-16'56,"0"2"-10,0 7 27,0 6-40,0 1-2,-4 0 7,4 0-17,0 0-8,0 6-10,0 40-3,-7 18 0,1 22 10,-8 12 1,4 3-3,-4-3-7,1-1-1,2-12 5,2-10-5,1-7 3,5-12-3,0-11-1,3-8-3,0-16 2,0-9-10,0-5-1,0-7-12,0 0-28,-7 0-54,-10 0-145</inkml:trace>
          <inkml:trace contextRef="#ctx0" brushRef="#br0" timeOffset="613.035">68 1374 290,'0'-7'0,"0"-2"-19,24 9 12,7 0 7,-1 0 0,-3 0 3,-6 28-2,-4 12-1,-14 5 7,-3 7-7,0 4 2,-9-5 4,-18-3-4,-1-12 5,7-18 0,12-2 5,2-13 3,7-3-15,0 0 34,0 0-8,3-33-12,31-15-14,7 0 4,3-7-5,0 10 3,-3 5 0,-14 8 3,-9 15 0,-7 10 4,-11 7 11,0 0-9,0 0-11,0 0-1,0 30 1,0 7 6,0 6 0,0-8-5,0-9-1,6-1-6,18-17-4,6-1-18,15-7-74,0 0-121</inkml:trace>
          <inkml:trace contextRef="#ctx0" brushRef="#br0" timeOffset="771.0441">787 1530 248,'-12'41'127,"-14"10"-109,-4 11 37,10-14-33,17 4-18,3-7-4,0 3-14,6-2-25,8-10-213</inkml:trace>
        </inkml:traceGroup>
      </inkml:traceGroup>
    </inkml:traceGroup>
    <inkml:traceGroup>
      <inkml:annotationXML>
        <emma:emma xmlns:emma="http://www.w3.org/2003/04/emma" version="1.0">
          <emma:interpretation id="{B9A7C294-1742-4F64-B760-4500E22073C2}" emma:medium="tactile" emma:mode="ink">
            <msink:context xmlns:msink="http://schemas.microsoft.com/ink/2010/main" type="paragraph" rotatedBoundingBox="3557,7952 3823,9847 3076,9952 2810,80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C511F0-39EC-4EC9-8567-252C999A56EE}" emma:medium="tactile" emma:mode="ink">
              <msink:context xmlns:msink="http://schemas.microsoft.com/ink/2010/main" type="line" rotatedBoundingBox="3557,7952 3823,9847 3076,9952 2810,8057"/>
            </emma:interpretation>
          </emma:emma>
        </inkml:annotationXML>
        <inkml:traceGroup>
          <inkml:annotationXML>
            <emma:emma xmlns:emma="http://www.w3.org/2003/04/emma" version="1.0">
              <emma:interpretation id="{42D37889-FA85-4714-A378-CBEDC81A93F3}" emma:medium="tactile" emma:mode="ink">
                <msink:context xmlns:msink="http://schemas.microsoft.com/ink/2010/main" type="inkWord" rotatedBoundingBox="3557,7952 3823,9847 3076,9952 2810,8057"/>
              </emma:interpretation>
              <emma:one-of disjunction-type="recognition" id="oneOf1">
                <emma:interpretation id="interp5" emma:lang="en-US" emma:confidence="0">
                  <emma:literal>in.</emma:literal>
                </emma:interpretation>
                <emma:interpretation id="interp6" emma:lang="en-US" emma:confidence="0">
                  <emma:literal>is.</emma:literal>
                </emma:interpretation>
                <emma:interpretation id="interp7" emma:lang="en-US" emma:confidence="0">
                  <emma:literal>I,</emma:literal>
                </emma:interpretation>
                <emma:interpretation id="interp8" emma:lang="en-US" emma:confidence="0">
                  <emma:literal>I.</emma:literal>
                </emma:interpretation>
                <emma:interpretation id="interp9" emma:lang="en-US" emma:confidence="0">
                  <emma:literal>i.</emma:literal>
                </emma:interpretation>
              </emma:one-of>
            </emma:emma>
          </inkml:annotationXML>
          <inkml:trace contextRef="#ctx0" brushRef="#br1" timeOffset="7441.4257">-1615 121 260,'-3'-4'30,"3"4"2,0 0 24,0 0-49,0 0-4,0 0-2,0 0 1,20 15 4,12 7 4,7 6 2,3 2-5,2-2-4,8 5 0,-11-1-3,3-1 0,-11-2 2,-1 0-2,-5-9 0,-14-10 0,1-2 0,-8-8 0,2 0 5,-5 0 21,7-18-4,10-25-4,1-11-10,2-5-8,-5 0 0,-9 7-1,2 7 0,-1 12-6,-2 11-5,-5 12-13,0 10-31,-3 0-75,0 0-114</inkml:trace>
          <inkml:trace contextRef="#ctx0" brushRef="#br1" timeOffset="6983.3995">-1427-533 52,'-6'0'108,"3"0"-44,-2-3-7,2 0-14,3 1-10,0 2-7,0 0-6,0 0-1,0 0-2,0 0-4,0 0 1,0 0-5,0 0-3,0 0 1,0 0-4,0 0 4,0 0-1,0 0 4,0-7 0,0 7-3,0-4 3,0 4-3,0 0-2,0 0 3,0 0-2,0 0-2,0 0 1,0 0-5,0 0 4,0 0-1,0-3-3,0 1 4,0-1-1,0-10-2,0 1-1,0 4-1,0 1 1,0-2 0,0 3 1,0-7-1,0-5-1,8 4-2,-2 0 3,-3 2 0,0 3 0,0-4 0,-3 7 1,0 4-1,0 2-1,0 0 1,0 0-1,0 0-5,0 0 4,0 0-6,8 24-1,-1 24 7,7 25 2,-2 8 2,6 12-2,2 4 1,-2-5 1,-6-9-2,3-7 1,-9-14-1,5-5 0,-5-6-1,1-6 1,-4-12 0,-3-7-3,0-15 0,0-7-3,0-1-2,0-3-11,5 0-6,-2 0-15,-3 0-17,0 0-89,0 0-93</inkml:trace>
          <inkml:trace contextRef="#ctx0" brushRef="#br1" timeOffset="8117.4643">-1662 909 224,'-4'-14'41,"1"9"-12,3-2 48,0 7-52,0 0-10,0 0-3,0 0-12,0 0-6,10 26 6,13-2 2,6 0-2,1-13 0,5-4-1,-5-7-6,0 0 6,4 0 1,1-15 17,2-18-14,-6-4-2,-7-6-1,-7 9 5,-7 9-5,-4 9 8,-6 5 1,0 11-4,0 0 0,0 0-5,0 0-5,0 24-3,0 16 8,-6 14 2,-15 9 1,9-7 1,-3-5-4,1-8 1,5-9 1,5-3-2,0-10-2,4-9 2,0-3-3,0-9-10,0 0-14,4 0-62,12 0-41,13 0-68</inkml:trace>
          <inkml:trace contextRef="#ctx0" brushRef="#br1" timeOffset="8447.4832">-1038 1006 112,'0'0'183,"0"0"-152,0 0-26,0 0-5,0 24 0,0 3 3,0 2 0,3-2-2,11-6 1,-4-9-2,4-5 0,-8-7 4,-3 0-1,4 0 4,4 0 14,6-12 6,-1-19-19,1 4-6,-6 0 4,-1 1 1,-7 8-3,-3 0 5,0 8 0,0 8-2,0-5-2,0 7-5,-24 0 0,-3 0-4,-3 0-6,5 12-6,9-1-42,8-3-76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59:37.5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DE4B181-2A97-4384-8285-A6A5539FB3EC}" emma:medium="tactile" emma:mode="ink">
          <msink:context xmlns:msink="http://schemas.microsoft.com/ink/2010/main" type="writingRegion" rotatedBoundingBox="935,10397 2031,8379 2865,8832 1768,10850"/>
        </emma:interpretation>
      </emma:emma>
    </inkml:annotationXML>
    <inkml:traceGroup>
      <inkml:annotationXML>
        <emma:emma xmlns:emma="http://www.w3.org/2003/04/emma" version="1.0">
          <emma:interpretation id="{4AEF5F85-FD8C-4AA5-AE02-01E36E4FA5CB}" emma:medium="tactile" emma:mode="ink">
            <msink:context xmlns:msink="http://schemas.microsoft.com/ink/2010/main" type="paragraph" rotatedBoundingBox="935,10397 2031,8379 2865,8832 1768,10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5D61E3-EF5F-4224-BA07-7EDE322D1E0A}" emma:medium="tactile" emma:mode="ink">
              <msink:context xmlns:msink="http://schemas.microsoft.com/ink/2010/main" type="line" rotatedBoundingBox="935,10397 2031,8379 2865,8832 1768,10850"/>
            </emma:interpretation>
          </emma:emma>
        </inkml:annotationXML>
        <inkml:traceGroup>
          <inkml:annotationXML>
            <emma:emma xmlns:emma="http://www.w3.org/2003/04/emma" version="1.0">
              <emma:interpretation id="{E6FC9956-8F73-4360-B204-2E34F0545414}" emma:medium="tactile" emma:mode="ink">
                <msink:context xmlns:msink="http://schemas.microsoft.com/ink/2010/main" type="inkWord" rotatedBoundingBox="935,10397 2031,8379 2865,8832 1768,10850"/>
              </emma:interpretation>
              <emma:one-of disjunction-type="recognition" id="oneOf0">
                <emma:interpretation id="interp0" emma:lang="en-US" emma:confidence="0">
                  <emma:literal>not</emma:literal>
                </emma:interpretation>
                <emma:interpretation id="interp1" emma:lang="en-US" emma:confidence="0">
                  <emma:literal>nor</emma:literal>
                </emma:interpretation>
                <emma:interpretation id="interp2" emma:lang="en-US" emma:confidence="0">
                  <emma:literal>non</emma:literal>
                </emma:interpretation>
                <emma:interpretation id="interp3" emma:lang="en-US" emma:confidence="0">
                  <emma:literal>ton</emma:literal>
                </emma:interpretation>
                <emma:interpretation id="interp4" emma:lang="en-US" emma:confidence="0">
                  <emma:literal>Hon</emma:literal>
                </emma:interpretation>
              </emma:one-of>
            </emma:emma>
          </inkml:annotationXML>
          <inkml:trace contextRef="#ctx0" brushRef="#br0">-3644 1522 299,'0'-21'14,"0"-5"7,23 4 0,14 2-7,-2 10-14,-1 10 2,-4 0-2,-6 0-3,-3 22 2,-12 16 2,-4 20 1,-5-4 0,0-3 1,-5 3-3,-19-9 0,1-9 0,2-17 1,8-4 2,6-11 3,3-4 5,4 0-3,0 0 5,0-31-11,0-9 1,11-8-6,13 0 6,6 2 2,2 11 2,-5-3-5,0 14 1,-7 2 3,-6 10-4,-7 6 6,-4 6-7,-3 0 3,0 0-4,0 0-8,0 13 1,0 16 7,0 12 8,0-1-3,0-10-5,0-6 0,0 0-1,0-2-6,14-9 5,2 0-7,12-12-13,9-1-35,7 0-72,11 0-84</inkml:trace>
          <inkml:trace contextRef="#ctx0" brushRef="#br0" timeOffset="300.0172">-2854 1509 25,'0'-8'310,"-17"8"-295,-1 0 0,-2 8 7,-4 28-15,6 11-4,6-5 5,9 2-5,3-4 2,0-7 1,20-9-5,13-11-1,9-12-1,5-1 1,-3 0 13,0-26-10,-9-11-2,-14-5 3,-12-5 3,-9 7-4,0 3 3,0 10-2,-23 9-4,-15 9-1,-7 9-10,-2 0-15,3 0-52,6 9-91</inkml:trace>
          <inkml:trace contextRef="#ctx0" brushRef="#br0" timeOffset="-1115.0637">-2438-202 188,'-18'0'127,"4"-6"-127,1-13 10,10 14 44,3 5-40,0 0-14,0 0 0,0 0 1,0 0 6,0 0 1,0 0 2,0 0 0,0 0-5,0 0 0,0 0 1,0 0-5,0 0 3,0 0 1,0 0 2,0 0 0,0 0-3,0 3-3,0 10 0,0 17 1,0 13 2,0 6 1,0 21-1,3-3 3,-3 4-5,0 0-1,0-4 2,0-2 1,0-17-2,0-5-1,0-16-1,0-8 0,0-3-6,0-14 5,0 2-9,0-4-6,0 0-21,0 0-40,0-6-111</inkml:trace>
          <inkml:trace contextRef="#ctx0" brushRef="#br0" timeOffset="-746.0427">-2841 268 228,'-4'-7'71,"4"-2"-69,0 4 76,0 1-23,0 1-50,0 3-3,0 0 6,0 0-4,11 7-2,13 34 0,9 15 6,2 11-7,-2 5 2,-1-1 2,-5-5-5,-4-8 4,-5-12-3,-4-12 0,-4-13 2,-4-12 1,2-9-2,-2 0 6,11 0 6,10-27 4,18-19-4,5-15-11,5 1-3,-1 1 0,-2 0-4,-4 4-4,-1 10-11,-9 13-15,-14 20-38,-12 12-115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6:59:48.6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B7F730A-3687-4710-A582-78118A29AEEE}" emma:medium="tactile" emma:mode="ink">
          <msink:context xmlns:msink="http://schemas.microsoft.com/ink/2010/main" type="writingRegion" rotatedBoundingBox="-708,8522 21332,6153 22372,15831 332,18200"/>
        </emma:interpretation>
      </emma:emma>
    </inkml:annotationXML>
    <inkml:traceGroup>
      <inkml:annotationXML>
        <emma:emma xmlns:emma="http://www.w3.org/2003/04/emma" version="1.0">
          <emma:interpretation id="{C1DA0DF5-FE48-4F1F-8C89-CBE8F4B388BB}" emma:medium="tactile" emma:mode="ink">
            <msink:context xmlns:msink="http://schemas.microsoft.com/ink/2010/main" type="paragraph" rotatedBoundingBox="5813,7763 6919,10015 6280,10329 5174,807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B52DFFB-FAA3-4951-9FA9-4EA4CB9C2DE9}" emma:medium="tactile" emma:mode="ink">
              <msink:context xmlns:msink="http://schemas.microsoft.com/ink/2010/main" type="line" rotatedBoundingBox="5813,7763 6919,10015 6280,10329 5174,8078"/>
            </emma:interpretation>
          </emma:emma>
        </inkml:annotationXML>
        <inkml:traceGroup>
          <inkml:annotationXML>
            <emma:emma xmlns:emma="http://www.w3.org/2003/04/emma" version="1.0">
              <emma:interpretation id="{3BB5C26C-FCF4-406A-A818-C493103FD5EC}" emma:medium="tactile" emma:mode="ink">
                <msink:context xmlns:msink="http://schemas.microsoft.com/ink/2010/main" type="inkWord" rotatedBoundingBox="5813,7763 6919,10015 6280,10329 5174,8078"/>
              </emma:interpretation>
              <emma:one-of disjunction-type="recognition" id="oneOf0">
                <emma:interpretation id="interp0" emma:lang="en-US" emma:confidence="0">
                  <emma:literal>We,</emma:literal>
                </emma:interpretation>
                <emma:interpretation id="interp1" emma:lang="en-US" emma:confidence="0">
                  <emma:literal>Wei,</emma:literal>
                </emma:interpretation>
                <emma:interpretation id="interp2" emma:lang="en-US" emma:confidence="0">
                  <emma:literal>Wei.</emma:literal>
                </emma:interpretation>
                <emma:interpretation id="interp3" emma:lang="en-US" emma:confidence="0">
                  <emma:literal>Ira,</emma:literal>
                </emma:interpretation>
                <emma:interpretation id="interp4" emma:lang="en-US" emma:confidence="0">
                  <emma:literal>tin</emma:literal>
                </emma:interpretation>
              </emma:one-of>
            </emma:emma>
          </inkml:annotationXML>
          <inkml:trace contextRef="#ctx0" brushRef="#br0">4112-4138 82,'-3'-21'44,"-5"9"-5,8 3 20,0 0-19,0 4-2,0 0-2,0 2-19,0 0 1,0 3 12,0 0-12,0 0-3,0 0 3,0 0-5,0 0-1,0 0-5,0 0-7,0 0 0,0 3-1,8 35 0,22 20 1,8 24 7,3 19 2,0 12-8,-4 6 0,4 5 0,-6-5 0,-5-14-1,1-4 1,-7-12-1,0-16-2,-12-15 2,-4-21 0,-1-11 0,-7-18 0,3-2 1,0-2-1,0-4 1,-3 0-3,0 0-5,0-23-43,0 6-50,0 4-74</inkml:trace>
          <inkml:trace contextRef="#ctx0" brushRef="#br0" timeOffset="524.0299">4174-2822 244,'0'-16'48,"0"2"-32,0-4 56,10 4-63,13 2-2,6 0 4,-2 12-2,-1 0-5,1 0-4,2 5 1,1 20-1,0 13 0,1-9 1,-4-7 0,-9 0 1,2-10 0,-10-3 0,-4-6-2,2-3 1,-5 0 4,3 0 1,2 0 20,-1-27-10,2-10-8,2-15 3,-1-7-5,7-12 2,-3-4-7,7-3-1,-5 14 0,1 16 0,-6 20-3,-5 15 2,-2 13-10,2 0-16,2 7-45,-2 29-23,0 23-62</inkml:trace>
          <inkml:trace contextRef="#ctx0" brushRef="#br0" timeOffset="974.0557">4617-2360 254,'0'0'38,"0"0"-26,0 7 8,0 5-5,17 13-14,10 2 11,-3 6-7,2 1 1,-2-6-4,-7-10 3,-2 1-5,-3-14 3,-1-2 4,-1-3 2,1 0 5,6 0 12,7-29-16,6-12-3,-3-2-6,-3-6 0,-4 7 4,-2-2-4,-4 11 4,-5 11 2,-6 13 0,-3 6-1,0 3-6,0 0-4,0 19-7,0 21 11,0 17 3,0 2-2,-3 0 5,-6-14-5,6-5-1,3-3 0,0-16-7,0 1-5,0-10-19,0-3-52,0-7-81</inkml:trace>
          <inkml:trace contextRef="#ctx0" brushRef="#br0" timeOffset="1230.0701">5206-2332 9,'0'-5'229,"0"5"-206,0 0-15,0 0-2,0 32 9,10 11 13,-3 3 7,0 2-5,7-4-10,-8 1-11,9-10 8,-6-14-7,-3-2-9,2-13 5,-8-3-6,0-3 0,3 0 0,-3 0-2,0 0-7,0-3-25,0-29-207</inkml:trace>
        </inkml:traceGroup>
      </inkml:traceGroup>
    </inkml:traceGroup>
    <inkml:traceGroup>
      <inkml:annotationXML>
        <emma:emma xmlns:emma="http://www.w3.org/2003/04/emma" version="1.0">
          <emma:interpretation id="{FA5D41E3-3067-47CF-9726-BA1CC51598C8}" emma:medium="tactile" emma:mode="ink">
            <msink:context xmlns:msink="http://schemas.microsoft.com/ink/2010/main" type="paragraph" rotatedBoundingBox="9888,7594 10966,10012 9844,10511 8767,809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ADB753B-2E49-47C4-A812-4D10243A1C83}" emma:medium="tactile" emma:mode="ink">
              <msink:context xmlns:msink="http://schemas.microsoft.com/ink/2010/main" type="line" rotatedBoundingBox="9888,7594 10966,10011 9844,10511 8767,8093"/>
            </emma:interpretation>
          </emma:emma>
        </inkml:annotationXML>
        <inkml:traceGroup>
          <inkml:annotationXML>
            <emma:emma xmlns:emma="http://www.w3.org/2003/04/emma" version="1.0">
              <emma:interpretation id="{CAB1F42A-8597-4DC8-8072-3B091D594520}" emma:medium="tactile" emma:mode="ink">
                <msink:context xmlns:msink="http://schemas.microsoft.com/ink/2010/main" type="inkWord" rotatedBoundingBox="9888,7594 10966,10011 9844,10511 8767,8093"/>
              </emma:interpretation>
              <emma:one-of disjunction-type="recognition" id="oneOf1">
                <emma:interpretation id="interp5" emma:lang="en-US" emma:confidence="0">
                  <emma:literal>for</emma:literal>
                </emma:interpretation>
                <emma:interpretation id="interp6" emma:lang="en-US" emma:confidence="0">
                  <emma:literal>ins</emma:literal>
                </emma:interpretation>
                <emma:interpretation id="interp7" emma:lang="en-US" emma:confidence="0">
                  <emma:literal>bias</emma:literal>
                </emma:interpretation>
                <emma:interpretation id="interp8" emma:lang="en-US" emma:confidence="0">
                  <emma:literal>kiaps</emma:literal>
                </emma:interpretation>
                <emma:interpretation id="interp9" emma:lang="en-US" emma:confidence="0">
                  <emma:literal>Kiaps</emma:literal>
                </emma:interpretation>
              </emma:one-of>
            </emma:emma>
          </inkml:annotationXML>
          <inkml:trace contextRef="#ctx0" brushRef="#br1" timeOffset="-7522.4302">7567-3196 274,'0'-18'65,"0"2"-62,0 10 51,24-4-40,14 10-13,3 0 8,-2 10-7,3 30-2,-5 6 0,-7 9 4,-6-3-1,-6 0-2,-7-12-1,-5-10 0,-3-12 1,-3-15-1,0-3 6,0 0 7,0 0 20,6-18 1,9-28-12,2-15-22,10-9-2,11 2 2,0 10-2,1 14-7,-4 14-7,-5 16-13,-6 14-25,-7 0-32,-6 30-96</inkml:trace>
          <inkml:trace contextRef="#ctx0" brushRef="#br1" timeOffset="-7884.451">7880-4146 189,'0'-30'34,"0"-4"14,0 12 25,0 12-26,0 4-31,0 4 8,0 2 0,0 0-9,0 0-1,0 0-12,0 40 1,0 21 1,0 15 0,0 18 3,0 14-3,0-1-1,0 6 1,0-5-4,0-8 1,0-12-1,0-15 0,0-16 0,0-13 0,6-13 0,2-17 0,-4-7-1,-4-7-1,3 0-2,3 0-5,2-3-13,-2-23-48,4-4-121</inkml:trace>
          <inkml:trace contextRef="#ctx0" brushRef="#br1" timeOffset="-6870.393">8007-2363 316,'0'0'75,"0"-9"-72,0-10 29,26 8-32,16-2 3,2 3 3,0 10-3,-6 0-3,-11 0-2,-10 34 2,-10 9-2,-7 3-1,0 10 3,-27 0 4,-18-2-3,-2-11 1,9-13-1,11-11 0,16-13 5,11-6-4,0 0 2,0 0 1,0 0-5,0-19-3,18-8 3,-4 3 1,-2-4 0,6 4 1,-7-1-2,5 2 0,-2 6 0,0-4 0,2 0 0,1 2 0,-2-6 2,2-1 0,-1 0-1,-2-2-1,0 4 1,-4-3 1,4 2-1,-2 4 0,0 5-1,0 5 0,-4 0-1,-8 9 0,3 2 1,-3 0 0,0 0-1,0 6-6,0 28 7,-11 12 7,-1 3-4,-6-7 3,7-4-5,11-8 0,0-9-1,0-5-1,0-8-6,14 0-5,16-8-5,11 0-35,4 0-95</inkml:trace>
          <inkml:trace contextRef="#ctx0" brushRef="#br1" timeOffset="-6502.3719">8596-2246 169,'0'0'100,"0"0"-100,0 0 23,0 0 1,0 0-23,6 0 6,5 0 29,2 0-12,-2 0-5,-1 0-3,1 0-5,-5 0-5,8 0-4,-4 3 5,4 13-5,-5 2 0,-2 6-1,-3 9-1,-4 14 15,0 1-5,0 8-1,-7 4 0,-23-1-1,-5-3-2,14-24-2,12-6-3,9-17 3,0-9-3,58 0 5,26-27 15,30-16-21,19-13-4,9 4-19,-2 6-68,-27-2-242</inkml:trace>
        </inkml:traceGroup>
      </inkml:traceGroup>
    </inkml:traceGroup>
    <inkml:traceGroup>
      <inkml:annotationXML>
        <emma:emma xmlns:emma="http://www.w3.org/2003/04/emma" version="1.0">
          <emma:interpretation id="{6F61BF5D-14A2-4A78-862B-EEF7FBEF8F35}" emma:medium="tactile" emma:mode="ink">
            <msink:context xmlns:msink="http://schemas.microsoft.com/ink/2010/main" type="paragraph" rotatedBoundingBox="1552,11925 15276,11240 15339,12498 1615,131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84CAE64-2F94-4504-BD31-A682DB3ED6A5}" emma:medium="tactile" emma:mode="ink">
              <msink:context xmlns:msink="http://schemas.microsoft.com/ink/2010/main" type="line" rotatedBoundingBox="1552,11925 15276,11240 15339,12498 1615,13182"/>
            </emma:interpretation>
          </emma:emma>
        </inkml:annotationXML>
        <inkml:traceGroup>
          <inkml:annotationXML>
            <emma:emma xmlns:emma="http://www.w3.org/2003/04/emma" version="1.0">
              <emma:interpretation id="{2FE2F229-D26C-4A42-9740-5527F150FD8A}" emma:medium="tactile" emma:mode="ink">
                <msink:context xmlns:msink="http://schemas.microsoft.com/ink/2010/main" type="inkWord" rotatedBoundingBox="1557,12035 3447,11941 3492,12839 1602,12933"/>
              </emma:interpretation>
              <emma:one-of disjunction-type="recognition" id="oneOf2">
                <emma:interpretation id="interp10" emma:lang="en-US" emma:confidence="0">
                  <emma:literal>put</emma:literal>
                </emma:interpretation>
                <emma:interpretation id="interp11" emma:lang="en-US" emma:confidence="0">
                  <emma:literal>Put</emma:literal>
                </emma:interpretation>
                <emma:interpretation id="interp12" emma:lang="en-US" emma:confidence="0">
                  <emma:literal>Putt</emma:literal>
                </emma:interpretation>
                <emma:interpretation id="interp13" emma:lang="en-US" emma:confidence="0">
                  <emma:literal>Puf</emma:literal>
                </emma:interpretation>
                <emma:interpretation id="interp14" emma:lang="en-US" emma:confidence="0">
                  <emma:literal>punt</emma:literal>
                </emma:interpretation>
              </emma:one-of>
            </emma:emma>
          </inkml:annotationXML>
          <inkml:trace contextRef="#ctx0" brushRef="#br1" timeOffset="188442.7783">0 92 212,'24'-34'16,"11"7"-11,4 5 20,7 16-14,5 6-6,5 0-1,3 15-4,-15 30 0,-9 9 0,-18 2 3,-17 1-1,0 1 4,-14-6 13,-36-6-5,-9 0 4,1-15-1,1-6-6,12-17-7,11-8 4,10 0 0,10 0-4,4-11-4,7-16-8,3-5-16,0 8-26,3-1-66</inkml:trace>
          <inkml:trace contextRef="#ctx0" brushRef="#br1" timeOffset="188156.7619">59 370 268,'23'-38'103,"-7"-9"-101,-16 8 32,0 1 8,8 14-29,-5 13 13,-3 6-3,3 3-16,-3 2-1,0 0-6,0 0 0,0 12-3,0 37-10,0 24 13,0 23 8,-14 4-8,-10-9 2,4-13 2,10-23-4,4-10-1,3-22-8,3-14-5,0-9-38,0 0-45,0-16-35</inkml:trace>
          <inkml:trace contextRef="#ctx0" brushRef="#br1" timeOffset="188893.8039">672 199 283,'0'0'26,"0"0"-22,0 12-6,0 25 4,0 10 3,0 8 11,0-3 0,0-9-7,0-8-4,9-13-4,2-6-1,2-13 4,1-3 0,7 0 1,2 0 6,8-15-1,-8-6 1,-2-5-4,-1 3-2,-5 5 3,-9 5-4,0 4-2,-1 4-1,-5 0 0,0 5-1,0 0-3,0 0-2,3 10-5,3 12 2,9 11 8,5 1 0,4-13 0,6 1 0,5-14-5,1-2 0,2-6-4,3 0-13,-3-27-21,-2-8-29,-4-9-24,-2 4-4</inkml:trace>
          <inkml:trace contextRef="#ctx0" brushRef="#br1" timeOffset="189124.8173">1391 18 52,'3'-36'72,"0"9"2,-3 11 2,0 3-10,0 10-4,0 3-15,0 0-28,0 0-17,0 29-2,0 28-4,0 26 4,0 17 9,-11 3-4,8-2 1,0-6-5,3-12-1,0-10-3,0-9-1,0-15 0,14-12-6,-1-21-11,-2-8-38,-2-8-51,-6 0-71</inkml:trace>
          <inkml:trace contextRef="#ctx0" brushRef="#br1" timeOffset="189289.8264">1315 423 220,'0'-9'141,"0"5"-126,0 1 20,41-8-28,27-8-3,17-2-4,13 2-3,5 3-32,-3 8-67,-5 5-91</inkml:trace>
        </inkml:traceGroup>
        <inkml:traceGroup>
          <inkml:annotationXML>
            <emma:emma xmlns:emma="http://www.w3.org/2003/04/emma" version="1.0">
              <emma:interpretation id="{D8C3F663-EBDB-4D59-9782-D9A0F58935D4}" emma:medium="tactile" emma:mode="ink">
                <msink:context xmlns:msink="http://schemas.microsoft.com/ink/2010/main" type="inkWord" rotatedBoundingBox="4250,11790 5528,11726 5569,12554 4291,12618"/>
              </emma:interpretation>
              <emma:one-of disjunction-type="recognition" id="oneOf3">
                <emma:interpretation id="interp15" emma:lang="en-US" emma:confidence="1">
                  <emma:literal>the</emma:literal>
                </emma:interpretation>
                <emma:interpretation id="interp16" emma:lang="en-US" emma:confidence="0">
                  <emma:literal>The</emma:literal>
                </emma:interpretation>
                <emma:interpretation id="interp17" emma:lang="en-US" emma:confidence="0">
                  <emma:literal>she</emma:literal>
                </emma:interpretation>
                <emma:interpretation id="interp18" emma:lang="en-US" emma:confidence="0">
                  <emma:literal>He</emma:literal>
                </emma:interpretation>
                <emma:interpretation id="interp19" emma:lang="en-US" emma:confidence="0">
                  <emma:literal>Tse</emma:literal>
                </emma:interpretation>
              </emma:one-of>
            </emma:emma>
          </inkml:annotationXML>
          <inkml:trace contextRef="#ctx0" brushRef="#br1" timeOffset="190250.8814">2715 211 216,'-3'-19'67,"0"8"-60,3-4 52,0 1-22,24 0-30,26 2-7,9 5 0,-6 5 0,0 2-2,-9 0 2,-3 0-2,-8 0-2,-9 0 3,-7 0 1,-7 0 4,-2-19 2,-2-11 0,-3-5 4,0-5-1,2-5-1,5 4 8,-1-3-11,8 7 4,1 8-7,-4 9-2,-5 13 0,3 7-1,-3 0-5,-3 53 1,2 14 4,-8 22-1,0 9-1,-8-7 6,-12-8-1,4-16-2,2-15-1,7-17 1,4-17 0,3-15 0,0-3 2,0 0 8,0-24 0,21-13-10,6 4 1,0 1-2,-4 12 1,-2 3 0,-1 9 0,4 1-2,11 2 1,9-8 1,3-2-1,4-4 1,-4-4-1,-2-9 1,-1-2-2,-9-2 2,-8-4 0,-13-6 0,-11 3 3,-3-3-3,0 13-1,0 18 1,0 4-3,-6 11-6,-23 19 6,-4 40 3,-11 19 6,6 8 0,17 1-2,21-10 2,0-17-5,65-20 2,38-13-6,19-23 2,18-4-191</inkml:trace>
          <inkml:trace contextRef="#ctx0" brushRef="#br1" timeOffset="189582.8435">2963-257 393,'-3'-9'27,"0"9"-18,3 0 11,0 3-20,-6 49-1,-1 25 1,-4 20 9,5 3-7,3-4-2,3-4 0,0-9-1,0-12-3,0-13-9,0-6-29,-5-19-73,-4-15-99</inkml:trace>
        </inkml:traceGroup>
        <inkml:traceGroup>
          <inkml:annotationXML>
            <emma:emma xmlns:emma="http://www.w3.org/2003/04/emma" version="1.0">
              <emma:interpretation id="{706F109D-5537-4C87-B01E-B5A4BED8ACDD}" emma:medium="tactile" emma:mode="ink">
                <msink:context xmlns:msink="http://schemas.microsoft.com/ink/2010/main" type="inkWord" rotatedBoundingBox="7076,11842 9082,11742 9127,12638 7121,12738"/>
              </emma:interpretation>
              <emma:one-of disjunction-type="recognition" id="oneOf4">
                <emma:interpretation id="interp20" emma:lang="en-US" emma:confidence="0">
                  <emma:literal>2.4</emma:literal>
                </emma:interpretation>
                <emma:interpretation id="interp21" emma:lang="en-US" emma:confidence="1">
                  <emma:literal>N, y</emma:literal>
                </emma:interpretation>
                <emma:interpretation id="interp22" emma:lang="en-US" emma:confidence="0">
                  <emma:literal>N,4</emma:literal>
                </emma:interpretation>
                <emma:interpretation id="interp23" emma:lang="en-US" emma:confidence="0">
                  <emma:literal>NM</emma:literal>
                </emma:interpretation>
                <emma:interpretation id="interp24" emma:lang="en-US" emma:confidence="0">
                  <emma:literal>2-4</emma:literal>
                </emma:interpretation>
              </emma:one-of>
            </emma:emma>
          </inkml:annotationXML>
          <inkml:trace contextRef="#ctx0" brushRef="#br1" timeOffset="191355.9449">5527 71 303,'0'-13'46,"3"-14"-41,33-8 25,20 8-21,29 2-6,-23 25 1,-5 0-2,-10 0-2,-6 49 0,-20 3-2,-13 20 2,-8 2 0,-8-2 1,-43-1 1,-7-14 2,1-9-3,1-17 7,18-16-6,18-9-1,17-6 1,3 0 8,0-25 5,3-27-15,32-16 0,12 2 0,8-18 3,7-1 2,1 5-3,7 1-2,-10 13 0,-8 14 1,-19 19 1,-9 9 3,-13 14 0,-11 10 2,0 0-7,0 16-1,-24 38-1,-20 24 2,-8 7 4,8 0 4,17-13-8,20-14 0,7-10-1,10-11 0,42-12-7,8-10 7,19-12-18,3-3-35,4 0-83</inkml:trace>
          <inkml:trace contextRef="#ctx0" brushRef="#br1" timeOffset="191514.9539">6698 381 204,'-44'42'36,"-7"5"-1,-1 1-6,12-5-25,12-9-4,15-7-6,13-8-14,0-10-33,10-9-170</inkml:trace>
          <inkml:trace contextRef="#ctx0" brushRef="#br1" timeOffset="191881.975">7039-227 234,'4'-12'135,"-4"12"-127,0 3-7,0 41 1,0 14-2,6 2 11,14 7-11,15-20 1,9-10 3,1-11-4,8-12 0,-5-14 1,-4 0 1,-3-19 3,-6-21-5,-2-3 0,-4 2 1,-6 0 1,-7 10 3,-5 14 0,-8 12 1,-3 5 3,0 5-9,0 43-5,0 19 5,0 12 13,-20 10-8,-10 0-2,-5-6-3,8-9 0,10-13-4,4-7-14,2-17-69,8-12-169</inkml:trace>
        </inkml:traceGroup>
        <inkml:traceGroup>
          <inkml:annotationXML>
            <emma:emma xmlns:emma="http://www.w3.org/2003/04/emma" version="1.0">
              <emma:interpretation id="{C03ACC4F-D6AA-433E-8767-ED540322E286}" emma:medium="tactile" emma:mode="ink">
                <msink:context xmlns:msink="http://schemas.microsoft.com/ink/2010/main" type="inkWord" rotatedBoundingBox="10516,11490 15277,11252 15339,12498 10578,12735"/>
              </emma:interpretation>
              <emma:one-of disjunction-type="recognition" id="oneOf5">
                <emma:interpretation id="interp25" emma:lang="en-US" emma:confidence="0">
                  <emma:literal>values</emma:literal>
                </emma:interpretation>
                <emma:interpretation id="interp26" emma:lang="en-US" emma:confidence="0">
                  <emma:literal>value y</emma:literal>
                </emma:interpretation>
                <emma:interpretation id="interp27" emma:lang="en-US" emma:confidence="0">
                  <emma:literal>value 9</emma:literal>
                </emma:interpretation>
                <emma:interpretation id="interp28" emma:lang="en-US" emma:confidence="0">
                  <emma:literal>Values</emma:literal>
                </emma:interpretation>
                <emma:interpretation id="interp29" emma:lang="en-US" emma:confidence="0">
                  <emma:literal>value 1</emma:literal>
                </emma:interpretation>
              </emma:one-of>
            </emma:emma>
          </inkml:annotationXML>
          <inkml:trace contextRef="#ctx0" brushRef="#br1" timeOffset="192378.0033">8964-341 386,'0'-21'34,"0"21"-33,0 0 27,10 0-28,17 32-1,11 25 1,3 13 5,6 18-5,-3-10 3,-6-8-3,-5-8 1,-7-16 1,-14-14-2,-1-14 1,-11-17 1,4-1 4,-1 0 19,11-1 5,5-49-3,9-14-27,6-13 1,0-16 2,4-1-1,-5 2-2,2 9 0,-8 26-1,-9 22-4,-9 18-1,-6 13-10,0 4-25,5 0-33,5 0-68,4 31-25</inkml:trace>
          <inkml:trace contextRef="#ctx0" brushRef="#br1" timeOffset="192761.0253">10078-365 70,'7'-12'148,"-7"12"-117,0 0 21,0 0-27,-30 18-14,-29 35 12,-12 12-3,-5 5-8,19 5-2,20-5-3,16-13-6,15-14-2,6-14 0,0-10 0,0-8 1,23-11 4,14 0 8,4-7-5,3-27-2,0-14-2,-3-8-1,-3-6 4,0 8-2,-11 0 1,-6 19-1,-9 13 6,-4 17-1,-1 5-7,-7 0-2,0 11-6,0 35-4,6 13 10,5 5 2,6-7-2,7-6-4,0-6-10,3-17-17,-4-11-66,-2-10-65</inkml:trace>
          <inkml:trace contextRef="#ctx0" brushRef="#br1" timeOffset="192984.038">10515-599 284,'9'-23'36,"-9"14"-26,3 9 63,-3 0-58,0 21-15,7 38 0,1 21 22,-5 21-2,-3-4-5,0 5-6,0-8-9,0-8-3,0-10 0,0-14-8,0-18-10,0-17-42,0-13-77</inkml:trace>
          <inkml:trace contextRef="#ctx0" brushRef="#br1" timeOffset="193556.0707">10926-333 242,'11'-22'34,"-8"15"18,0 4-3,-3 3-33,0 0-2,3 10-14,5 29 1,-2 14 8,4 2-5,-2 1 1,1-18-2,5-4-1,-4-12-2,1-16 3,2-6-3,1 0 1,10 0 8,6-28 0,4-7-9,-4-16 1,-4 6 0,-3-7 0,-7 12 0,2 6 0,-1 9-1,-3 17 0,-4-3-1,4 11-1,2 0 1,1 22-5,4 18 5,-1 6 1,4-9 0,0-5 1,4-12-1,2-7 2,3-13-2,2 0 2,6 0-2,0-32 1,7-6-1,-1-13 0,-3-3-1,-6 0 1,-8-16 1,-6 11 0,-7 5 3,-10 15-2,-3 21 5,-4 14 0,0 4-7,0 15-7,-34 37 7,-4 20 8,1 7-3,14-8 1,18-8-4,5-10-2,20-17-5,39-15 0,20-7-18,13-9-116</inkml:trace>
          <inkml:trace contextRef="#ctx0" brushRef="#br1" timeOffset="194076.1005">13028-93 360,'0'0'26,"0"0"22,34 0-4,28 0-34,20 0-2,10-5-5,-1-7-3,-5 2 0,-12-4 0,-12 1-1,-18-3-7,-17 2-17,-16-8-11,-11 4-18,0-9-32,-17-5-35,-28 2 106,-5-1 15,-2-2 3,4-4 13,7 5 17,11 12 3,6 4 12,10 7 11,14 9-19,0 0-23,0 0-17,0 0-1,0 9 1,21 19 9,13 3 7,11-4-10,2-5-4,0-10 6,1-6-7,-10-3 8,-8 2-1,-2-1-5,-15 6 5,-2 11-5,-5 14 0,-6 21 5,0 12-4,-9 15 24,-40-1-18,-25 7 0,-21 3-10,-22 9-2,-8-2-21,-28-10-107</inkml:trace>
        </inkml:traceGroup>
      </inkml:traceGroup>
    </inkml:traceGroup>
    <inkml:traceGroup>
      <inkml:annotationXML>
        <emma:emma xmlns:emma="http://www.w3.org/2003/04/emma" version="1.0">
          <emma:interpretation id="{016BD4A4-1D3B-487C-A2D5-FE46EA8780F1}" emma:medium="tactile" emma:mode="ink">
            <msink:context xmlns:msink="http://schemas.microsoft.com/ink/2010/main" type="paragraph" rotatedBoundingBox="-110,14162 14053,12510 14251,14204 87,15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ED942A-3529-40E6-B8B1-E2BCADDF40CF}" emma:medium="tactile" emma:mode="ink">
              <msink:context xmlns:msink="http://schemas.microsoft.com/ink/2010/main" type="line" rotatedBoundingBox="-110,14162 14053,12510 14251,14204 87,15856"/>
            </emma:interpretation>
          </emma:emma>
        </inkml:annotationXML>
        <inkml:traceGroup>
          <inkml:annotationXML>
            <emma:emma xmlns:emma="http://www.w3.org/2003/04/emma" version="1.0">
              <emma:interpretation id="{1A3CAADD-C8B9-41A2-B7DA-5F3FBD6C1E23}" emma:medium="tactile" emma:mode="ink">
                <msink:context xmlns:msink="http://schemas.microsoft.com/ink/2010/main" type="inkWord" rotatedBoundingBox="-110,14162 14053,12510 14251,14204 87,15856"/>
              </emma:interpretation>
              <emma:one-of disjunction-type="recognition" id="oneOf6">
                <emma:interpretation id="interp30" emma:lang="en-US" emma:confidence="0">
                  <emma:literal>5.2147=415+8+9</emma:literal>
                </emma:interpretation>
                <emma:interpretation id="interp31" emma:lang="en-US" emma:confidence="0">
                  <emma:literal>5.2147=415+8+7</emma:literal>
                </emma:interpretation>
                <emma:interpretation id="interp32" emma:lang="en-US" emma:confidence="0">
                  <emma:literal>5.2141=415+8+7</emma:literal>
                </emma:interpretation>
                <emma:interpretation id="interp33" emma:lang="en-US" emma:confidence="0">
                  <emma:literal>5.21477=415+8+9</emma:literal>
                </emma:interpretation>
                <emma:interpretation id="interp34" emma:lang="en-US" emma:confidence="0">
                  <emma:literal>5.21477=415+8+7</emma:literal>
                </emma:interpretation>
              </emma:one-of>
            </emma:emma>
          </inkml:annotationXML>
          <inkml:trace contextRef="#ctx0" brushRef="#br1" timeOffset="199397.4048">144 2533 341,'-17'1'98,"2"-1"-91,9 0 28,6 0 6,0-6-26,0-11-2,24-12 3,20-4-14,7-1-1,10 7 0,-2 14-1,-6 13 0,0 0-2,-14 32-7,-4 40-1,-15 23 5,-20 16 3,0-4 0,-20-5 1,-21-23-1,3-15 2,8-21-1,9-24 1,15-11 0,3-8 0,3 0 4,0-23 1,0-32-5,0-23-2,33-11 1,14 1 0,12-8-2,6 5 3,-4 7 0,1 14 0,-12 12 3,-12 16-2,-14 11 0,-14 22 2,-10 9-3,0 0-2,0 11-6,-27 45 1,-21 28 7,-10 16 4,-4 4-3,18-12 2,17-18-3,21-22 0,6-16-2,0-10 0,41-14-2,19-12-2,19 0-13,9 0-19,10-4-36,-4-8-91</inkml:trace>
          <inkml:trace contextRef="#ctx0" brushRef="#br1" timeOffset="200553.471">1698 1764 335,'-12'-22'38,"-2"11"-32,11 11 32,-6 0-38,-6 62-13,-8 38 13,-4 37 7,3 22-1,10-6-3,11-10 6,3-6-6,0-26-3,20-12 0,21-21-2,13-19 1,8-11-9,9-21-21,-3-18-67,1-4-34</inkml:trace>
          <inkml:trace contextRef="#ctx0" brushRef="#br1" timeOffset="201197.5078">2161 2587 63,'-4'0'168,"4"0"-134,0-21 53,24-4-54,27-5-27,17-7 3,17 0 0,13-4-8,5 1 0,-1 4-1,-4-1-1,-12 7-21,-18 6-9,-24 5-71,-23 9-28</inkml:trace>
          <inkml:trace contextRef="#ctx0" brushRef="#br1" timeOffset="200972.4949">2266 2662 311,'0'0'83,"0"0"-74,0-26 40,16-20-49,25-11 3,4-10-3,-4 5 3,-11-9-1,-10 4 7,-5-2-2,-9 2 2,-6 0 4,0 15-8,0 6-4,-3 18 2,-4 16 4,-4 9 1,8 3-8,-14 0 0,-2 46-5,-10 24 5,2 22 0,4 10 0,16-5 0,7-4-1,0-14 1,16-14-3,22-14-2,6-20-7,7-17 2,-5-10-21,-2-4-13,-8 0-37,-4-18-50</inkml:trace>
          <inkml:trace contextRef="#ctx0" brushRef="#br1" timeOffset="201437.5213">2780 1879 253,'0'0'14,"27"6"-12,14 37 9,14 22-1,5 17 5,2 16 11,-10 9 6,-12 6-16,-12 9-1,-21-1-7,-7-1-3,0-10-5,-27-12 0,0-25-2,-2-15-2,17-28-14,9-14-28,3-16-73</inkml:trace>
          <inkml:trace contextRef="#ctx0" brushRef="#br0" timeOffset="271128.5076">-1435 3228 9,'-30'-19'70,"3"-2"-63,7 6 9,2-4 12,9 4-3,4-10-22,2 6 4,3 8 1,-3-7 2,0 5 5,3-3 10,-4 8-5,1 4-9,-1 1 0,4 3 21,0 0-11,0 0 1,-4 0 7,4 0-5,0 0 0,0 0-5,0 0-3,0 0-5,0 0-4,0 0-2,0 0-3,29 0 0,21 0 19,15 0-5,3 0-6,0-9-1,-9-5-9,-12 10-1,0 0 0,-6-2-6,4-2 2,-1 0-6,-6 0-7,-11 2-36,-10 2-35,-7 4-48,-10 0-72</inkml:trace>
          <inkml:trace contextRef="#ctx0" brushRef="#br0" timeOffset="271376.5218">-1353 3332 203,'0'0'42,"0"0"11,0 0 17,15 0-39,29-13-20,17-14-8,20 0 2,15 1-1,-1 1-1,-3 7-2,-7-2-1,-20 4-1,-10 3-4,-10 5-2,-15-6-3,-7 6-9,-8-2-34,-9-4-31,-6 1-25</inkml:trace>
          <inkml:trace contextRef="#ctx0" brushRef="#br0" timeOffset="271777.5446">-950 2821 79,'-49'-16'86,"16"0"-29,13 10 10,9 4-14,7 2-10,4 0-24,0 0-19,0 0 0,11 11-7,26 29 7,15 3 5,10 3 0,2-3 1,4-8-1,-3-5-4,-5-9-1,-11-10 1,-12-3-1,-9-8 1,-12 0 0,-5 0-1,-8 0 1,-3 0 3,0 0-2,0 0 1,0 0-3,0 8 0,0 2-5,-14 14 1,-13 12 4,-11 17 12,-3-1-12,8-4 5,6-8-5,6-2 0,7-14-1,0-6-3,11-11-4,-4-2-14,7-5-12,-6 0-27,6-5-48</inkml:trace>
          <inkml:trace contextRef="#ctx0" brushRef="#br0" timeOffset="271995.5572">-872 2964 211,'-14'-19'27,"7"8"-4,4 1 58,0 1-40,3 9-16,0 0-10,0 0-15,0 0-1,9 27 1,12 19 3,-1 10-2,-5-1-1,-9 6 0,-6 9 0,0-8-9,0 0-12,0-4-42,0-13-129</inkml:trace>
          <inkml:trace contextRef="#ctx0" brushRef="#br0" timeOffset="274865.7214">-831 3324 22,'-6'0'64,"6"0"-55,0 0 19,0 0-4,0 0-16,0 0-4,0 0 14,0 0 3,0 0-2,0 0-1,0 0 1,0 0-6,0 0-10,0 0-1,0 0-2,0 0 2,0 5-2,0 1 1,0 9 5,0-3 1,0 6-4,9-3 5,5 3 2,-4-2-10,4 0-3,-5-10 1,6-3-12,2-3 4,4 3-3,5-3-73</inkml:trace>
          <inkml:trace contextRef="#ctx0" brushRef="#br1" timeOffset="227527.0138">6224 2662 304,'5'-14'28,"4"-17"-28,18-18 23,8-12-15,3-1-2,1-6 1,-7 2 6,-5-8 6,-10-9-1,-8-1-8,-9-7 0,0 5 0,0 16 0,0 18-2,0 26-4,-6 15 4,0 11-3,-2 0-5,-2 4-1,-10 51-4,-4 23 5,-3 19 1,10 5 1,17-8-1,0-5-1,14-13 0,30-12-1,10-5-9,8-16-2,-4-12-18,2-19-43,-4-9-62,-12-3-93</inkml:trace>
          <inkml:trace contextRef="#ctx0" brushRef="#br1" timeOffset="228150.0494">6851 1689 221,'0'-36'51,"0"7"-41,0 15 49,3 4-12,21 10-35,8 0-8,4 21-1,10 19-1,-7 9 2,3-12 1,-8-2 4,-10-16 1,-3-8 3,-9-11 0,13 0 8,6-16 2,13-30-8,14-15-12,-1-4-2,8 5-1,0 1-2,0 7-8,-4 15 1,1 13-8,-5 14-25,-2 10-33,-4 0-62,1 19-97</inkml:trace>
          <inkml:trace contextRef="#ctx0" brushRef="#br1" timeOffset="228384.0628">7823 2063 225,'-11'0'70,"8"0"-67,3 0 36,6 0-6,35-6-18,24-21-14,17-3 0,7-5-1,3 4 0,-7 1-3,-3-2-10,-14 9-23,-14 7-12,-13 9-10,-17-2-30,-13 9-53</inkml:trace>
          <inkml:trace contextRef="#ctx0" brushRef="#br1" timeOffset="228608.0756">8177 1653 194,'0'-4'59,"0"0"-42,0 4 35,0 16-35,0 46-11,0 27 22,0 10 3,0-2-9,7-2-12,2-9-10,-1-13 0,-2-6-9,5-5-16,-1-4-55,-7-19-163</inkml:trace>
          <inkml:trace contextRef="#ctx0" brushRef="#br1" timeOffset="232510.2988">9345 1306 280,'0'0'23,"-9"0"-20,-9-8 45,12 1-14,1 3-29,5 1 3,0 3 10,-3 0-2,-3 0-4,-12 0-7,-15 0-5,-25 25 0,-17 21 0,-10 12-2,6 7 2,21-8 0,18-1 0,20-5-2,12-11 2,8-7-2,0-6-1,44-16 3,21 0 4,23-6-2,9-3-2,1 2-2,-13 4 1,-9 5-1,-19 6 2,-19 2-1,-21 7 1,-11 1-6,-6 6 4,0 8-3,-41 3 5,-30-4 0,-11 4 1,-7-8 0,15-11-1,19-8 3,25-11 0,19-8-2,11 0 5,0-5-5,0-42 0,28-14-1,9-9 0,7-10 1,0-5 1,8-1-2,-1-2 0,-4 13-1,-6 7 0,-14 11-3,-6 20-27,-15 7-11,2 9-28,-5 21-17,-3 0-58</inkml:trace>
          <inkml:trace contextRef="#ctx0" brushRef="#br1" timeOffset="233204.3385">9690 1777 217,'0'0'63,"0"0"-28,0-13 62,47-9-66,35-13-31,19-8 0,13 3 0,2 2 0,-4 6 0,-13-1-5,-10 9-11,-12-2-60,-15 14-56</inkml:trace>
          <inkml:trace contextRef="#ctx0" brushRef="#br1" timeOffset="232931.3229">9775 2103 191,'17'-15'108,"17"-24"-105,13-10 21,15-14 10,2-2-31,-2 2 2,-11-4 3,-13-1-3,-18-6 5,-7 4 2,-8 5-5,-5 9-1,0 23 0,0 9-1,0 11 11,0 13-9,0 0-7,0 0 0,-21 13-3,-3 38 3,-10 21 2,7 13 2,6 8-3,15-1 0,6-14-2,0-8 1,23-14-5,17-10 1,4-8-7,5-14-7,-8-10-23,-4-10-21,-6-4-14,-4 0-29</inkml:trace>
          <inkml:trace contextRef="#ctx0" brushRef="#br1" timeOffset="201638.533">3836 2388 367,'24'-21'34,"25"5"-31,15-6 22,14 4-24,10 3 0,1 5-1,-10 7 0,-14 3-10,-21 0-20,-17 0-52,-16 19-118</inkml:trace>
          <inkml:trace contextRef="#ctx0" brushRef="#br1" timeOffset="201865.546">4044 2711 227,'0'0'83,"4"0"4,49-17-24,30-15-63,16-7 0,7 8-3,-5 12-17,-9 12-47,-20 7-133</inkml:trace>
          <inkml:trace contextRef="#ctx0" brushRef="#br1" timeOffset="227775.028">6075 2404 177,'-8'0'70,"8"0"-62,0 0 46,18-13 16,32-18-70,23-3-1,4 1-2,6-4 1,-1 3 2,-5 4-5,-4 2-19,-13 7-49,-5 8-35,-14 4-55</inkml:trace>
          <inkml:trace contextRef="#ctx0" brushRef="#br1" timeOffset="227150.9923">5598 1860 43,'0'-19'59,"0"4"-35,0-2 16,0 7-2,0 4-17,0 0 1,0 2 5,0 3 4,0-10-8,0 4-6,0-4-12,0 8 8,0 0 9,0 3-4,0 0 0,-3 0 1,0 0-7,3 0-10,-11 6-2,-10 45 0,-6 17 0,-11 20 5,0-4-4,15-7 3,13-6-4,7-10 0,3-15 0,0-3-1,3-18 0,18-7-1,6-10-4,3-8 6,11 0 1,8-2 2,1-29 3,-5-3-5,-8 1 1,-13 6 0,-11-2-2,-5 5 5,-8 11-4,0 2 0,0 5 0,0 6 2,0 0-3,0 0-4,0 17-4,0 28 7,0 12 1,0 8 2,0 1-1,0-4-1,0-2 0,0-7 0,0-7-1,0-12 0,0-12-7,3-11-2,6-5-15,6-6-53,5 0-58</inkml:trace>
          <inkml:trace contextRef="#ctx0" brushRef="#br1" timeOffset="233545.358">11199 1720 312,'13'0'28,"45"-26"-11,18 3-17,12-6 0,4-1-12,0 4-14,-4-4-33,-5 6-30,-6 7-44</inkml:trace>
          <inkml:trace contextRef="#ctx0" brushRef="#br1" timeOffset="233875.3769">11689 1231 285,'-13'-8'54,"2"2"-53,8 3 50,3 3-21,0 0-30,0 0 0,-3 3-3,-8 40 3,-10 28 11,2 20 7,-1 14-5,6 2 2,-4 1-9,1-17-3,7-13-3,4-21-1,6-8-6,0-22-11,0-14-36,21-11-96,15-2-92</inkml:trace>
          <inkml:trace contextRef="#ctx0" brushRef="#br1" timeOffset="234318.4022">12252 1134 348,'0'0'45,"0"0"-44,0 0 39,0 22-40,-18 24 0,-2 15 2,10 7 0,10-7-1,0-3-1,13-11 0,25-14 1,3-21-1,0-12 1,6 0-1,-2 0 2,-1-19-2,-9-12 1,-5 4-1,-10-3 2,-6 4-1,-4 4 6,-4 11-1,2 3 3,-8 8 9,0 0-6,0 0-8,0 0-4,0 35-2,0 30 2,-24 23 17,-4 12 1,12-3-13,8-5-2,8-9-3,0-11-1,0-15-5,14-11-3,1-9-24,-9-13-69,-6-11-203</inkml:trace>
        </inkml:traceGroup>
      </inkml:traceGroup>
    </inkml:traceGroup>
    <inkml:traceGroup>
      <inkml:annotationXML>
        <emma:emma xmlns:emma="http://www.w3.org/2003/04/emma" version="1.0">
          <emma:interpretation id="{D2BD4F13-D7BF-4FC5-99AF-C583CF9472EC}" emma:medium="tactile" emma:mode="ink">
            <msink:context xmlns:msink="http://schemas.microsoft.com/ink/2010/main" type="paragraph" rotatedBoundingBox="497,16406 22183,14075 22372,15831 686,181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450C70-122C-470D-B003-022F1467CC79}" emma:medium="tactile" emma:mode="ink">
              <msink:context xmlns:msink="http://schemas.microsoft.com/ink/2010/main" type="inkBullet" rotatedBoundingBox="564,17032 1708,16909 1773,17520 630,17643"/>
            </emma:interpretation>
            <emma:one-of disjunction-type="recognition" id="oneOf7">
              <emma:interpretation id="interp35" emma:lang="en-US" emma:confidence="0">
                <emma:literal>→</emma:literal>
              </emma:interpretation>
            </emma:one-of>
          </emma:emma>
        </inkml:annotationXML>
        <inkml:trace contextRef="#ctx0" brushRef="#br0" timeOffset="272824.6046">-943 5399 381,'-11'0'29,"11"0"-21,0 0 34,0 0-26,0 0-16,28-18 0,32-9 2,19-6-2,16 0 0,-2 4-1,-4 8-6,-4 4-5,-14 3-16,-6 2-27,-18 12-25,-13 0-17,-14 0-25</inkml:trace>
        <inkml:trace contextRef="#ctx0" brushRef="#br0" timeOffset="273041.6168">-589 5520 62,'-15'3'110,"9"-3"-84,6 0 46,0 0 7,3 0-35,42-24-34,16-14-6,15-2 0,5-4-2,7 7 2,-3-1-4,-6 6-1,-11 13-2,-9 0 1,-20 8-8,-10 4-6,-13 0-39,-8 0-38,-8 5-21</inkml:trace>
        <inkml:trace contextRef="#ctx0" brushRef="#br0" timeOffset="273386.6368">-330 4928 108,'-24'-6'91,"10"6"-59,11 0 19,3 0-7,0 0-43,0 0 4,9 19-5,26-1 7,12 4 4,15-4 6,6-3-5,0-4-6,-6-3-4,-7-8-1,-8 0-1,-10 0 1,-9 0 2,-15 0-2,-10 0 2,-3 0-2,0 0-1,0 14-4,-3 26 0,-27 13 4,-8 21 10,-3-7-9,8-6 2,6-5 1,6-17-3,7-7-1,3-8-3,8-16-3,0-2-7,3-6-9,0 0-58,0 0-41</inkml:trace>
        <inkml:trace contextRef="#ctx0" brushRef="#br0" timeOffset="273626.6505">-256 5076 267,'0'-3'22,"0"3"4,0 0 6,0 0-32,0 5 0,18 31 0,-1 8 6,0 8-2,-4 0 0,4 1 2,-2-4-6,-3-9 0,2-10-4,1-3-11,-6-5-29,1-22-134</inkml:trace>
      </inkml:traceGroup>
      <inkml:traceGroup>
        <inkml:annotationXML>
          <emma:emma xmlns:emma="http://www.w3.org/2003/04/emma" version="1.0">
            <emma:interpretation id="{AC31555F-B03D-4963-B946-C157F96F0968}" emma:medium="tactile" emma:mode="ink">
              <msink:context xmlns:msink="http://schemas.microsoft.com/ink/2010/main" type="line" rotatedBoundingBox="2137,16230 22183,14075 22372,15831 2325,17986"/>
            </emma:interpretation>
          </emma:emma>
        </inkml:annotationXML>
        <inkml:traceGroup>
          <inkml:annotationXML>
            <emma:emma xmlns:emma="http://www.w3.org/2003/04/emma" version="1.0">
              <emma:interpretation id="{FABAFBBB-5398-48BF-84B9-C85F93A6A1F7}" emma:medium="tactile" emma:mode="ink">
                <msink:context xmlns:msink="http://schemas.microsoft.com/ink/2010/main" type="inkWord" rotatedBoundingBox="7727,15937 11572,15524 11713,16835 7868,17248"/>
              </emma:interpretation>
              <emma:one-of disjunction-type="recognition" id="oneOf8">
                <emma:interpretation id="interp36" emma:lang="en-US" emma:confidence="0">
                  <emma:literal>"*7=-100+12+2-40</emma:literal>
                </emma:interpretation>
                <emma:interpretation id="interp37" emma:lang="en-US" emma:confidence="0">
                  <emma:literal>447=-1005+12* +2-40</emma:literal>
                </emma:interpretation>
                <emma:interpretation id="interp38" emma:lang="en-US" emma:confidence="0">
                  <emma:literal>"(47=-1005+12* +2-40</emma:literal>
                </emma:interpretation>
                <emma:interpretation id="interp39" emma:lang="en-US" emma:confidence="0">
                  <emma:literal>"*3=-1005+12+2-40</emma:literal>
                </emma:interpretation>
                <emma:interpretation id="interp40" emma:lang="en-US" emma:confidence="0">
                  <emma:literal>"(47=-1045+12* +2-40</emma:literal>
                </emma:interpretation>
              </emma:one-of>
            </emma:emma>
          </inkml:annotationXML>
          <inkml:trace contextRef="#ctx0" brushRef="#br2" timeOffset="258378.7784">6477 4680 68,'-38'0'88,"-6"0"-63,-1 0 6,9 0 21,7 0 0,9 0-27,10 0 4,7 0 4,3-2-5,0 2-1,-3 0 0,3 0-10,0 0-4,0 0-2,0 0 0,0 0-5,0 0 0,0 0-3,48 0-2,23 0 3,23 0 3,9-4-5,-11 1-2,-16-1 2,-11 4-2,-15-3 0,-12 3-1,-14 0 0,-21 0-4,-3 0-2,0 0-6,0 0-2,0 0-15,0 0-18,0-5-20,0-11-67</inkml:trace>
          <inkml:trace contextRef="#ctx0" brushRef="#br2" timeOffset="258694.7965">7120 4234 178,'17'-30'27,"-2"6"26,-9 7 12,0 7-13,-6 7-16,0 3-15,0 0-18,0 0-3,0 40-6,0 18 6,0 24 18,0 11-6,0-8-5,0-1 0,0-12-7,0 0 0,0-15 0,0 2 0,0-16-4,0-10 4,-3-6-1,3-11-2,0-13-4,0 0-6,0-3-5,0 0-16,0 0-34,0-3-20,0-21-87</inkml:trace>
          <inkml:trace contextRef="#ctx0" brushRef="#br2" timeOffset="259150.8225">7561 4248 204,'0'-25'8,"3"6"14,0 1 48,4 9-36,-4-4-27,-3 13 9,0 0-8,0 0-8,0 44-4,0 17 4,0 19 15,0 9-6,0-8-2,0-11-4,0-11-2,0-18 0,0-15-1,11-12 0,-2-11 0,2-3 1,5 0 0,5-6 9,7-31-6,-7-12-2,-6-6 0,-7-3 2,-4-4-2,-4 1 0,0 3-4,0 16 2,-18 7 0,-9 11-1,-4 12-6,-6-4 5,-1 11-6,15 1 8,8 0-9,12 4-6,3 0-15,0 0-58,3 0-43</inkml:trace>
          <inkml:trace contextRef="#ctx0" brushRef="#br2" timeOffset="259708.8543">7992 4478 198,'-12'0'84,"12"0"-69,0-18 23,50-17-12,25-11-26,21 4-9,2-2-6,-13 4-58,-6 10-6,-17 0-64</inkml:trace>
          <inkml:trace contextRef="#ctx0" brushRef="#br2" timeOffset="259520.8437">8081 4791 31,'0'0'229,"5"0"-218,7-16 8,12-17 23,11-12-42,9-12 0,0-5 3,0-11 0,-6-9 5,-1 0 9,-9-2-7,-12 4-2,-5 8 7,-8 7-9,-3 16 1,0 9 2,0 21 3,0 7-4,0 8 2,0 4-10,-6 0-2,-8 44-3,-1 26 5,6 16 2,9 10-1,0-7-1,17-5-3,24-17-1,10-14-7,3-13-5,-2-15-47,-11-10-53,-11-8-33</inkml:trace>
          <inkml:trace contextRef="#ctx0" brushRef="#br2" timeOffset="260014.872">8508 3672 222,'12'-25'25,"9"17"8,2 8 3,12 0-24,6 8-5,4 38-2,2 0 4,-9 2 1,-5-8 6,-1-9-2,-5-13 1,-4-8 7,9-10 8,1 0-3,11-10-8,15-23-11,9-9-7,0-4-1,3 6-6,-10 4-3,-5 17-9,-9 6-17,-10 13-39,-3 0-78</inkml:trace>
          <inkml:trace contextRef="#ctx0" brushRef="#br2" timeOffset="260209.8831">9312 4358 244,'0'0'55,"6"-17"-49,45-18-6,20-5 4,11-3-4,7 6-8,-1 4 4,1 6-6,-1-1 0,-6 10-16,-14-5-20,-23 15-34</inkml:trace>
          <inkml:trace contextRef="#ctx0" brushRef="#br2" timeOffset="260428.8956">9658 3967 170,'-3'-10'25,"3"4"11,0 6 24,0 0-16,0 0-32,0 43-12,0 24 6,0 31 8,0 15-9,0 10 1,0-4-6,3-11-1,5-15-15,1-20-23,6-19-128</inkml:trace>
          <inkml:trace contextRef="#ctx0" brushRef="#br1" timeOffset="235532.4717">684 4664 345,'-26'-11'22,"8"-2"-21,9 3 51,6 10-28,3 0-24,0 0-5,0 0-2,0 0 4,0 13-3,0 33 6,15 7 4,9 12-2,5-11-2,4-1 0,5-12-2,3-6 1,-8-14-4,-1-12 5,-6-4-3,-5-5 3,0 0 0,-1 0 2,-3-17 1,-1-7 3,2-5-5,-4 0 0,3-2 0,-10 10 1,-4 5-1,-3 10 4,0 6 1,0 0-5,0 0-1,0 33-9,0 23 9,-7 7 2,-7 3-1,8-3-1,0-1-1,6-3 0,-5-4-1,5-13-6,0-12-8,0-7-18,0-17-57,35-6-54</inkml:trace>
          <inkml:trace contextRef="#ctx0" brushRef="#br1" timeOffset="235817.488">1966 4368 318,'-6'-7'70,"-23"7"-62,-1 10-8,-4 60 12,-3 37-7,-7 28 2,6 8-4,11-3 3,16-13-4,11-10-2,6-12 0,36-14-2,7-4-7,1-23-7,1-7-4,-7-13-26,0-15-47,0-13-35</inkml:trace>
          <inkml:trace contextRef="#ctx0" brushRef="#br1" timeOffset="236334.5175">2303 4984 253,'-3'-25'27,"3"-6"-24,6-2 60,43-4-63,16-3-1,9 3 1,5 0 0,2 8-3,-9 3 0,-4 1-9,-14 4-66,-16 8-60</inkml:trace>
          <inkml:trace contextRef="#ctx0" brushRef="#br1" timeOffset="236583.5318">2677 4323 171,'59'0'4,"20"14"3,13 44 9,6 25-12,4 15 1,-7 15 2,-13-3 16,-20 6 21,-24 5-16,-29-6-2,-9 4-6,-14-8-3,-36-5-13,-1-24-4,4-21-8,12-21-13,14-26-25,18-14-70,3-5-69</inkml:trace>
          <inkml:trace contextRef="#ctx0" brushRef="#br1" timeOffset="236141.5065">2415 5359 144,'8'-67'114,"5"-9"-112,4-13 37,0-13 21,-4-13-44,-5-7-5,-8-7 10,0 6 1,0 18-2,0 29-5,0 27 0,0 25-1,0 17-2,0 7-6,0 0-6,0 4-7,-11 51 3,-2 34 4,2 24 1,8-1-1,3 7-1,0-23 0,35-12-8,15-20 0,4-13-5,8-20-14,-4-15-28,-7-7-24,-13-9-27,-8 0-61</inkml:trace>
          <inkml:trace contextRef="#ctx0" brushRef="#br1" timeOffset="236785.5433">4027 4729 295,'24'-32'125,"14"-3"-119,30-11 2,34 0 7,23-5-15,16 3-5,-8 12-5,-18 9-25,-30 20-55,-23 7-41</inkml:trace>
          <inkml:trace contextRef="#ctx0" brushRef="#br1" timeOffset="236935.5519">4327 4952 276,'54'0'37,"52"-26"-20,30-21 31,17-6-48,-6 2-11,-17 8-28,-21 13-74,-32 2-90</inkml:trace>
          <inkml:trace contextRef="#ctx0" brushRef="#br2" timeOffset="260778.9157">10725 3801 364,'0'-6'33,"0"6"-28,0 0 13,0 21-15,0 34-1,0 12 2,0 4-4,-3-6 0,3-5-2,0-1-2,0-11-11,0-14-17,3-8-66,8-15-55</inkml:trace>
          <inkml:trace contextRef="#ctx0" brushRef="#br2" timeOffset="261170.9381">10886 3886 274,'16'-34'25,"12"7"1,6 3 4,7 5-15,0 5-12,-3 14 1,-5 0 0,-6 8-1,-4 41-3,-8 16 4,-15 13 10,0 11-5,-41 4-1,-27 2 3,-11-3-2,-2-18 1,13-20-3,24-19 0,23-21-2,18-14-4,3 0 4,0 0-2,30-21 3,32-20 3,9-13-9,8 2 0,-8 12 0,-9 13-2,-6 1-1,3 14-3,-5 5-5,-5-1 0,-10 8-4,-4 0-28,-11 0-32,-1 26-8,-8 1 30,2 0-31</inkml:trace>
          <inkml:trace contextRef="#ctx0" brushRef="#br2" timeOffset="261536.9589">11856 4447 111,'-11'0'177,"11"-9"-152,0-25 33,0-12-12,11-24-32,23-1-10,4-12 4,-4 5 1,-4-10 5,-9 3 0,-4 0-1,-4 2-9,-5 3-2,-2 17 1,-6 28 3,0 16-3,0 19 3,0 0-6,0 24-12,-6 44 9,-18 23 3,4 24 3,5-1-3,15-9-1,0 2-2,32-16-3,12-15-5,7-14-27,-4-17-47,-3-26-75</inkml:trace>
          <inkml:trace contextRef="#ctx0" brushRef="#br2" timeOffset="261704.9686">11798 4040 281,'55'-35'35,"40"-2"-33,28-4 3,10-7-5,-3 15-8,-5 6-51,-2 6-98</inkml:trace>
          <inkml:trace contextRef="#ctx0" brushRef="#br2" timeOffset="265348.1767">13168 3733 257,'0'0'77,"0"0"-72,-3 0 41,0 0 0,3 0-27,-5 0-11,5 0 0,0 0 9,0 0-3,0 0-1,0 0-2,5 0-6,39-5 5,24-22-3,21 1-6,5-2-1,-2 9-1,-3 1-1,-10 3-4,-8-1-11,-13 8-9,-14-2-37,-20 2-40,-10 8-35</inkml:trace>
          <inkml:trace contextRef="#ctx0" brushRef="#br2" timeOffset="265567.1895">13578 3313 272,'0'-8'47,"0"8"-21,0 0 23,0 0-41,0 8-8,0 44 0,6 22 9,-3 5 0,-3 10-3,0 0-6,0-9-3,-9-10-9,-3-11-21,12-18-97</inkml:trace>
          <inkml:trace contextRef="#ctx0" brushRef="#br2" timeOffset="266053.2173">14207 3394 231,'14'-11'49,"-5"0"-40,-1 4 35,-5 4-1,-3 3-30,0-3-5,0 3 8,0 0 5,0 0 1,0 0 3,0-3-5,0-6-8,0-9 0,0-5-9,7-4-1,13 6-1,4 2 2,3-3-3,4 11 0,-1 1 0,2 10 1,-2 0-2,-3 10-3,1 36 2,-12 26-1,-11 16 2,-5 7 1,-38 5 0,-30-6 0,-17 3 1,-18-9 0,0-6 2,12-16 2,29-18-3,29-29 1,30-19-3,3 0 1,61 0 3,72-21 3,60-10-4,56 0-3,31 13 1,3 15 0,-25 3-1,-50 0-6,-61 0-14,-76 24-84</inkml:trace>
          <inkml:trace contextRef="#ctx0" brushRef="#br0" timeOffset="395613.6276">15989 3461 338,'-17'3'46,"17"-3"-41,44 0 24,79-7-12,61-11-16,48-8 0,23 2 5,4 0-1,-6 6 0,-15 0 2,-7 8 2,-10 1-2,-20 5-3,-27-2-3,-34 6 1,-45-5-2,-27 2 0,-24 0 0,-12-7 1,-5 7-1,0-3-1,-7 4-2,-2-1-7,-12 3-5,2-4-9,-5 4-66,3 0-63</inkml:trace>
          <inkml:trace contextRef="#ctx0" brushRef="#br0" timeOffset="396237.6635">19842 2774 332,'0'-12'35,"0"8"2,0 4 24,0 0-42,0 0-19,0 9-6,-17 31-2,-13 12 8,-2 10 8,12-14-8,17 1 0,3-14 0,0-1 0,17-7 0,18-16 0,12 0 2,15-11 2,6 0-1,3-11-3,-3-15 2,-18 1-1,-8-12 0,-11 4 4,-10 2-3,-6 3 0,-7 17 5,-8 5-4,0 6 2,0 0-5,0 0 0,0 17-5,-11 36 0,-16 15 5,1 5 4,2-6-4,10-3-1,10-10 0,4 0-2,0-14 1,0-10-5,0-6-3,0-16-13,0-5-43,0-3-28,0 0-27</inkml:trace>
          <inkml:trace contextRef="#ctx0" brushRef="#br0" timeOffset="396663.6876">20029 2105 33,'-33'0'258,"-15"0"-250,-20 40-6,-14 41 10,-3 35 9,-4 24-8,15 19 5,9 14 18,21-5-15,23-9-14,21-24-1,0-12-5,51-20 1,17-14 0,14-20 2,7-14-1,2-24 7,4-22-4,5-9 0,-6-19 2,6-38-2,-5-20 4,-7-16-4,-2-17 3,-10-13-3,-13-9 8,-11-17-5,-25-1-8,-24 5-1,-3 18-2,-44 17-5,-42 29-1,-32 19-3,-35 22-6,-18 27-32,-6 13-45,17 5-72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06:22.3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076F3F-1C7D-43F8-AEDF-ADA6C71B35F5}" emma:medium="tactile" emma:mode="ink">
          <msink:context xmlns:msink="http://schemas.microsoft.com/ink/2010/main" type="inkDrawing" rotatedBoundingBox="15552,13552 19380,13425 19383,13537 15556,13665" shapeName="Other"/>
        </emma:interpretation>
      </emma:emma>
    </inkml:annotationXML>
    <inkml:trace contextRef="#ctx0" brushRef="#br0">66 153 265,'-28'25'23,"7"-15"-19,9-10 8,5 0 24,7 0-12,0 0-17,0 0 9,0 0 16,0 0-4,0 0-6,0 0-7,0 0-10,0 0-2,0 0 0,0 0-1,0 0 1,0 0-2,0 0 3,13 0 0,52 0-4,55 0 12,66 0-7,62-3 2,43-4-2,36 1-3,10 3 2,4 3-2,-7-5-2,-28-6-1,-20 3 1,-37-8 0,-41 2 0,-48 0 0,-37 2 0,-41 3 0,-31-3-3,-18 5 0,-19 7-2,-7-2-5,-3-1-3,3-13-23,5 2-45,9-12-119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06:23.4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3B9521-484C-430F-AC75-E80C0B7E636B}" emma:medium="tactile" emma:mode="ink">
          <msink:context xmlns:msink="http://schemas.microsoft.com/ink/2010/main" type="writingRegion" rotatedBoundingBox="19577,12165 21248,12165 21248,14092 19577,14092"/>
        </emma:interpretation>
      </emma:emma>
    </inkml:annotationXML>
    <inkml:traceGroup>
      <inkml:annotationXML>
        <emma:emma xmlns:emma="http://www.w3.org/2003/04/emma" version="1.0">
          <emma:interpretation id="{1B84324A-138F-441D-A8E3-1594111F6FE9}" emma:medium="tactile" emma:mode="ink">
            <msink:context xmlns:msink="http://schemas.microsoft.com/ink/2010/main" type="paragraph" rotatedBoundingBox="19577,12165 21248,12165 21248,14092 19577,14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5D7F3B-6D38-45DA-9405-A88D3B7F534E}" emma:medium="tactile" emma:mode="ink">
              <msink:context xmlns:msink="http://schemas.microsoft.com/ink/2010/main" type="line" rotatedBoundingBox="19577,12165 21248,12165 21248,14092 19577,14092"/>
            </emma:interpretation>
          </emma:emma>
        </inkml:annotationXML>
        <inkml:traceGroup>
          <inkml:annotationXML>
            <emma:emma xmlns:emma="http://www.w3.org/2003/04/emma" version="1.0">
              <emma:interpretation id="{01B18ACE-79D1-4E43-9CA4-8F88A8FC282D}" emma:medium="tactile" emma:mode="ink">
                <msink:context xmlns:msink="http://schemas.microsoft.com/ink/2010/main" type="inkWord" rotatedBoundingBox="19577,12165 21248,12165 21248,14092 19577,14092"/>
              </emma:interpretation>
              <emma:one-of disjunction-type="recognition" id="oneOf0">
                <emma:interpretation id="interp0" emma:lang="en-US" emma:confidence="0">
                  <emma:literal>03</emma:literal>
                </emma:interpretation>
                <emma:interpretation id="interp1" emma:lang="en-US" emma:confidence="0">
                  <emma:literal>30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B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590 21 194,'-47'-12'14,"-2"5"-13,-2 7 15,-7 4 9,1 38-11,-2 36-6,6 16 9,4 25 16,9 20-10,2 14-4,3 9-6,9 5-2,11 3-3,15-4-3,0-1 2,29-23-3,39-26-3,20-27 6,15-31-2,9-18 4,4-17-3,-4-23 4,3 0-2,12-41 1,9-30-3,1-13-2,-4-16-3,-15-19 6,-15-13-2,-21-13 0,-25 5 3,-22-1-1,-35 13-6,0 4-1,-48 11 0,-40 8-2,-26 5-3,-22 8 0,-14 10-1,-6 5-12,6 14-30,7 30-71,3 21-140</inkml:trace>
          <inkml:trace contextRef="#ctx0" brushRef="#br0" timeOffset="-569.0323">437 822 363,'-8'-18'37,"8"4"-36,0 2 23,0-2 20,28-9-33,29-2-11,19-2 0,5 6 0,9-2 3,-9 15 0,-14 2-2,-11 6-1,-23 0-3,-19 18 2,-14 32-4,0 11 1,-50 7 4,-33 4 1,-11-7 4,5-10-1,20-12-2,32-17 0,20-7-2,17-8-2,0-1-3,0 1-2,38 4 7,12-3 3,15 0-2,-3 4-1,-8 0-1,-7 5 1,-15 9-2,-9 4 0,-13 3-2,-10 2 0,0 1 1,-24 3 1,-30 3 2,-17 4 3,-17-11 3,-6-4 2,3-11-5,13-10 0,20-1-3,10-8 2,10-2-2,15-3-2,-1 0-2,10 0 4,4 0-4,-4-5-13,0-12-28,-2-9-58,5-4-137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09:43.30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1A1AC7F4-74D8-4701-8155-1CF73BDA2A70}" emma:medium="tactile" emma:mode="ink">
          <msink:context xmlns:msink="http://schemas.microsoft.com/ink/2010/main" type="writingRegion" rotatedBoundingBox="2707,16167 1620,5744 3358,5563 4444,15986"/>
        </emma:interpretation>
      </emma:emma>
    </inkml:annotationXML>
    <inkml:traceGroup>
      <inkml:annotationXML>
        <emma:emma xmlns:emma="http://www.w3.org/2003/04/emma" version="1.0">
          <emma:interpretation id="{980BFBC5-A126-439A-A40E-074DC28C42C3}" emma:medium="tactile" emma:mode="ink">
            <msink:context xmlns:msink="http://schemas.microsoft.com/ink/2010/main" type="paragraph" rotatedBoundingBox="2707,16167 1620,5744 3358,5563 4444,15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D44169-55CA-49DC-BA12-C37FCB821EC6}" emma:medium="tactile" emma:mode="ink">
              <msink:context xmlns:msink="http://schemas.microsoft.com/ink/2010/main" type="line" rotatedBoundingBox="2707,16167 1620,5744 3358,5563 4444,15986"/>
            </emma:interpretation>
          </emma:emma>
        </inkml:annotationXML>
        <inkml:traceGroup>
          <inkml:annotationXML>
            <emma:emma xmlns:emma="http://www.w3.org/2003/04/emma" version="1.0">
              <emma:interpretation id="{335EED51-3537-461C-889B-89B9DAF2B095}" emma:medium="tactile" emma:mode="ink">
                <msink:context xmlns:msink="http://schemas.microsoft.com/ink/2010/main" type="inkWord" rotatedBoundingBox="3358,5563 4444,15986 2707,16167 1620,5744"/>
              </emma:interpretation>
              <emma:one-of disjunction-type="recognition" id="oneOf0">
                <emma:interpretation id="interp0" emma:lang="en-US" emma:confidence="0">
                  <emma:literal>Ibis.</emma:literal>
                </emma:interpretation>
                <emma:interpretation id="interp1" emma:lang="en-US" emma:confidence="0">
                  <emma:literal>ibis.</emma:literal>
                </emma:interpretation>
                <emma:interpretation id="interp2" emma:lang="en-US" emma:confidence="0">
                  <emma:literal>=i;::,.,</emma:literal>
                </emma:interpretation>
                <emma:interpretation id="interp3" emma:lang="en-US" emma:confidence="0">
                  <emma:literal>Ilia.</emma:literal>
                </emma:interpretation>
                <emma:interpretation id="interp4" emma:lang="en-US" emma:confidence="0">
                  <emma:literal>i;::,.,</emma:literal>
                </emma:interpretation>
              </emma:one-of>
            </emma:emma>
          </inkml:annotationXML>
          <inkml:trace contextRef="#ctx0" brushRef="#br0">966 6522 223,'0'-24'12,"0"-7"-12,3 9 20,-3 22 7,0 0-19,0 0-7,0 0 5,0 0 12,0 0 9,0-6 2,0 6-4,0 0-9,0 0 1,0 0-8,0 0-7,0 0 5,5-2 0,-2-1-1,-3 3 4,0 0 0,0 0-2,0 0-4,0 0-1,0 0 0,0 0-3,0 0 1,0 0 1,0-3-1,0 3 5,0-8-5,-3-6-1,-2-4 1,5-6-1,0-4 1,0-3-1,0 1 0,0-3-1,0-4 1,5-3 0,10 17 0,-3 5 1,-9 18 1,-3 0 0,0 0-2,0 0-2,0 16-4,0 24-1,6 22 6,15 27 1,-1 11 2,-9 10-1,2-6 0,7 4 1,1-13-2,6 1 4,-7-7-2,-9-8-1,-4-10 1,-7-10 0,3-18-2,8-16 2,-2-8 0,2-14-1,-7-1-1,-4-4-1,0 0-4,0 0-9,-11-22-20,-23-14-39,-4-4-13,4-9-26,1 4-84</inkml:trace>
          <inkml:trace contextRef="#ctx0" brushRef="#br0" timeOffset="527.03">724 6697 165,'-13'0'57,"5"-3"-56,5 1 10,3 2 29,0-7-34,0 7-6,0 0-10,7 0 10,18 0 13,19 0 3,21-9 2,16-12-3,15-1-9,-8 0-2,-10 14-1,-23 5-3,-25 3-1,-16 0-4,-14 0 4,0 0-2,0 0-4,-14 6 6,-30 10 1,-15 3 6,-21 10-5,-12-2 0,-4 5 4,7-5-4,21-5-1,21-4 1,23-14 2,16-4-1,8 0-2,5 0-12,39 0 12,21-22 9,24-15-6,20-10 0,-8 1 0,-10 9-1,-15 8 3,-25 6-2,-16 8-1,-15 4 0,-20 11-1,0 0 0,0 0-1,-28 0-9,-20 0 9,-20 19 0,-14 13 0,5-5-10,18-8-22,21-16-18,23-3-26,4 0-64</inkml:trace>
          <inkml:trace contextRef="#ctx0" brushRef="#br0" timeOffset="1402.08">980 7739 179,'6'-3'41,"-6"3"-41,0 0 5,0 0 15,0 0-20,0 22 0,3 7 11,-3 15 5,0 6 3,8 1 16,2 19-8,1 11-7,-8 11-4,0 4-4,4 1-5,0-21-7,6 0 5,1-14-1,-4-12-4,-2-4 3,-5-13-3,3-7 1,-6-10 0,7-5 4,-4-11-5,1 0-1,0 0-16,-4 0-9,0 0-15,0-8-30,-27-6-61</inkml:trace>
          <inkml:trace contextRef="#ctx0" brushRef="#br0" timeOffset="1950.1115">714 8360 214,'-3'-14'26,"3"5"-25,0-3 27,7 7-21,40-18-6,21-3 2,24-13 5,21 0 5,-3-1 6,-1 10 0,-18 9-9,-20 5-7,-17 10-2,-19 1-1,-26 3-3,-9 2-1,0 0-3,-19 0 7,-33 13 3,-25 11 2,-12 3-3,-10-3-1,1-8-1,1 8 0,12-1 5,20-15-5,24-1 6,32-7-3,9 0-2,0-3-1,23-9-5,4 1 5,14-9 4,21-12-3,20-6 1,7-12-1,-4 11-1,-14 7 3,-30 14-2,-20 15-1,-18 3-1,-3 0-7,-24 10 4,-44 30 4,-20 4 2,-15 12 0,-3 3-2,21-17 2,28 1-2,22-28 0,32-15-1,3 0 1,6 0-19,32-11-41,10-2-7,-4 4-66</inkml:trace>
          <inkml:trace contextRef="#ctx0" brushRef="#br0" timeOffset="2627.1503">1263 9471 231,'0'0'58,"0"0"-58,0 0 0,0 0 2,0 6-2,6 21 0,12 10 4,-1 18 5,-1 9 10,4 14 4,1-2-8,-1 7-9,1 8 3,-4 9-5,-13-12 2,-1-12-4,-3-27 3,11-15-2,1-7-3,-1-8 1,-7-6 3,-4-13-3,0 0 0,0 0-1,3 0-9,-3-25-22,0-9-20,0-11-41,0-2-40</inkml:trace>
          <inkml:trace contextRef="#ctx0" brushRef="#br0" timeOffset="3436.1965">974 9636 173,'-5'-6'49,"5"1"-47,0-8 25,0 4-18,32-6-4,18-10 5,21-2 2,26-13 7,4-9 9,5 9 1,-7 11-14,-24 10-9,-20 15-6,-19 4-1,-22 0-2,-7 0-4,-7 0-1,0 0 6,-30 18 2,-21 6 8,-17 8-6,-11 5 0,-13-4-2,-7 4 3,4-4-3,3 1 0,17-1 0,21-9 0,22-5 0,23-14 0,9-5-1,9 0-8,35 0 9,12-18 0,9 1 3,9-11 3,8-5-4,-3 1 0,-14 1 0,-21 10-1,-14 13 0,-16 0-1,-10 8-2,-4 0-3,0 0-2,-35 22 7,-27 12 6,-9 3-6,-14 0 0,7-11 0,6 0 0,15-7 2,16-10-2,20-9 2,21 0 0,0 0-1,6-14-1,29-15-5,6-5 5,19-10 2,22-4-2,1-4 2,-9 9-2,-25 16 1,-30 11 0,-14 16-1,-5 0-4,0 0-4,-38 13 8,-13 12 0,-18 5 0,-3-4 0,11-1 4,17-10-3,17-11-1,17-4 1,5 0 0,2 0 2,3 0-2,-3 0 0,3 0-1,0-4-1,6-4 1,26 1 9,1 4-8,19 0 1,2 3-2,5 0 0,2 0-5,-10 0-53,-16 0-162</inkml:trace>
          <inkml:trace contextRef="#ctx0" brushRef="#br0" timeOffset="4980.2849">1301 9415 141,'-8'-11'34,"8"-2"-30,-3-1 6,0-4-1,3 10-5,0-1-3,0 4 6,0-6 14,0 6 4,0-1-4,0-7 4,0 11-8,0-9-6,-4 6-4,4-4-5,-3-4-1,-1 5 0,4-6-1,-4 0 0,1 2 1,0-3 4,3-3 11,0 2-9,0 3-5,0 7 3,0 1 2,0 5 3,0-4-1,0 4 0,0 0 2,0 0-5,0 0 0,0 0-6,0 25 0,0 32 0,14 24 0,13 23 5,6 6 0,2 1-5,0-4 0,-8 1 0,-7-16-60,-17-17-142</inkml:trace>
          <inkml:trace contextRef="#ctx0" brushRef="#br0" timeOffset="-5879.3363">36 1025 189,'7'27'94,"-1"-6"-92,5-12 16,-4-5-1,10-4-15,-11 0 3,-6 0-4,0 6 11,0-3 17,0-1 10,0-2-1,0 0-11,0-26-3,0-25-24,14-8-1,13-12 1,-6 4 2,-7 2 0,-11 1 0,-3-1-1,0-2 6,0-11-7,0-3-1,0-8 1,0 9 1,3 12 5,-3 12-5,0 26 6,-3 9 2,-28 14-2,4 6-3,6-13-3,12 9-1,9-11 1,0 3 2,0 12-1,0 1-1,0 0-1,0 0-3,0 5-3,0 32-6,0 27 7,0 38 5,0 29 5,-35 10-1,8-10-4,13-13 0,14-26 1,0-10 0,5-11-1,10-20 1,14-10-1,-2-20-3,6-13 1,8-8-9,3 0-19,4 0-6,1-37-23,1-14-15,-17-9-42,-18-7-66</inkml:trace>
          <inkml:trace contextRef="#ctx0" brushRef="#br0" timeOffset="-5556.3178">-434 547 218,'0'0'49,"-7"0"-12,7 0 29,0 0-32,0 0-27,0-7-5,21-14 5,32-14 3,30-3-1,37-18 4,13 5-6,-1 7-3,-26 18-4,-32 25 3,-32 1-6,-19 0-2,1 12-37,6-9-63,2-3-61</inkml:trace>
          <inkml:trace contextRef="#ctx0" brushRef="#br0" timeOffset="-4401.2517">272 1466 14,'-5'-6'8,"5"-1"43,0-5-10,0 3-16,0 3 9,0 3-2,0 3-4,0 0-8,0-3-6,0 3 3,0 0 2,0 0 5,0 0-4,0 0 4,0 0 1,0 0-5,0 0-7,0 0-5,0 0-5,0 3-3,0 15-5,0 26 5,0 23 0,-3 14 19,-30 13-14,1-15-4,20 1 4,12-13-3,0-2 0,0-1-2,0-10 4,6 2-3,3-10-1,-1-7 3,-1-2-3,-4-8 1,3-10-1,8-16-20,1-3-36,2 0-54,-8-35-49</inkml:trace>
          <inkml:trace contextRef="#ctx0" brushRef="#br0" timeOffset="-4117.2355">-196 1806 196,'-9'0'53,"9"0"-41,0 0 57,0 0-27,15 0-42,3 0-1,6 0 1,25-6 7,28-10 3,29-17-2,20-10-5,-10 12-1,-25 6-2,-23 11-31,-27-1-86</inkml:trace>
          <inkml:trace contextRef="#ctx0" brushRef="#br0" timeOffset="-3141.1797">1007 2344 173,'0'-14'12,"0"-5"-7,0 17 39,0-4-24,3 3-13,8-7 6,-5 5 21,-2 5 2,-4 0 0,0 0-6,0 0-9,0 0-9,0 5-12,0 11-8,0 14 3,7 34 5,0 31 16,-7 31-5,0 11-2,0-11-5,6-9-1,29-19 4,-5-13-2,-10-4-2,-8-8 4,-12-5-6,0-10 1,0-9-2,3-13 0,0-17 4,0-8-4,3-11 1,2 0-1,-5 0-2,-3-5-8,0-28-17,-8-18-59,-22-8-69,0-6-68</inkml:trace>
          <inkml:trace contextRef="#ctx0" brushRef="#br0" timeOffset="-2729.1561">803 2833 196,'0'-5'19,"-11"-3"-17,1 8 53,-4 0-14,11 0-24,3 0-7,0 0-2,0 0 1,0-3-2,30-5-4,19-5 7,22-14-2,27-8-5,11-7-2,5 1 3,-5 5-4,-25 9 1,-23 5-1,-29 12 0,-29 10 0,-3 0 2,-11 0-4,-22 13-3,-2 2 5,-6-8 0,-19 1 4,-33 21-4,-23 12-4,7-1 3,18-5 1,40-14 0,26-14 0,25-7-3,0 0-2,31 0-6,37 0 6,27-28 0,22-12-76,-12 5-107</inkml:trace>
          <inkml:trace contextRef="#ctx0" brushRef="#br0" timeOffset="-1761.1007">912 4374 134,'0'9'77,"10"-9"-73,13 0-2,-9 0 30,-4 0-28,4 9-3,0 18-1,7 12 14,3 11 12,-1 12 4,4 9-5,0 8-9,2 7-10,7-6 6,5 3-3,0-1 2,-3-8 4,-8 10-6,-9 0-4,-12-4-2,-4 1-1,-5-21 4,0-20-5,0-11 1,0-7 0,0-6-1,0-3 2,0-1-3,0-5-3,-11-7-17,1 0-15,-1-37-10,-13-25-96</inkml:trace>
          <inkml:trace contextRef="#ctx0" brushRef="#br0" timeOffset="-1243.071">738 4929 166,'-17'-3'65,"7"-13"-58,10 4 20,0-5 7,16-2-31,33-3-2,16-5 1,12-5 5,18-1 0,5 2 1,2 4 2,-13 8-8,-32 14-2,-19 5 0,-32 0 0,-6 0 0,0 0-6,-16 11 3,-9-3-10,-2 0 13,-30 10 7,-28 10-1,-21 12-5,-3-5 0,20 0-1,25-11 1,19-11 0,19-1 0,15-8 2,11-4-3,0 0-6,14 0-2,19 0 8,22 0 8,23-16 4,24-16-9,19-9 4,0-2-4,-21 6-1,-35 21-2,-39 10 0,-26 6 0,0 0-4,-34 0-2,-7 14 6,-4 0 0,-19 2 0,-14 8-16,-4 0-25,14-2-27,21-14-43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11:54.3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28134D-9629-414D-BDE8-6F8526DCECE9}" emma:medium="tactile" emma:mode="ink">
          <msink:context xmlns:msink="http://schemas.microsoft.com/ink/2010/main" type="writingRegion" rotatedBoundingBox="4211,10705 3384,11826 2616,11259 3444,10138"/>
        </emma:interpretation>
      </emma:emma>
    </inkml:annotationXML>
    <inkml:traceGroup>
      <inkml:annotationXML>
        <emma:emma xmlns:emma="http://www.w3.org/2003/04/emma" version="1.0">
          <emma:interpretation id="{8F67E4AF-C1C2-4BA7-BDEC-162E34D047BE}" emma:medium="tactile" emma:mode="ink">
            <msink:context xmlns:msink="http://schemas.microsoft.com/ink/2010/main" type="paragraph" rotatedBoundingBox="4211,10705 3384,11826 2616,11259 3444,10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DF0955-04FD-40CB-AB4A-2CE9F897262D}" emma:medium="tactile" emma:mode="ink">
              <msink:context xmlns:msink="http://schemas.microsoft.com/ink/2010/main" type="line" rotatedBoundingBox="4211,10705 3384,11826 2616,11259 3444,10138"/>
            </emma:interpretation>
          </emma:emma>
        </inkml:annotationXML>
        <inkml:traceGroup>
          <inkml:annotationXML>
            <emma:emma xmlns:emma="http://www.w3.org/2003/04/emma" version="1.0">
              <emma:interpretation id="{22D2A0EE-CF21-405E-B9CD-2C5BD799E833}" emma:medium="tactile" emma:mode="ink">
                <msink:context xmlns:msink="http://schemas.microsoft.com/ink/2010/main" type="inkWord" rotatedBoundingBox="3738,11346 3384,11826 2616,11259 2970,10779">
                  <msink:destinationLink direction="with" ref="{3C41F1D1-BBC9-4D7C-86E0-A73F57C9B406}"/>
                </msink:context>
              </emma:interpretation>
              <emma:one-of disjunction-type="recognition" id="oneOf0">
                <emma:interpretation id="interp0" emma:lang="en-US" emma:confidence="0">
                  <emma:literal>Post.</emma:literal>
                </emma:interpretation>
                <emma:interpretation id="interp1" emma:lang="en-US" emma:confidence="0">
                  <emma:literal>p is.</emma:literal>
                </emma:interpretation>
                <emma:interpretation id="interp2" emma:lang="en-US" emma:confidence="0">
                  <emma:literal>p in.</emma:literal>
                </emma:interpretation>
                <emma:interpretation id="interp3" emma:lang="en-US" emma:confidence="0">
                  <emma:literal>Pond.</emma:literal>
                </emma:interpretation>
                <emma:interpretation id="interp4" emma:lang="en-US" emma:confidence="0">
                  <emma:literal>p Dip.</emma:literal>
                </emma:interpretation>
              </emma:one-of>
            </emma:emma>
          </inkml:annotationXML>
          <inkml:trace contextRef="#ctx0" brushRef="#br0">-667 552 245,'-14'-21'47,"8"18"-28,6-4 31,0 7-30,0 0-20,0 4-4,0 44 0,0 23 4,3 15 5,8-2 0,-1-9-4,1-10-1,-5-14 0,-3-11 1,-3-12-1,0-13 0,0-5 0,0-10 3,0 0 3,0 0 3,0-4 7,-9-32 2,-15-19-16,-1-22 2,9-3 0,2-6 1,7 2-2,4 18 1,3 14 6,0 9-4,0 12-6,0 5-7,16 5 7,8 7 1,4 5-1,2 2 6,5 7-6,-2 0-1,-1 25 0,-2 12 1,-10 6 0,-6 0 0,-7 3 1,-7 0 0,0-3 3,-3-9-3,-26-3 5,-1-5-2,3-10-1,4 0-3,5-15-1,4-1 0,4 0-4,4 0-7,-2 0-22,5 0-38,3 0-45,0 0-54</inkml:trace>
          <inkml:trace contextRef="#ctx0" brushRef="#br0" timeOffset="362.0206">-125 832 304,'0'0'82,"0"5"-76,0 17 3,0 10-7,-11 17-1,-1 7 6,4-2-6,8-5 7,0-10-8,0-8-1,3-13 1,14-12 0,-2-6-2,-6 0 4,5 0 4,7-28 14,6-17-11,-7-11-1,1 2-2,-15 6-4,-3 7 15,-3 6-14,0 8-3,0 5 0,-23 10-3,-7 1-3,-8 11-9,-3 0-8,7 0-9,17 7-56,17-3-169</inkml:trace>
          <inkml:trace contextRef="#ctx0" brushRef="#br0" timeOffset="-1099.0628">49 147 208,'-17'-12'54,"0"-6"-46,7-4 53,5 8-33,5-5-18,0 12 6,0-4 3,0 4-1,0 0-6,0 2 1,0 2 6,0 0-7,0 3-4,0 0-8,0 0-1,0 0-1,0 0-2,8 0 4,-5 0 2,-3 0-2,0 0-2,0 0-2,0 0-2,0 0 6,0 0 1,0 0 4,0 0-1,0 0-2,0 0 5,0 0-5,0 0-1,0-7 1,7 4-2,1 0-4,1-3 1,5 6-3,-4 0 5,-4 0 0,-1 0-8,-5 22 7,0 0 1,0 2 1,0-3 3,-18-7-3,4-3 4,-3-6-3,11-5 0,-4 0 4,10 0-4,-5 0 4,5 0-3,0-16-2,5-1-2,19-1-3,3 8 3,0 4 1,-7 6-1,-9 0 1,-1 0 0,-10 0-7,0 0 7,0 16 1,0-3 0,0-1 1,0-7-1,0-5 3,0 0 3,0 0-4,0 0 5,0 0-5,0 0 3,0 0-5,0-9-2,0 1 2,0-3-4,0 4-2,6 6 4,-1 1-2,-2 0 1,-3 0 1,0 12 1,0 9 0,0-2 1,-11-7 0,1-5 4,-1-5-1,11-2 0,0 0-3,0 0 0,0 0 0,0 0-42,0-18-184</inkml:trace>
          <inkml:trace contextRef="#ctx0" brushRef="#br0" timeOffset="120889.9144">150 135 19,'5'0'48,"-5"0"-11,0 0 2,0 0-13,0 0-12,3 0-6,1 0-1,-1 0-7,3 0 0,-3 0 0,2 0 1,-5 0 1,0 0-1,0 0 0,0 0-1,0 0-1,0 0 1,0 0 0,0 0-3,0 0 3,0 0-1,0 0-2,0 0-7,0 9 0,0 4 8,0 8 2,-5-10-1,-4 5-1,-1-7-2,5 1 4,-1-7 2,3 3-2,-3-6-2,-2 0 2,1 0 5,1 0 5,-2-9 0,2-18-5,3 5-3,0-9 7,3 4-2,0-1 0,0-3-3,0 3 2,0 2-4,0 10-1,6 2 5,3 3-5,2 0 0,-4 11-1,1 0-4,1 0-3,-3 0 4,9 11 2,-6 18-1,2-9-1,-4 9 2,0-2-4,-7 0 4,0 0-3,0-2 2,0-9 1,-7-1 0,-11-12 1,-1 3 5,-6-6-5,1 0 4,4 0-3,4 0 11,2-6-10,10-18-2,4-3-3,0-8-13,7 8-66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9:57.13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6A505D9-E31F-4AA7-9DE1-316A94622219}" emma:medium="tactile" emma:mode="ink">
          <msink:context xmlns:msink="http://schemas.microsoft.com/ink/2010/main" type="writingRegion" rotatedBoundingBox="5167,6469 6247,7405 5615,8133 4535,7197"/>
        </emma:interpretation>
      </emma:emma>
    </inkml:annotationXML>
    <inkml:traceGroup>
      <inkml:annotationXML>
        <emma:emma xmlns:emma="http://www.w3.org/2003/04/emma" version="1.0">
          <emma:interpretation id="{0B922A6D-3081-43ED-A3FF-28C7E6F0ADE8}" emma:medium="tactile" emma:mode="ink">
            <msink:context xmlns:msink="http://schemas.microsoft.com/ink/2010/main" type="paragraph" rotatedBoundingBox="5167,6469 6247,7405 5615,8133 4535,7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19F3FB-7C3F-4678-A113-0516E83665C2}" emma:medium="tactile" emma:mode="ink">
              <msink:context xmlns:msink="http://schemas.microsoft.com/ink/2010/main" type="line" rotatedBoundingBox="5167,6469 6247,7405 5615,8133 4535,7197"/>
            </emma:interpretation>
          </emma:emma>
        </inkml:annotationXML>
        <inkml:traceGroup>
          <inkml:annotationXML>
            <emma:emma xmlns:emma="http://www.w3.org/2003/04/emma" version="1.0">
              <emma:interpretation id="{2F8D059E-3467-4035-9114-6C7BEEE40AC3}" emma:medium="tactile" emma:mode="ink">
                <msink:context xmlns:msink="http://schemas.microsoft.com/ink/2010/main" type="inkWord" rotatedBoundingBox="5167,6469 6247,7405 5615,8133 4535,7197"/>
              </emma:interpretation>
              <emma:one-of disjunction-type="recognition" id="oneOf0">
                <emma:interpretation id="interp0" emma:lang="en-US" emma:confidence="0">
                  <emma:literal>PX</emma:literal>
                </emma:interpretation>
                <emma:interpretation id="interp1" emma:lang="en-US" emma:confidence="0">
                  <emma:literal>Pr</emma:literal>
                </emma:interpretation>
                <emma:interpretation id="interp2" emma:lang="en-US" emma:confidence="0">
                  <emma:literal>Py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P,</emma:literal>
                </emma:interpretation>
              </emma:one-of>
            </emma:emma>
          </inkml:annotationXML>
          <inkml:trace contextRef="#ctx0" brushRef="#br0">150 496 244,'-9'-30'37,"-1"-4"-27,-1 6 62,8 17-36,3 7-19,0 4-17,0 0-4,0 15-6,0 37 4,7 22 6,16 15 6,1 3-4,4 3 2,-4-6-3,-3-12-1,-9-19 0,-1-18-1,-11-16 0,0-18 2,0-6-1,0 0 5,0 0 8,0-12 11,0-43-7,-27-22-16,-7-12-2,-1-15 2,-5-10-1,2 4 2,4-6 1,10 12 0,3 18 0,15 13-1,6 17-2,0 12 0,3 15-5,21 7 3,3 14-6,1 8 7,-1 0 0,6 37-5,-1 22 3,1 22 3,-12-2 4,-10 1 0,-11-7-4,0-11 0,0-12-1,-11-17-3,-2-14-7,5-11-33,8-8-42,0 0-60</inkml:trace>
          <inkml:trace contextRef="#ctx0" brushRef="#br0" timeOffset="397.0227">539 623 194,'0'0'59,"0"0"-51,0 0 68,0 0-21,0 0-35,3 0-3,2-11 18,5-19-35,-1 0 0,8 0 10,1 1-9,2 8 9,-2 13-10,-1 0-1,7 8 0,3 0 1,6 40-2,-2 19-1,-10 17-2,-18 7 5,-3 6 4,-6 0-2,-35-7 2,0-11-4,3-20 2,11-19-1,16-20 0,11-12 3,0 0 1,17-22-3,45-35 13,23-21-15,18 6 2,9-2-2,-14 26-5,-13 10-2,-23 17-27,-24 18-72,-28-2-248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12:25.0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0D3D15-35E4-4884-A427-00FCF30732A0}" emma:medium="tactile" emma:mode="ink">
          <msink:context xmlns:msink="http://schemas.microsoft.com/ink/2010/main" type="writingRegion" rotatedBoundingBox="9066,6533 11280,6349 11370,7427 9156,7612"/>
        </emma:interpretation>
      </emma:emma>
    </inkml:annotationXML>
    <inkml:traceGroup>
      <inkml:annotationXML>
        <emma:emma xmlns:emma="http://www.w3.org/2003/04/emma" version="1.0">
          <emma:interpretation id="{05306D8A-9BC9-4393-A912-CEBA7AEB18C1}" emma:medium="tactile" emma:mode="ink">
            <msink:context xmlns:msink="http://schemas.microsoft.com/ink/2010/main" type="paragraph" rotatedBoundingBox="9066,6533 11280,6349 11370,7427 9156,76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2D17E4-863A-4A9B-BCAA-78C0946AA80E}" emma:medium="tactile" emma:mode="ink">
              <msink:context xmlns:msink="http://schemas.microsoft.com/ink/2010/main" type="line" rotatedBoundingBox="9066,6533 11280,6349 11370,7427 9156,7612"/>
            </emma:interpretation>
          </emma:emma>
        </inkml:annotationXML>
        <inkml:traceGroup>
          <inkml:annotationXML>
            <emma:emma xmlns:emma="http://www.w3.org/2003/04/emma" version="1.0">
              <emma:interpretation id="{34550839-EDB2-41F8-954E-332FB84AF217}" emma:medium="tactile" emma:mode="ink">
                <msink:context xmlns:msink="http://schemas.microsoft.com/ink/2010/main" type="inkWord" rotatedBoundingBox="9066,6533 11280,6349 11370,7427 9156,7612"/>
              </emma:interpretation>
              <emma:one-of disjunction-type="recognition" id="oneOf0">
                <emma:interpretation id="interp0" emma:lang="en-US" emma:confidence="0">
                  <emma:literal>18,8)</emma:literal>
                </emma:interpretation>
                <emma:interpretation id="interp1" emma:lang="en-US" emma:confidence="1">
                  <emma:literal>18, 8)</emma:literal>
                </emma:interpretation>
                <emma:interpretation id="interp2" emma:lang="en-US" emma:confidence="0">
                  <emma:literal>18.8)</emma:literal>
                </emma:interpretation>
                <emma:interpretation id="interp3" emma:lang="en-US" emma:confidence="0">
                  <emma:literal>(8.8)</emma:literal>
                </emma:interpretation>
                <emma:interpretation id="interp4" emma:lang="en-US" emma:confidence="0">
                  <emma:literal>[8.8)</emma:literal>
                </emma:interpretation>
              </emma:one-of>
            </emma:emma>
          </inkml:annotationXML>
          <inkml:trace contextRef="#ctx0" brushRef="#br0">1176-1343 184,'0'-13'36,"0"11"-25,-18 2 25,-5 0-29,-9 0-5,5 0 5,4 21 1,5 7 4,5-2-4,2 6 0,8-1 1,3-2 1,0 3-4,0-8-5,14 1-1,17-4 10,3-2-2,6-8-8,-2-5 0,0-2 1,-11-4-1,-7 5 0,-9-1-1,-8 3 1,-3 5-9,0 9-11,0 0 20,-23 1 1,-12-1 8,8-5-8,-5-10 0,9-3 7,10-3-3,-1 0-1,4 0 0,6-25 1,4-12-4,0-11-1,11-1 0,19-3-1,8 2 5,0 9-4,-8 3 0,-7 9 2,-12 10 1,-11 16 0,0-2-3,0 5-3,-3 0 1,-22 0-5,1 0-6,8 0-28,2 0-48,11 19-31</inkml:trace>
          <inkml:trace contextRef="#ctx0" brushRef="#br0" timeOffset="210.0121">1604-1040 162,'0'31'16,"-20"2"-10,4 4 30,-2-4-25,1 2-8,3-5-3,1-6 0,10-3-5,-2-10-12,5-3-29,0-8-103</inkml:trace>
          <inkml:trace contextRef="#ctx0" brushRef="#br0" timeOffset="741.0423">1966-1404 212,'0'-13'41,"0"7"-30,0 6 53,0 0-48,0 0-15,0 0 3,-14 21 0,-10 17 6,0 1-1,7 3-3,8-2 0,5-9-5,4-3-1,0-6 0,4-3-1,22-8 0,12-1 1,3-4 17,4-6-17,-6 0 0,-7 2-4,-9-2 4,-5 11 0,-6 0 0,-4-3-5,-8 15-5,0-2-8,0 6 18,-31-5 0,-13 4 0,-1-12 0,7-4 4,5-10-4,16 0 3,7 0 5,10-40-1,0-15-3,7-11-4,34-10 0,3 0 5,0 2-5,-3 12 2,-8 20-1,-9 11 1,-10 10-2,-7 12 0,-7 4-6,0 5-18,0 0-57,0 0-41</inkml:trace>
          <inkml:trace contextRef="#ctx0" brushRef="#br0" timeOffset="973.0557">2220-1723 208,'42'0'72,"13"0"-72,10 31 28,9 18-3,2 7-8,-5 14 3,-9 8-12,-15 14-6,-20 7-1,-27 14-2,-14 9 0,-64 1-2,-25 6-34,-15-22-108</inkml:trace>
          <inkml:trace contextRef="#ctx0" brushRef="#br0" timeOffset="-595.034">531-1191 189,'-6'-11'19,"6"-14"-17,0 4 19,0 5-18,0 7 12,0 2 13,0 4 4,0-8-4,0 4-2,0 6-4,0-6-7,0 7-4,0 0 7,0 0-1,0 0-8,0 0 0,0 0-7,0 0-1,0 0-2,0 0 0,0 2 0,0 25 1,0 14 1,0 11 3,0 6-3,0 3 4,6-2-2,2 3-1,-2-10-4,7-1 2,-2-8-2,9-19-1,4-2-12,11-15-6,-2-6-51,5-1-116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12:20.1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C1DEB4-0C5B-4F14-83F3-3E134148F3EE}" emma:medium="tactile" emma:mode="ink">
          <msink:context xmlns:msink="http://schemas.microsoft.com/ink/2010/main" type="writingRegion" rotatedBoundingBox="1998,12254 4304,12042 4426,13365 2120,13577"/>
        </emma:interpretation>
      </emma:emma>
    </inkml:annotationXML>
    <inkml:traceGroup>
      <inkml:annotationXML>
        <emma:emma xmlns:emma="http://www.w3.org/2003/04/emma" version="1.0">
          <emma:interpretation id="{F9EA534B-5A8B-4D46-BD51-4DF5510DD1F3}" emma:medium="tactile" emma:mode="ink">
            <msink:context xmlns:msink="http://schemas.microsoft.com/ink/2010/main" type="paragraph" rotatedBoundingBox="1998,12254 4304,12042 4426,13365 2120,13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EA25EA-0D41-4191-B09A-AE18A082D980}" emma:medium="tactile" emma:mode="ink">
              <msink:context xmlns:msink="http://schemas.microsoft.com/ink/2010/main" type="line" rotatedBoundingBox="1998,12254 4304,12042 4426,13365 2120,13577"/>
            </emma:interpretation>
          </emma:emma>
        </inkml:annotationXML>
        <inkml:traceGroup>
          <inkml:annotationXML>
            <emma:emma xmlns:emma="http://www.w3.org/2003/04/emma" version="1.0">
              <emma:interpretation id="{192D1962-5D3D-4693-8E55-C2A5466E48C1}" emma:medium="tactile" emma:mode="ink">
                <msink:context xmlns:msink="http://schemas.microsoft.com/ink/2010/main" type="inkWord" rotatedBoundingBox="1998,12254 4304,12042 4426,13365 2120,13577"/>
              </emma:interpretation>
              <emma:one-of disjunction-type="recognition" id="oneOf0">
                <emma:interpretation id="interp0" emma:lang="en-US" emma:confidence="0">
                  <emma:literal>(4152)</emma:literal>
                </emma:interpretation>
                <emma:interpretation id="interp1" emma:lang="en-US" emma:confidence="0">
                  <emma:literal>(4,762)</emma:literal>
                </emma:interpretation>
                <emma:interpretation id="interp2" emma:lang="en-US" emma:confidence="0">
                  <emma:literal>(41762)</emma:literal>
                </emma:interpretation>
                <emma:interpretation id="interp3" emma:lang="en-US" emma:confidence="0">
                  <emma:literal>(41562)</emma:literal>
                </emma:interpretation>
                <emma:interpretation id="interp4" emma:lang="en-US" emma:confidence="0">
                  <emma:literal>(4152))</emma:literal>
                </emma:interpretation>
              </emma:one-of>
            </emma:emma>
          </inkml:annotationXML>
          <inkml:trace contextRef="#ctx0" brushRef="#br0">-1375 1866 425,'-8'-14'18,"-1"-7"-17,-5-5 10,14 21 14,0 5-17,0 0-7,0 0 2,0 0 7,0 0-5,0 0-4,-3 33-1,-15 24 0,-2 32 3,-10 13 4,-5 8-3,11-5-4,12-4 1,4-16-1,8-4 0,0-17 1,23-15-2,12-14-1,0-5-2,9-20 1,-8 1 1,2-11-3,-11 0-5,-9 0-50,-15 0-29,-3-19-78</inkml:trace>
          <inkml:trace contextRef="#ctx0" brushRef="#br0" timeOffset="840.0481">-531 2108 260,'0'0'67,"0"0"-46,0 0 9,0 16-27,0 24 2,0 3 5,0 6-5,0-6-4,0 3-1,0-13 0,0-2-6,0-7-3,0-12-17,0 1-82,3-13-87</inkml:trace>
          <inkml:trace contextRef="#ctx0" brushRef="#br0" timeOffset="510.0292">-1041 1925 258,'-3'-9'109,"0"5"-103,-2 4 22,5 0 3,0 0-31,0 7-3,-3 33 3,3 15 2,0-1 2,0-7-4,0-6 2,0-14-2,8-10-1,4-4 0,9-11-3,-1-2 4,4 0 7,3 0 1,-3-26-2,1-2-2,-6 1-3,-5 1 4,-8 12-4,-1-1 2,-5 8 4,0 3-4,0 4 2,0 0-3,0 0-2,0 0 0,0 11-5,0 25 5,0 13 3,0 6-3,0 0 0,0-6 0,0-3 0,0-6-1,0-5 1,0-5-5,0-6-8,0-11-20,0 1-66,0-6-78</inkml:trace>
          <inkml:trace contextRef="#ctx0" brushRef="#br0" timeOffset="1740.0996">-172 1890 244,'0'-5'34,"0"2"-10,0 0 41,0 3-54,0 0-4,0 0 8,3 3-13,-3 27-1,0 10 5,0 8 6,0-3-4,0-1-7,7-12 0,-1-10-1,2-4 0,4-9 0,9-9 0,3 0 0,4 0 1,2-9 2,-3-14-2,-10 6-1,1 1 0,-9 8 0,-6 0 1,5 0 0,-8 6-1,0 2 0,0 0-1,0 0 0,0 0-1,0 0-1,0 0-2,0 0 1,0 0 1,0 0 2,0 2 1,0 11 0,0-2 1,0 8 0,0-5-1,-8 5 0,-7-3-1,-3 2 1,1-5 0,-1-4 0,6-9 1,-2 0 1,-4 0 2,9 0 0,-2-9-3,4-9 2,4-7 0,0 1 0,3 2 3,0 1 0,0-1-2,0 4-3,0 2-1,13-3 0,18 5 1,-1-1 1,5 3-2,1 5-1,2-4-1,-3 11 2,1 0 0,-4 0-1,-8 11-1,-7 18 0,-10 12 0,-7 7 1,0 8 1,-7 6 0,-24-2 0,-3-1 3,-7-3-2,7-8-1,3-11 0,5-11 0,11-12 1,9-7 5,6-7-4,0 0 0,0 0-2,21 0 1,15-13-2,5-9 2,3 6-1,4 5 2,4-2-2,2 7 0,4-5-1,-7 7-7,-7-5 0,-9 0-17,-8-3-33,-10-2-58,-8-5-88</inkml:trace>
          <inkml:trace contextRef="#ctx0" brushRef="#br0" timeOffset="1966.1125">291 1688 36,'0'-8'228,"0"8"-222,3 0 0,42 8 12,19 42-1,14 8 0,7 17 19,-9 9-9,-19 15-14,-29 11-12,-28 12 5,-28 14 0,-61 5-4,-23-4-2,-10-19-8,17-18-34,16-30-90</inkml:trace>
          <inkml:trace contextRef="#ctx0" brushRef="#br0" timeOffset="2767.1583">-186 1986 4,'0'0'46,"0"0"-13,0 4-14,0-4 0,0 0-8,0 0 4,0 0 9,0 0 15,0 0 4,0 0-1,0 0 1,0 0-13,0 0-10,3 0-4,3 0-8,2-7-3,2-2-5,10-6 1,-2 5 2,9-5-3,-4 6-1,-5 0 1,-1 5 2,-11 1 1,5 3-3,-4 0-4,2 0 2,5 0 2,1 18 0,-3 4 0,2 0 0,-4-7 0,-2-1 0,-8 0-7,0-1 4,0 8-6,0-1-12,-18 1-41,4-5-67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11:56.5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EC1192-8296-46A1-8925-F3790CA54D20}" emma:medium="tactile" emma:mode="ink">
          <msink:context xmlns:msink="http://schemas.microsoft.com/ink/2010/main" type="writingRegion" rotatedBoundingBox="8682,6772 8893,8227 8543,8278 8332,6823"/>
        </emma:interpretation>
      </emma:emma>
    </inkml:annotationXML>
    <inkml:traceGroup>
      <inkml:annotationXML>
        <emma:emma xmlns:emma="http://www.w3.org/2003/04/emma" version="1.0">
          <emma:interpretation id="{C488DF06-5B2A-4DA0-B81E-05DDD9467573}" emma:medium="tactile" emma:mode="ink">
            <msink:context xmlns:msink="http://schemas.microsoft.com/ink/2010/main" type="paragraph" rotatedBoundingBox="8682,6772 8893,8227 8543,8278 8332,68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E00A7E-E0ED-4124-BFEF-995FC755D4A3}" emma:medium="tactile" emma:mode="ink">
              <msink:context xmlns:msink="http://schemas.microsoft.com/ink/2010/main" type="line" rotatedBoundingBox="8682,6772 8893,8227 8543,8278 8332,6823"/>
            </emma:interpretation>
          </emma:emma>
        </inkml:annotationXML>
        <inkml:traceGroup>
          <inkml:annotationXML>
            <emma:emma xmlns:emma="http://www.w3.org/2003/04/emma" version="1.0">
              <emma:interpretation id="{489BED6A-FC56-4F60-B07D-3C82A0C1D497}" emma:medium="tactile" emma:mode="ink">
                <msink:context xmlns:msink="http://schemas.microsoft.com/ink/2010/main" type="inkWord" rotatedBoundingBox="8682,6772 8893,8227 8543,8278 8332,6823"/>
              </emma:interpretation>
              <emma:one-of disjunction-type="recognition" id="oneOf0">
                <emma:interpretation id="interp0" emma:lang="en-US" emma:confidence="0">
                  <emma:literal>P:</emma:literal>
                </emma:interpretation>
                <emma:interpretation id="interp1" emma:lang="en-US" emma:confidence="0">
                  <emma:literal>P. |</emma:literal>
                </emma:interpretation>
                <emma:interpretation id="interp2" emma:lang="en-US" emma:confidence="0">
                  <emma:literal>P. I</emma:literal>
                </emma:interpretation>
                <emma:interpretation id="interp3" emma:lang="en-US" emma:confidence="0">
                  <emma:literal>P!</emma:literal>
                </emma:interpretation>
                <emma:interpretation id="interp4" emma:lang="en-US" emma:confidence="0">
                  <emma:literal>P. 1</emma:literal>
                </emma:interpretation>
              </emma:one-of>
            </emma:emma>
          </inkml:annotationXML>
          <inkml:trace contextRef="#ctx0" brushRef="#br0">64 150 24,'-7'-26'87,"3"-6"-61,4 9 25,0 8-19,0-1-7,0 7 7,0 4 13,0-3-4,0 8-21,0-2-4,0-2-8,0 4-7,0 0-1,0 0-5,0 14-1,-3 16 6,-7 0 3,-4-9 1,1 0-3,8-11 1,-1-7 2,3-3-4,3 0 8,0 0-1,0-3 1,0-23-3,0-9-5,0 7-1,14 10 0,2-1-2,-2 12-1,0 6-1,-4 1 5,-4 0-3,-1 0-2,-5 20 1,0 1 2,0 8 1,0-9 1,-5-7 0,-1-3 0,6-10 2,0 0 2,0 0 2,0 0-1,0-12 0,0-16-5,0 0-3,0 10 3,0 5-3,0 13-16,0 0-43,0 27-88,0 22-45</inkml:trace>
          <inkml:trace contextRef="#ctx0" brushRef="#br0" timeOffset="6320.3615">196-632 215,'0'0'79,"0"3"-75,0 8 37,0 8 3,0 10-35,0 15 11,0 0 0,3-9 1,11 3-8,-1 2-5,1-10-1,-8 1-4,-3-6 0,-3-11-1,0-4-1,0-10-2,0 0-2,0 0-8,0 0-20,0 0-165</inkml:trace>
          <inkml:trace contextRef="#ctx0" brushRef="#br0" timeOffset="6063.3468">-136-855 276,'6'0'15,"-2"0"-15,-4 0 0,3 0 3,0 30-2,11 7 2,-8-1 0,9 9 4,-2-1 5,-4 12-7,-2-6 3,-7-1-6,4-2 0,-4-11 1,0-8-3,0-14 0,0-3 5,0-11-5,0 0 7,0 0 18,0 0 15,0 0-8,0-40-18,-17-9-13,-6-16 2,3-16-3,-1-8 3,4-6 0,7-4 1,2 8 11,8 4-8,0 12-2,0 13 0,0 19-5,21 11 1,-7 13 0,-1 11-2,-5 6 1,-2 2-2,8 0 1,-1 0-1,3 15 4,5 21-4,-7 9 1,-8 3 1,-6 1 1,0 2 2,0-7-3,-3-2 0,-17-7 2,-4-5-3,1-3 2,-8-2 0,4-10-1,6 1 0,9-14-1,12 2-4,0-4-7,0 0-25,0 3-23,0 2-54,12 2-15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13:27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DB9F01-4DFE-43CA-B1C7-B1CAD9FF24ED}" emma:medium="tactile" emma:mode="ink">
          <msink:context xmlns:msink="http://schemas.microsoft.com/ink/2010/main" type="writingRegion" rotatedBoundingBox="12910,10668 16143,10112 16681,13243 13448,13798"/>
        </emma:interpretation>
      </emma:emma>
    </inkml:annotationXML>
    <inkml:traceGroup>
      <inkml:annotationXML>
        <emma:emma xmlns:emma="http://www.w3.org/2003/04/emma" version="1.0">
          <emma:interpretation id="{6B14E6DE-518D-4B5C-BD37-F1D0FD069763}" emma:medium="tactile" emma:mode="ink">
            <msink:context xmlns:msink="http://schemas.microsoft.com/ink/2010/main" type="paragraph" rotatedBoundingBox="14902,10579 14617,12032 13465,11805 13750,103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3E7E8A8-A83E-4A75-9C31-E250E64558B3}" emma:medium="tactile" emma:mode="ink">
              <msink:context xmlns:msink="http://schemas.microsoft.com/ink/2010/main" type="line" rotatedBoundingBox="14902,10579 14617,12032 13465,11805 13750,10353"/>
            </emma:interpretation>
          </emma:emma>
        </inkml:annotationXML>
        <inkml:traceGroup>
          <inkml:annotationXML>
            <emma:emma xmlns:emma="http://www.w3.org/2003/04/emma" version="1.0">
              <emma:interpretation id="{11AB1823-DCAA-4705-B73F-3F527B3A40CF}" emma:medium="tactile" emma:mode="ink">
                <msink:context xmlns:msink="http://schemas.microsoft.com/ink/2010/main" type="inkWord" rotatedBoundingBox="14193,10492 13952,11717 13499,11628 13740,10403">
                  <msink:destinationLink direction="with" ref="{3C41F1D1-BBC9-4D7C-86E0-A73F57C9B406}"/>
                </msink:context>
              </emma:interpretation>
              <emma:one-of disjunction-type="recognition" id="oneOf0">
                <emma:interpretation id="interp0" emma:lang="en-US" emma:confidence="0.5">
                  <emma:literal>p.</emma:literal>
                </emma:interpretation>
                <emma:interpretation id="interp1" emma:lang="en-US" emma:confidence="0">
                  <emma:literal>ps.</emma:literal>
                </emma:interpretation>
                <emma:interpretation id="interp2" emma:lang="en-US" emma:confidence="0">
                  <emma:literal>pos.</emma:literal>
                </emma:interpretation>
                <emma:interpretation id="interp3" emma:lang="en-US" emma:confidence="0">
                  <emma:literal>poo.</emma:literal>
                </emma:interpretation>
                <emma:interpretation id="interp4" emma:lang="en-US" emma:confidence="0">
                  <emma:literal>P'</emma:literal>
                </emma:interpretation>
              </emma:one-of>
            </emma:emma>
          </inkml:annotationXML>
          <inkml:trace contextRef="#ctx0" brushRef="#br0">19 271 121,'0'0'108,"0"0"-82,0-5-17,0 3 11,0 2-3,0 0-17,0 0-11,0 0 8,0 21-1,0 22 4,6 10 5,5 2-3,-1 6-2,-3-7 0,-3-5 1,-1-2-2,0-13 1,-3-12 0,0-7 1,0-9 0,0-6 10,0 0 2,0 0 11,0 0 22,0-43-15,0-12-31,-13-16 0,5-3 0,2 1 1,6-2 0,0 6 0,0 9 4,0 4-5,0 13-5,17 12 2,4 5-4,6 4 6,3 9-8,1 1 9,-4 12 1,-3 0 0,-3 0-1,-1 8-11,-6 26 4,-1 1 4,-10 5 2,-3-7 0,0-2 0,0-4 1,-3-5 3,-18-8 1,-9 2-2,-8 0 2,1 0-4,-8-5-4,4 5-16,8-3-1,6-2-37,13 0-9,14-3-48</inkml:trace>
          <inkml:trace contextRef="#ctx0" brushRef="#br0" timeOffset="1746.0999">401-334 41,'0'0'30,"0"0"-26,3 0 20,-3 0-6,3 0-7,1-2-1,-1 2 2,0 0 4,-3 0 1,0 0-2,0 0-2,0 0-13,5 0 0,-2 0-1,-3 0 1,3 12 5,0 0-3,-3 9-1,0-2 1,0 6-1,0-4 2,0-9-2,0 0 2,0-12 0,0 0-1,0 0-1,0 0 15,0 0 5,-3 0 2,0-24-23,0-4 0,-2 1 0,5 1 3,0 12-6,0-5 4,0 11-4,11-2-1,2 4-7,1 6 11,3 0 0,1 0-3,2 0 0,-4 0-4,-5 9 7,-5 4-9,-6 5 2,0-6 1,0 4 5,0-5 0,0-4 1,-9-1 1,-5 0 3,7-6 6,-1 0-3,2 0 1,-3 0 0,-2-9-3,4-12-4,4-1 3,3-2-2,0 2-2,0 4 0,0-1 0,0 10-3,13 1-2,7-3-3,1 9 4,-1 2 1,1 0-2,-7 0 3,-1 6-7,-10 13-1,-3 2-3,0-2 8,0 5-1,-6-3 5,-18-7 1,-6 2 5,6-10-1,4-6 2,2 0 4,4 0 4,5 0-7,-6 0 3,6-17-7,1-2-2,5 0 3,3-5-1,0 8-2,0-8-1,3 3 3,21 5-1,-4 2-4,-2 7-2,-7 7-2,-5 0-4,0 0-2,2 15-1,-2 14-14,-2 1-56</inkml:trace>
        </inkml:traceGroup>
        <inkml:traceGroup>
          <inkml:annotationXML>
            <emma:emma xmlns:emma="http://www.w3.org/2003/04/emma" version="1.0">
              <emma:interpretation id="{1C04C829-A472-4CFF-8ADA-DDBCA8CBBEBD}" emma:medium="tactile" emma:mode="ink">
                <msink:context xmlns:msink="http://schemas.microsoft.com/ink/2010/main" type="inkWord" rotatedBoundingBox="14902,10579 14617,12032 13804,11872 14090,10419"/>
              </emma:interpretation>
              <emma:one-of disjunction-type="recognition" id="oneOf1">
                <emma:interpretation id="interp5" emma:lang="en-US" emma:confidence="0.5">
                  <emma:literal>*22</emma:literal>
                </emma:interpretation>
                <emma:interpretation id="interp6" emma:lang="en-US" emma:confidence="0">
                  <emma:literal>322</emma:literal>
                </emma:interpretation>
                <emma:interpretation id="interp7" emma:lang="en-US" emma:confidence="0">
                  <emma:literal>32</emma:literal>
                </emma:interpretation>
                <emma:interpretation id="interp8" emma:lang="en-US" emma:confidence="0">
                  <emma:literal>*.22</emma:literal>
                </emma:interpretation>
                <emma:interpretation id="interp9" emma:lang="en-US" emma:confidence="0">
                  <emma:literal>*9:</emma:literal>
                </emma:interpretation>
              </emma:one-of>
            </emma:emma>
          </inkml:annotationXML>
          <inkml:trace contextRef="#ctx0" brushRef="#br0" timeOffset="524.03">581 533 253,'0'-21'36,"0"6"-35,0-1 22,0 5 2,0-8-25,0 9 0,0 2 6,0-8-3,13 7 2,7-9 6,9 5-1,-2 2-10,6 5 3,-1 1-6,-2 5 2,-7 0-1,1 0-1,-7 35-5,1 8-3,-12 12 8,-6 12 3,0-1-3,-3-6 2,-30 4 1,-5-5 0,-13-10 4,-1 0 0,-2-15 1,13-4-4,18-12 4,12-7-4,11-10 2,0 6 4,0-7-5,3 0 0,31 0-1,17 0 10,22-8-9,1-11 0,5 6-2,-8-3-13,-12 8-23,-12 5-75,-14-5-83</inkml:trace>
          <inkml:trace contextRef="#ctx0" brushRef="#br0" timeOffset="24493.401">629-396 17,'0'0'22,"0"-5"-20,0 0 2,0-2 90,6 2-81,11-2-10,1 1-3,-9 0 3,2 6 4,-8-4-2,1 4-4,10 0 0,-5 0 0,6 0-1,-3 0 0,-4 4 0,-2 8-3,-2 7-4,-1 2 7,-3-2 0,0 5-3,0-3-2,-7-2 5,-16 2 1,2-6-1,-3-3 1,-2-5-1,8-7 0,4 0 1,1 0 3,5 0-3,2-12 2,0-10 1,6 1-3,0-5 10,0 6-7,17-1-4,10 2-1,0 1 1,0-1 0,-3 8 0,-1 3 0,-2 2-1,-7 1 1,0 5 0,-11 0 0,1 0-1,-1 0-3,-3 14-2,0 10 5,0-3 0,0 9 1,-15-4-1,-3-1 1,-8-4 0,3-8 0,-1-4 0,3 1 0,5-7 0,9-3 1,-3 0 5,7 0 2,-2-3-2,2-20-2,3 1 0,0 1 2,0-3-2,0 7-4,0 1 2,0 0-2,3 11 3,5 1-3,-5 4-3,4 0 2,7 0-2,0 0-1,-1 0 0,1 6 3,-8 16-2,-3 2-2,1 0 1,-4 8 4,0-5-1,0 3-5,-7-8 5,-13-4-4,2-12 4,2-6 2,2 0 4,0 0 8,1 0-9,2-24 4,8 0-2,3-4-6,0-4 3,0 11-3,3-3-2,15 3-4,5 9 3,9-1-7,4 7-40,5 4-72</inkml:trace>
          <inkml:trace contextRef="#ctx0" brushRef="#br0" timeOffset="25694.4697">687-348 39,'-11'-16'31,"5"3"-24,3 2 16,3-5 17,0 3-29,0-1-9,0 1 1,0 7 3,0-2-2,3 8 2,0-4 5,11 4-11,-1 0-2,4 0 0,-3 0-5,-4 0 0,-7 18-2,-3-3-3,0 10 5,0-1 0,0 1 3,-13-4 4,-10 3 0,-6-2 0,9-9-2,-4-4 2,8-9 0,2 0 1,0 0 7,7 0 2,7-12-1,-3-12 1,3 2-4,0-6-5,0 3-1,13 4 0,7 2 0,4 0 0,1 11-3,2-3 3,-3 11-1,-10 0-4,-4 0 4,-4 0-2,-6 8 0,0 10 0,0 7 0,0 6 2,-3 0-2,-18-4 3,-2-6-2,-4-2 4,3-6-2,0-5 2,4-5-1,-1-3 6,10 0 2,2 0 0,2 0 3,0-3-6,7-15-3,0-1 0,0-5-2,3 3-2,17 5 0,-2-1 1,-1 6 0,0 6 0,-10-6 0,-1 11-5,2 0 2,-8 0-1,0 0-6,0 19 10,0 3-2,0-1-2,-8 3-4,-13-2 6,-5 0 1,-1-10 1,0-3-2,6-4 2,10-5 3,2 0 3,1 0 3,5-5-7,3-12 0,0-6 1,0 1-2,0 8 4,0-5-1,0 11-1,0-2-3,0 4-3,11 6 1,12 0-5,1 0-1,6 0 3,-6 0-2,-10 9 4,-11 4-2,-3 1-2,0 2 1,0 2 5,-12-5 1,-17 2 2,2-7-2,4-4-1,2-4 0,7 0-3,4 0 1,4 0-8,3 0-12,-2-5 2,5 2-40</inkml:trace>
        </inkml:traceGroup>
      </inkml:traceGroup>
    </inkml:traceGroup>
    <inkml:traceGroup>
      <inkml:annotationXML>
        <emma:emma xmlns:emma="http://www.w3.org/2003/04/emma" version="1.0">
          <emma:interpretation id="{A8939731-07F3-4290-BA71-F49F3832A50D}" emma:medium="tactile" emma:mode="ink">
            <msink:context xmlns:msink="http://schemas.microsoft.com/ink/2010/main" type="paragraph" rotatedBoundingBox="13160,12125 16393,11570 16681,13243 13448,13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24ED6F-42C3-4306-86DB-37DD6AD365BB}" emma:medium="tactile" emma:mode="ink">
              <msink:context xmlns:msink="http://schemas.microsoft.com/ink/2010/main" type="line" rotatedBoundingBox="13160,12125 16393,11570 16681,13243 13448,13798"/>
            </emma:interpretation>
          </emma:emma>
        </inkml:annotationXML>
        <inkml:traceGroup>
          <inkml:annotationXML>
            <emma:emma xmlns:emma="http://www.w3.org/2003/04/emma" version="1.0">
              <emma:interpretation id="{D99075EA-3253-47A2-A26C-A7551C95760D}" emma:medium="tactile" emma:mode="ink">
                <msink:context xmlns:msink="http://schemas.microsoft.com/ink/2010/main" type="inkWord" rotatedBoundingBox="13160,12125 16393,11570 16681,13243 13448,13798"/>
              </emma:interpretation>
              <emma:one-of disjunction-type="recognition" id="oneOf2">
                <emma:interpretation id="interp10" emma:lang="en-US" emma:confidence="0">
                  <emma:literal>(164)</emma:literal>
                </emma:interpretation>
                <emma:interpretation id="interp11" emma:lang="en-US" emma:confidence="0">
                  <emma:literal>(16, 4)</emma:literal>
                </emma:interpretation>
                <emma:interpretation id="interp12" emma:lang="en-US" emma:confidence="0">
                  <emma:literal>(16, 4</emma:literal>
                </emma:interpretation>
                <emma:interpretation id="interp13" emma:lang="en-US" emma:confidence="0">
                  <emma:literal>(1614)</emma:literal>
                </emma:interpretation>
                <emma:interpretation id="interp14" emma:lang="en-US" emma:confidence="0">
                  <emma:literal>(16, by)</emma:literal>
                </emma:interpretation>
              </emma:one-of>
            </emma:emma>
          </inkml:annotationXML>
          <inkml:trace contextRef="#ctx0" brushRef="#br0" timeOffset="4222.2415">676 1402 285,'0'-11'28,"0"10"-7,3 1 34,2 0-36,-5 0-19,0 0-8,0 30-3,0 29 11,0 8 5,0 3-3,3 4-1,0-13 1,0-7-2,1-3 0,-4-9-2,0-9 1,0-5-6,0-9 2,0-7-10,0-3-32,0-9-97</inkml:trace>
          <inkml:trace contextRef="#ctx0" brushRef="#br0" timeOffset="4672.2672">1089 1453 250,'3'-25'44,"-3"17"-41,0 5 49,0 3-21,0 0-31,0 0-10,0 33 3,-7 18 7,-7 12 4,8 1-2,6-2-2,0-6 0,3-15 0,24-4-2,1-10-2,-4-8-4,3-14 5,-3-5-4,3 0 7,-4 0 12,1-19-8,-4-10 3,-2-1 0,-7-4-6,-5 3-1,-6 0-1,0 14 1,0-2 4,0 12-3,-11 7-2,-16 0 1,-9 0-6,-2 16 6,-3 15-2,14-1 1,10 0-5,6-1-4,11 1-16,0-3-34,0-3-4,0-1-22</inkml:trace>
          <inkml:trace contextRef="#ctx0" brushRef="#br0" timeOffset="4890.2796">1805 1674 208,'0'0'74,"0"0"-74,-4 23 0,-24 26 6,-5 10-4,-2 3-2,5-6-3,6-8-9,13-11-28,11-6-54</inkml:trace>
          <inkml:trace contextRef="#ctx0" brushRef="#br0" timeOffset="5310.3038">2049 1232 120,'0'-24'123,"0"18"-116,0 6 13,0 3-5,-6 36-15,-5 18-1,8-2 0,3-9 0,0-4 1,17-7 0,10-18 1,0-1-1,-3-13-2,-1-3 2,3 0 7,1 0 14,-1-22-17,-2-5 5,0-4-4,-4 9 0,-5 4 0,-9 9 21,-6 9-16,0 0-10,0 0-2,0 4-17,0 32 4,3 13 15,5 0 10,2 0-10,1-13-7,4-6-1,3-4-16,-1-7-36,1-13-18,-6 1-40</inkml:trace>
          <inkml:trace contextRef="#ctx0" brushRef="#br0" timeOffset="5571.3187">2247 788 162,'0'-15'4,"30"3"0,22 12 1,22 0 14,23 22-10,7 39-3,2 28 0,-9 14 7,-23 26-6,-27 7 1,-26 5-1,-21 2-6,-14 7 5,-64 6 1,-42-2-7,-33-6-2,-10-8-26,-5-17-78</inkml:trace>
          <inkml:trace contextRef="#ctx0" brushRef="#br0" timeOffset="3690.2111">-226 1221 173,'3'-26'45,"-3"4"-35,0 8 15,0 14 32,0 0-30,0 0-26,0 0-1,0 28-7,0 42 7,-24 29 7,0 11 0,7 14-3,11-6-1,6-9-2,0-3 0,33-14-1,8-14 0,3-16 0,1-13 0,2-11-1,-9-12-2,0-12 3,-11 1-5,-13-11 4,-8 0-3,-6 3-17,0-5-31,0 3 5,-14-5-32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7:13:46.4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41F1D1-BBC9-4D7C-86E0-A73F57C9B406}" emma:medium="tactile" emma:mode="ink">
          <msink:context xmlns:msink="http://schemas.microsoft.com/ink/2010/main" type="inkDrawing" rotatedBoundingBox="3773,9268 14286,9387 14271,10654 3758,10535" semanticType="callout" shapeName="Other">
            <msink:sourceLink direction="with" ref="{11AB1823-DCAA-4705-B73F-3F527B3A40CF}"/>
            <msink:sourceLink direction="with" ref="{22D2A0EE-CF21-405E-B9CD-2C5BD799E833}"/>
          </msink:context>
        </emma:interpretation>
      </emma:emma>
    </inkml:annotationXML>
    <inkml:trace contextRef="#ctx0" brushRef="#br0">0 1198 10,'5'-12'46,"-2"5"-46,-3 6 6,0 1-4,0 0-2,3 0 0,0 0 3,3 0 9,-1 0-5,-2 0 1,-3 0 25,0 0-10,0 0 61,0 0-74,0 0-7,0 0-1,0 0-1,0 0-1,0 0 1,0 0 1,0 0 0,0 0-2,0 0 6,0 0-2,4 0 0,-4 0 3,0 0 0,0 0-1,0 0-1,0 0-2,0 0 3,0 0-4,0 0 1,0 0 0,0 0-3,0 0 2,0 0 1,0 0-2,0 0 1,0 0-2,0 0 1,0 0 1,0 0-2,0 0 0,0 0 1,3 0-1,-3 0-1,3 0-1,-3 0 0,0 0 1,3 0 1,0 0 2,8 0 2,10-13 1,9 3-5,11-7-2,6 1 1,-6-3 0,7 5-1,-4-4-2,5-4 2,-2 0-2,4-4 3,-4 0 1,6 1-5,0-2 3,3-2 0,4-1-1,1 0 2,1 0-2,-4-2 3,3 5 0,0 2 0,4-1 2,0-4-2,3 7 1,0-5-1,0 2 0,1 7 0,2-6 0,0 3 0,1 6-1,-3-2 1,-9-1 1,2 5-1,-1-5 0,1 7 1,3-2-1,6 0 0,-6 2 0,6-2-1,-3 3 1,-3-1 0,-4 5 0,4 2-1,-6-4 1,1-3 0,1 3 0,4-1 0,3-3 0,5 1-2,1-7 2,0 5 0,-1-4 0,-8 5 0,0 0 0,-9 5 0,6-4 2,0-1-2,-1 4 0,4 1 0,6-5 0,0 5 1,5-3-1,2-1 0,-2 5 0,-2 2 0,-3-8 0,-3 10 1,1-2-1,-1-1 2,0 1-2,3 2 0,-6 1 0,3-4 1,-6 0 1,0 2-2,2-2 1,-2 4-2,1 2 2,2-4-1,0 2 1,7-4-1,-4-1 3,0 4-3,-3 3 0,-11-3 3,1 3-3,-4 0 0,1 0-1,2 0 1,4 0 1,-4 0-1,8 0 0,-4 0-1,-4 0 0,1 0 1,-4 0 1,-1 0 0,2 0-1,-1 0 0,3 3-1,4 3 1,4-2 0,3 2 0,-1-4 0,-2 4-1,-5-1 1,-2 0 0,-4 1 0,-7 2 0,0 0 1,1-2-2,-4-4 2,3 4-1,0 4 0,4-2-1,-1-1 1,2-2 0,-10 6 0,-1-9-1,0 4 3,0-2-3,-5-1 1,9 3 0,-1 1 1,3-6-1,3 6 0,-2-3 0,2 1 0,-6 1 0,-3 4 1,3-5-1,-8 6 0,2-6 0,-2 4 0,-4-4 0,7 3 0,2 5 1,3-12-1,3 6 2,4-1-1,-1-1 0,5-1 0,-4 6-1,-4-8 0,0 5 2,-6-4-2,-2 1 2,-1 7-2,-2-4 0,-1 1 0,1 1 0,2 4 0,3-2 0,3 3 1,3-2-1,-4-3 1,4 7-1,-3-5 0,0 2 0,-3-4 0,0 0 0,-5 6 0,-1-2 0,4-5 0,-1 8 0,3-3 0,1 2 0,-1-6 1,-3 6-1,-5-5 0,-3-2 0,-3-1-1,1 5 1,-6-9 0,2 7 1,-1-4-1,1 0 1,-1 1-1,1-6 2,2 3-2,1 3 0,0-2 3,4 0-3,-4 0 2,-3-2-2,2 3 4,1-1-7,0-2 4,2 10-1,1-7 0,5 1-2,1 1 2,5 4 1,3 1 2,0-1-2,0 0-1,-4 1 1,-3 2 0,1-6-1,-2 5 0,-6-6 0,2 1-1,-6 7 1,1-8 0,-3 8 2,-1-7-3,-4 0 1,1-3 0,-2 7 0,-3-8 1,6 6-1,-1-3 1,4-2 2,-1-1-3,1 3 0,-4-5 0,-4 0 0,1 2 1,-5-1-1,3 3 1,-3-6-1,2 6-1,-1 6 1,1-8-1,-5-2 0,3 3 1,2 0 0,-4-2 0,4 5 0,-8-5-2,3 1 1,5 5 1,-1 2 0,1 0 1,-2 4 2,6-5-3,-6 2 0,2 5 0,-1-6 0,-1 4-1,-1-3 1,-5 4-2,0-7 0,4 4 1,-3-1 1,0-7 0,-4 4 0,3-4-1,-3-4-3,0 1 4,0-3 0,0 4 0,0-4 1,0 0-1,0 0 3,0 4-3,0-4 2,0 0-2,0 0 1,0 0 3,0 0-4,0 0 0,0 0 2,0 0-2,0 0 1,0 0-1,0 0 0,3 0 4,-3 0 3,0 0-5,0 0 2,0 0 2,3 0 1,-3 0-2,0 0-5,0 0 1,0 0-1,0 0 0,0 0 0,0 0 0,0 0-3,3 0 2,-3 0 0,0 0-2,0 0-4,0 0-8,5 0-9,4 0-77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5:15.5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0 630,'0'0'136,"0"0"-136,0 0 2,0 0 6,0 0-4,0 0-4,0 78-2,0-68-14,0-4-46,0-6-72,0 0-280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5:16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3B602C-2031-407D-A8B1-6FE759D69E65}" emma:medium="tactile" emma:mode="ink">
          <msink:context xmlns:msink="http://schemas.microsoft.com/ink/2010/main" type="writingRegion" rotatedBoundingBox="3884,9269 6663,7772 7015,8424 4236,9921">
            <msink:destinationLink direction="with" ref="{24553877-36DD-4A82-AA4F-0BCEE1DD2F6D}"/>
          </msink:context>
        </emma:interpretation>
      </emma:emma>
    </inkml:annotationXML>
    <inkml:traceGroup>
      <inkml:annotationXML>
        <emma:emma xmlns:emma="http://www.w3.org/2003/04/emma" version="1.0">
          <emma:interpretation id="{35903116-6DA6-4A7E-AB80-DEEFEFE303DB}" emma:medium="tactile" emma:mode="ink">
            <msink:context xmlns:msink="http://schemas.microsoft.com/ink/2010/main" type="paragraph" rotatedBoundingBox="3884,9269 6663,7772 7015,8424 4236,99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C41FAE-CC28-4CD0-AD2D-D4114FE40E9C}" emma:medium="tactile" emma:mode="ink">
              <msink:context xmlns:msink="http://schemas.microsoft.com/ink/2010/main" type="line" rotatedBoundingBox="3884,9269 6663,7772 7015,8424 4236,9921"/>
            </emma:interpretation>
          </emma:emma>
        </inkml:annotationXML>
        <inkml:traceGroup>
          <inkml:annotationXML>
            <emma:emma xmlns:emma="http://www.w3.org/2003/04/emma" version="1.0">
              <emma:interpretation id="{66C77EF8-10B9-4C61-88C9-50DC70601252}" emma:medium="tactile" emma:mode="ink">
                <msink:context xmlns:msink="http://schemas.microsoft.com/ink/2010/main" type="inkWord" rotatedBoundingBox="3884,9269 6663,7772 7015,8424 4236,9921"/>
              </emma:interpretation>
              <emma:one-of disjunction-type="recognition" id="oneOf0">
                <emma:interpretation id="interp0" emma:lang="en-US" emma:confidence="0">
                  <emma:literal>526,470</emma:literal>
                </emma:interpretation>
                <emma:interpretation id="interp1" emma:lang="en-US" emma:confidence="0">
                  <emma:literal>526,770</emma:literal>
                </emma:interpretation>
                <emma:interpretation id="interp2" emma:lang="en-US" emma:confidence="0">
                  <emma:literal>526,410</emma:literal>
                </emma:interpretation>
                <emma:interpretation id="interp3" emma:lang="en-US" emma:confidence="0">
                  <emma:literal>5-26,470</emma:literal>
                </emma:interpretation>
                <emma:interpretation id="interp4" emma:lang="en-US" emma:confidence="0">
                  <emma:literal>526,710</emma:literal>
                </emma:interpretation>
              </emma:one-of>
            </emma:emma>
          </inkml:annotationXML>
          <inkml:trace contextRef="#ctx0" brushRef="#br0">658-412 37,'0'0'473,"0"0"-473,0 0 0,0 0 24,0 0 12,0 0-22,38-104 0,-16 82 0,3 0-6,4 4 14,-11 8-16,1 0-6,-10 8-8,4 2 8,-4 0 8,1 19 4,-1 18 2,-9 8 0,0 2-4,0 2 4,0 1-6,0 1 4,0-4-8,0 0-4,-6-10 0,-7-2 0,10-8-14,-3-7-18,-4-5-26,7-10-168,3-5-180</inkml:trace>
          <inkml:trace contextRef="#ctx0" brushRef="#br0" timeOffset="254.3205">740-249 426,'0'0'76,"0"0"-72,0 0 24,0 0 10,0 0 2,0 0 0,53-115-6,-22 104-20,4 8-14,2 3-2,-9 0 0,4 0-6,-8 12-4,-5 1-16,-3 1-44,-7 1-164</inkml:trace>
          <inkml:trace contextRef="#ctx0" brushRef="#br0" timeOffset="1658.5641">1221-876 524,'0'0'36,"0"0"-32,0 0 16,0 0 6,0 0-4,0 0 8,-97 118-6,94-81 6,3-3-10,0-9-4,0 2 0,0-1-4,13-3-4,9-1-4,3-5 2,12-4 2,-5-6-8,-1-7-8,3 0 8,-6 0 0,7 0 6,-10-17-12,-7 3 6,1-3 0,-6 1-8,-7-2-4,-3 2 12,-3-1 16,0 0-16,0 6-2,0-1-2,-6 1-2,-13 5 6,-2 3 30,2 3-16,0 0-12,-3 5 2,3 22-2,0 1 2,3 5-2,14-7-2,2-1-2,0-5-8,0-9-6,0 3 2,21-3-44,-2 1-50,-3-1-106</inkml:trace>
          <inkml:trace contextRef="#ctx0" brushRef="#br0" timeOffset="1903.9056">1881-704 718,'0'0'60,"0"0"-54,0 0 0,0 0 14,0 0-18,0 0-2,3 234 0,-3-196-44,-6 6-172</inkml:trace>
          <inkml:trace contextRef="#ctx0" brushRef="#br0" timeOffset="3013.9391">1775-1008 152,'0'0'292,"0"0"-270,0 0 8,0 0 20,0 0-14,0 0 16,-29-45 10,26 43-10,3-3 8,-3 5-10,3 0-10,0 0-6,0 0-16,0 0-14,0 15 0,0 8 2,0 3-6,3-4 2,26-6-2,-4-4-2,0-7 2,-4-5-6,4 0 2,4 0-14,-4-17-2,-1-8 8,-2 0 8,-6 0-2,0 3-22,-10 4 2,1 1 24,-7 10 4,0 0 0,0 2 8,0 5 4,0 0-2,0 0-2,0 0 2,0 0-6,-7 0-2,4 0 2,3 0-4,-6 13 2,3 6-4,3 11 4,0 1 2,0 2-6,0 4 4,0-1-4,9-2 2,10-3-2,-3-6-2,-7-3 0,7-5-10,-11 0 2,8-8-16,-10-3-26,7-3-172,-1-3-72</inkml:trace>
          <inkml:trace contextRef="#ctx0" brushRef="#br0" timeOffset="3322.1094">2319-1199 746,'0'0'70,"0"0"-54,0 0 16,0 0 2,0 0-20,0 0-14,-10 0 6,10 14-6,-3-3-2,3-3-14,0 0-22,0 2-80,0-8-170</inkml:trace>
          <inkml:trace contextRef="#ctx0" brushRef="#br0" timeOffset="3703.09">2582-1371 600,'0'0'28,"0"0"-28,0 0 0,0 0 14,0 0-12,0 0 2,24 240 0,1-223-4,-6-12 0,-3-3 0,0-2 0,-7 0 4,7 0 24,2-24 16,1-3-14,-3-3-20,-10 5-6,4-2 14,-10 8 6,0 6-12,0 4-6,0 3 20,-19 6-2,-13 0-14,-8 0-10,-4 0-8,1 0 4,2 0-8,12 0-10,18 0-40,3 0-64,8 0-80</inkml:trace>
          <inkml:trace contextRef="#ctx0" brushRef="#br0" timeOffset="-1087.0907">11-1 452,'0'0'44,"0"0"-32,0 0 12,0 0 46,0 0 0,0 0-26,-5-2-24,5 2-6,0 0-2,0 0-6,0 0 4,0 0-6,0 16-2,0 25 10,0 3 4,0-4-2,0-2-8,0-10-4,0-12-2,3-4 0,8-8-2,18-4 2,-1 0-10,4-12-18,5-16 28,4 0 28,-11 3-28,5 5-2,-13 5-4,-9 13 0,-4-1-4,-6 3-6,-3 0 6,3 0 10,4 11 0,-7 13 6,0 8 6,0-2-6,0 0-2,0-8 2,0-3-4,-10-6-2,4-9-8,0-4-8,-7 0-34,-3 0-78,-3 0-72,8-7-197</inkml:trace>
          <inkml:trace contextRef="#ctx0" brushRef="#br0" timeOffset="-831.7729">14 108 388,'0'0'68,"0"0"-40,0 0-6,0 0-10,0 0 16,0 0-18,0 0 10,19-133 2,-3 103-10,3 6-2,-7 1-4,4 6-6,0 5-10,-11 7-4,14 2-22,-6 3 0,-1 0-52,4 0-192</inkml:trace>
          <inkml:trace contextRef="#ctx0" brushRef="#br0" timeOffset="802.8522">336-193 414,'0'0'48,"0"0"-40,0 0 40,0 0 10,0 0-10,0 0-12,-3-10-8,3 10-4,0 0-16,0 0-6,0 0 6,0 0 8,0 0-12,0 0-4,0 0-2,0 0 2,0 0-2,0-4-4,0-4-30,0 0 22,0-1 8,3 6-8,-3 3-12,0 0 0,0 0 10,0 0-16,0 10 14,3 0-172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5:20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553877-36DD-4A82-AA4F-0BCEE1DD2F6D}" emma:medium="tactile" emma:mode="ink">
          <msink:context xmlns:msink="http://schemas.microsoft.com/ink/2010/main" type="inkDrawing" rotatedBoundingBox="6471,9167 6713,7727 7135,7797 6894,9237" semanticType="verticalRange" shapeName="Other">
            <msink:sourceLink direction="with" ref="{CB3B602C-2031-407D-A8B1-6FE759D69E65}"/>
          </msink:context>
        </emma:interpretation>
      </emma:emma>
    </inkml:annotationXML>
    <inkml:trace contextRef="#ctx0" brushRef="#br0">62 0 674,'0'0'66,"0"0"-64,0 0 16,0 0 28,0 0-6,0 0-10,260 148-2,-217-56-10,-21 10-6,-15 17 0,-7 16-4,-22 11-6,-28 0-2,-13-3-16,-5-13-12,-1-12-72,9-16-64,-2-13-118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5:20.8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361C0E-CD2F-419D-9B6B-CE01B6B0E1B0}" emma:medium="tactile" emma:mode="ink">
          <msink:context xmlns:msink="http://schemas.microsoft.com/ink/2010/main" type="writingRegion" rotatedBoundingBox="3924,9112 5528,9751 5285,10361 3681,9722"/>
        </emma:interpretation>
      </emma:emma>
    </inkml:annotationXML>
    <inkml:traceGroup>
      <inkml:annotationXML>
        <emma:emma xmlns:emma="http://www.w3.org/2003/04/emma" version="1.0">
          <emma:interpretation id="{59C37E9C-3F54-4239-8B33-E0E08A7A649D}" emma:medium="tactile" emma:mode="ink">
            <msink:context xmlns:msink="http://schemas.microsoft.com/ink/2010/main" type="paragraph" rotatedBoundingBox="3924,9112 5528,9751 5285,10361 3681,9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B04056-0C03-40E1-B3CE-1F34253754E9}" emma:medium="tactile" emma:mode="ink">
              <msink:context xmlns:msink="http://schemas.microsoft.com/ink/2010/main" type="line" rotatedBoundingBox="3924,9112 5528,9751 5285,10361 3681,9722"/>
            </emma:interpretation>
          </emma:emma>
        </inkml:annotationXML>
        <inkml:traceGroup>
          <inkml:annotationXML>
            <emma:emma xmlns:emma="http://www.w3.org/2003/04/emma" version="1.0">
              <emma:interpretation id="{2603F6A9-826A-4E14-9734-744D3A24E817}" emma:medium="tactile" emma:mode="ink">
                <msink:context xmlns:msink="http://schemas.microsoft.com/ink/2010/main" type="inkWord" rotatedBoundingBox="3924,9112 4832,9474 4589,10084 3681,9722"/>
              </emma:interpretation>
              <emma:one-of disjunction-type="recognition" id="oneOf0">
                <emma:interpretation id="interp0" emma:lang="en-US" emma:confidence="0">
                  <emma:literal>L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-10-225 25,'0'0'103,"0"0"-89,0 0 14,0 0 72,0 0-20,0 0 16,-73-17-40,67 17-20,-7 0-8,10 0-6,-5 0 8,-2 0 4,-2 0 0,-1 4 6,-3 22-20,-3 13-4,10 18 14,-4 19-6,13 11-2,0 11 12,10 1-4,34-7-14,21-11 2,19-16-16,24-19-2,3-16-8,8-8-20,3-19-46,-12-3-194</inkml:trace>
        </inkml:traceGroup>
        <inkml:traceGroup>
          <inkml:annotationXML>
            <emma:emma xmlns:emma="http://www.w3.org/2003/04/emma" version="1.0">
              <emma:interpretation id="{35150530-03F2-4A38-9D4F-B3C48ED11E12}" emma:medium="tactile" emma:mode="ink">
                <msink:context xmlns:msink="http://schemas.microsoft.com/ink/2010/main" type="inkWord" rotatedBoundingBox="5219,9738 5491,9846 5387,10106 5116,9998"/>
              </emma:interpretation>
              <emma:one-of disjunction-type="recognition" id="oneOf1">
                <emma:interpretation id="interp5" emma:lang="en-US" emma:confidence="0">
                  <emma:literal>y*</emma:literal>
                </emma:interpretation>
                <emma:interpretation id="interp6" emma:lang="en-US" emma:confidence="0">
                  <emma:literal>or*</emma:literal>
                </emma:interpretation>
                <emma:interpretation id="interp7" emma:lang="en-US" emma:confidence="0">
                  <emma:literal>p*</emma:literal>
                </emma:interpretation>
                <emma:interpretation id="interp8" emma:lang="en-US" emma:confidence="0">
                  <emma:literal>m*</emma:literal>
                </emma:interpretation>
                <emma:interpretation id="interp9" emma:lang="en-US" emma:confidence="0">
                  <emma:literal>o*</emma:literal>
                </emma:interpretation>
              </emma:one-of>
            </emma:emma>
          </inkml:annotationXML>
          <inkml:trace contextRef="#ctx0" brushRef="#br0" timeOffset="-6891.5575">1143 528 35,'0'0'253,"0"0"-215,0 0-28,0 0 32,0 0 0,0 0 4,0 0-10,-9-2-28,9 2 10,0-3 6,0 3-6,0-5-2,0 3-2,0-3-10,0-5 16,0 3-20,0-6 4,0 3-4,0 5 0,0 0 0,0 5-2,0 0 0,0 0-20,0 0 16,0 0 6,0 8 2,0 9 10,0-2-8,0 2 0,0-2 2,0-3-2,-13 1 0,7-1 4,-10-6-4,13-2 8,1-4-2,2 0 6,0 0 0,0 0-16,0-24-10,0-1 4,0 5 12,0 7-6,5 7 0,8 6-4,-4 0-18,10 0 22,-3 9 8,0 13 0,-7 0-4,4-4-2,-10-1 2,-3-4-2,0-2 0,0 0 6,0-2 10,-6-4-2,-4-2 0,1-3-10,-1 0 12,10 0-14,0-12-4,0-13-12,0 3 10,0 2 2,3 9 0,7 8-2,-10 3-4,0 0-14,0 0 20,0 0 4,0 0 0,0 0 0,0 3 12,0 3-6,-10-4-6,10-2 2,-3 0 8,3 0-14,0-14-16,0-6-10,0 3-40,0 6 20,0 9-154</inkml:trace>
          <inkml:trace contextRef="#ctx0" brushRef="#br0" timeOffset="2609.5942">1391 542 324,'0'0'76,"0"0"-74,0 0 10,0 0 32,0 0-18,0 0-6,0 0 6,-16-3 4,3 3-4,7 0 0,-7 0 2,4 0-16,-7 0 10,-2 0 4,9 0-16,-1 0-2,10 0 8,0 0 0,0-6-16,0-4-10,0-8 10,0 5 16,10-2-12,-1 7-4,-7 5 0,1 3-26,5 0 14,-8 0 12,0 0 8,0 20 2,0 3 2,-13-4 0,-3-2 0,4-6 2,2-4-4,-2-7 10,2 0-2,7 0-8,0 0 2,3 0-12,0 0-2,0-15 0,0 0-8,0-4 10,19 3 16,-10 4-14,4 7-2,-7 5-8,-6 0 2,3 0-6,-3 0 6,0 1 6,0 22 16,-12 0-2,-10 2-4,-7-5-6,5-6 0,2-8-2,6-6 0,0 0 6,10 0-2,3 0-6,3 0-4,0-13-4,0-4 8,3-1 0,16 4 0,3 1-4,-1 9 4,1 1 0,-6 3-6,0 0 6,-10 0-10,-3 3 10,-3 19 8,0 5-4,0 0 2,-9-5 2,-20-2 4,10-8 2,5-7-8,1-5 4,-3 0 2,7 0-2,-4-20-10,10-10-10,3-6 10,0 6-10,0-2 10,0 13 0,19 3-4,0 2 10,0 11-8,-8 1 2,5 2-4,-6 0-10,-1 10 14,-9 15 12,0 4-8,0-1 2,0-4 4,-9-4-2,-7-8-6,0-3 4,11-9 10,-8 0-12,7 0 6,-7-21-10,13-6-10,0-3-2,0 2 12,0 1-6,13 10 4,6 4 2,2 4 6,-2 9-6,-3 0-6,-1 0 0,1 2 2,0 21 4,-11 2 8,-5 7-8,0-7 2,0-1 4,0-4 2,-18-4-2,6-8-2,-4-8 6,0 0-8,-3 0 4,3-20-6,13-11-4,3-2-12,0 2 0,13 3 10,12 5 6,0 9 6,1 7-6,-12 7-6,2 0-4,-3 0 0,-7 12 10,-6 5 4,0 3 4,0-3 2,0-5 0,-6-1-6,-7-9-2,5-2-2,-5 0-6,-3 0-36,10-13-318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6:24.3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24047F-B91C-4F15-95C2-6C72F25DDD81}" emma:medium="tactile" emma:mode="ink">
          <msink:context xmlns:msink="http://schemas.microsoft.com/ink/2010/main" type="writingRegion" rotatedBoundingBox="8873,8308 11846,7705 12073,8823 9100,9426"/>
        </emma:interpretation>
      </emma:emma>
    </inkml:annotationXML>
    <inkml:traceGroup>
      <inkml:annotationXML>
        <emma:emma xmlns:emma="http://www.w3.org/2003/04/emma" version="1.0">
          <emma:interpretation id="{D6935992-9818-4B1B-B22D-437DFF6DB6B7}" emma:medium="tactile" emma:mode="ink">
            <msink:context xmlns:msink="http://schemas.microsoft.com/ink/2010/main" type="paragraph" rotatedBoundingBox="8873,8308 11846,7705 12073,8823 9100,9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15538C-68F3-4FF4-8431-6B1F8E3FB7A1}" emma:medium="tactile" emma:mode="ink">
              <msink:context xmlns:msink="http://schemas.microsoft.com/ink/2010/main" type="line" rotatedBoundingBox="8873,8308 11846,7705 12073,8823 9100,9426"/>
            </emma:interpretation>
          </emma:emma>
        </inkml:annotationXML>
        <inkml:traceGroup>
          <inkml:annotationXML>
            <emma:emma xmlns:emma="http://www.w3.org/2003/04/emma" version="1.0">
              <emma:interpretation id="{378D8D03-DECF-47B9-8409-4434AC34F637}" emma:medium="tactile" emma:mode="ink">
                <msink:context xmlns:msink="http://schemas.microsoft.com/ink/2010/main" type="inkWord" rotatedBoundingBox="9304,8324 10969,7986 11176,9005 9511,9343"/>
              </emma:interpretation>
              <emma:one-of disjunction-type="recognition" id="oneOf0">
                <emma:interpretation id="interp0" emma:lang="en-US" emma:confidence="0">
                  <emma:literal>10'R,5-6)</emma:literal>
                </emma:interpretation>
                <emma:interpretation id="interp1" emma:lang="en-US" emma:confidence="0">
                  <emma:literal>1025-6)</emma:literal>
                </emma:interpretation>
                <emma:interpretation id="interp2" emma:lang="en-US" emma:confidence="0">
                  <emma:literal>10255-6)</emma:literal>
                </emma:interpretation>
                <emma:interpretation id="interp3" emma:lang="en-US" emma:confidence="0">
                  <emma:literal>10'R,5.6)</emma:literal>
                </emma:interpretation>
                <emma:interpretation id="interp4" emma:lang="en-US" emma:confidence="0">
                  <emma:literal>10205-6)</emma:literal>
                </emma:interpretation>
              </emma:one-of>
            </emma:emma>
          </inkml:annotationXML>
          <inkml:trace contextRef="#ctx0" brushRef="#br0">2046-620 480,'0'0'92,"0"0"-76,0 0 8,0 0 12,0 0-12,0 0-14,5 5 12,-5 25 0,8-3-8,-3 5-8,-2-5 0,0 0 2,7-9 0,-4-3 0,-3-4-6,10-5 0,3-6 2,-4 0 10,7 0-4,5-8-4,2-16 0,-4 2-2,-13-1-4,4 1 0,-13 7 2,0-3 0,0 1-2,0 3 6,0-1-6,-10 4 6,1-3-6,-4 4 0,7 3-2,-7 2-2,4 5-2,-9 0 4,-4 0-16,-10 0 0,7 0-20,6 0-10,11 0-4,8 0-18,0 0-16,0 0-146</inkml:trace>
          <inkml:trace contextRef="#ctx0" brushRef="#br0" timeOffset="450.3538">2349-684 23,'0'0'285,"0"0"-231,0 0 0,0 0 34,0 0-42,0 0 2,16-15-20,-16 15-10,0 0-4,0 0-2,0 0 0,0 0 4,0 0 12,0 7 24,0-2 4,0 0-28,0-5-10,0 3-10,0-3-8,0 0 6,0 0-6,0 0-6,0 0-20,0 0-52,0 7-132,0-4-130</inkml:trace>
          <inkml:trace contextRef="#ctx0" brushRef="#br0" timeOffset="1148.0422">2349-684 444,'206'-99'66,"-206"99"-64,0 0 10,0 0 26,0 0-10,0 0-2,53-35-14,-53 35-12,0 0 4,0 0 2,0 3 4,-8 4 8,-5-1 6,0-2 4,7-4-2,6 0 12,0 0 6,0 0-22,0-4-18,0-5-4,6 2 0,10 0 0,-1 4 0,1 1 0,-7 2 0,7 0-2,0 0 2,-7 0 2,10 12 2,-14 8 0,8-2-2,1 4-2,-12 2 2,-2 1-2,0-3 2,0-2-2,0 0 2,-18-3 2,-7-2-2,-1 0-2,4 0 2,13-7-2,-1-2 0,7-3 0,3-3 0,0 2 2,0-2-2,0 0 2,0 0-2,0 0-6,10 0 6,9 0 4,3 0-2,-3 0 4,3 0-4,2 0 2,1 0-4,7 0 2,-7 8-4,-1 9-2,-5 1 4,-3 1-10,-3-2-12,-7-2-60,-3-2-216</inkml:trace>
          <inkml:trace contextRef="#ctx0" brushRef="#br0" timeOffset="656.0016">2349-684 444</inkml:trace>
          <inkml:trace contextRef="#ctx0" brushRef="#br0" timeOffset="1944.2255">2283-1015 354,'0'0'126,"0"0"-76,0 0 38,0 0-16,0 0 2,0 0-6,0-15-24,0 15-6,0 0-22,0 0 4,3 17 4,0 3 0,10-1-8,-7-6-6,-3 2-8,7-9 2,-4 0-4,-6-1-2,3-2-20,-3 0-84,0-3-314</inkml:trace>
          <inkml:trace contextRef="#ctx0" brushRef="#br0" timeOffset="2557.6376">3131-455 288,'0'0'366,"0"0"-342,0 0-20,0 0 16,0 0 4,0 0-16,0 82 14,0-45-14,0 3-8,-16 2-6,-3-2-8,-6-6-34,3-4-78,3-1-206</inkml:trace>
          <inkml:trace contextRef="#ctx0" brushRef="#br0" timeOffset="3149.1289">3312-929 202,'0'0'440,"0"0"-422,0 0 12,0 0 70,0 0-40,0 0-36,-9-14-22,2 14 0,1 20-2,0 7 10,-4 2-2,7-4-4,3-1-4,0-4 0,0-5 2,0-3-2,0-7-4,19-5 4,6 0 2,10 0 12,-1 0-12,-6-2 0,4-1 0,-18 0-4,5 3 2,-6 0 0,-7 0-2,1 0 2,-7 0-6,0 6-4,0 11 10,0 5 2,-7 3 2,-18 0 0,1 2-4,-8-3 0,7-3-16,1-2-44,2-8-92,3 3-118</inkml:trace>
          <inkml:trace contextRef="#ctx0" brushRef="#br0" timeOffset="3389.0775">3312-956 354,'0'0'144,"0"0"-136,0 0-4,0 0 22,0 0-20,0 0-4,146-57-4,-119 57-10,-19 0-40,5 0-88,-10 8-151</inkml:trace>
          <inkml:trace contextRef="#ctx0" brushRef="#br0" timeOffset="3636.1267">3675-961 590,'0'0'114,"0"0"-106,0 0 24,0 0 28,0 0-26,0 0-20,2 0-8,-2 0-4,0 0-2,8 7-8,0-7-70,5 0-292</inkml:trace>
          <inkml:trace contextRef="#ctx0" brushRef="#br0" timeOffset="-480.3459">1686-541 186,'0'0'72,"0"0"-60,0 0 36,0 0 8,0 0 32,0 0-30,0 0-18,-6-19 0,6 16-10,0 3-6,0-3 4,0 1 2,0 2 18,0 0-10,0 0 8,0 0-12,0 0-8,0 0-6,0 0-4,0 0-14,0 0 2,0 0-4,0 0 4,0 15-4,0 17 0,0 2 10,0 1-4,0 6-6,0-3 6,3-3-2,0 1-2,0-1-2,-3-8 2,7-5 0,-4-7 0,-3-7-2,3-4 0,-3-4-2,3 0-4,-3 0-14,6 0-16,7-4-68,-11-9-68,12-4-100</inkml:trace>
          <inkml:trace contextRef="#ctx0" brushRef="#br0" timeOffset="4125.8314">4134-1238 634,'0'0'84,"0"0"-66,0 0 60,0 0-24,0 0-42,0 0 0,-27 90-4,11-49 4,0 7-8,7-2-2,-4-11-2,13 0 0,0-9 2,0-6-2,0-7-2,3-4 0,19-6-2,7-3 4,-2 0 0,-2 0 2,7-3 2,-10-14-2,-1 0-2,-2-5 0,-13 2 0,7-3 0,-10 4 0,-3-1 0,0 3 0,0 5 0,0 11-2,-6 1-2,-16 0 0,-7 11-2,2 13 4,-8 5 2,10 2-6,-6-4-34,6-3-112,6-2-134</inkml:trace>
          <inkml:trace contextRef="#ctx0" brushRef="#br0" timeOffset="4494.5934">4266-1536 676,'0'0'76,"0"0"-76,0 0 16,0 0 16,0 0 0,0 0 2,315 294-8,-315-183-16,-6 7 0,-50-1-10,-10-4-8,-12-6-82,0-14-274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9:55.8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AB4A77-9FCA-4C5E-8BC9-ED11CFAB15F6}" emma:medium="tactile" emma:mode="ink">
          <msink:context xmlns:msink="http://schemas.microsoft.com/ink/2010/main" type="writingRegion" rotatedBoundingBox="3622,9881 23633,9602 23684,13211 3673,13490"/>
        </emma:interpretation>
      </emma:emma>
    </inkml:annotationXML>
    <inkml:traceGroup>
      <inkml:annotationXML>
        <emma:emma xmlns:emma="http://www.w3.org/2003/04/emma" version="1.0">
          <emma:interpretation id="{C483F47A-C994-4DC7-A8E3-9142D33513A0}" emma:medium="tactile" emma:mode="ink">
            <msink:context xmlns:msink="http://schemas.microsoft.com/ink/2010/main" type="paragraph" rotatedBoundingBox="4985,9861 5893,9861 5893,11075 4985,110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155A77E-17D3-4280-A38A-6058A46DFBA9}" emma:medium="tactile" emma:mode="ink">
              <msink:context xmlns:msink="http://schemas.microsoft.com/ink/2010/main" type="inkBullet" rotatedBoundingBox="5159,9778 6063,10875 5478,11357 4574,10261"/>
            </emma:interpretation>
            <emma:one-of disjunction-type="recognition" id="oneOf0">
              <emma:interpretation id="interp0" emma:lang="en-US" emma:confidence="1">
                <emma:literal>P,</emma:literal>
              </emma:interpretation>
              <emma:interpretation id="interp1" emma:lang="en-US" emma:confidence="0">
                <emma:literal>Pi</emma:literal>
              </emma:interpretation>
              <emma:interpretation id="interp2" emma:lang="en-US" emma:confidence="0">
                <emma:literal>P</emma:literal>
              </emma:interpretation>
              <emma:interpretation id="interp3" emma:lang="en-US" emma:confidence="0">
                <emma:literal>PI</emma:literal>
              </emma:interpretation>
              <emma:interpretation id="interp4" emma:lang="en-US" emma:confidence="0">
                <emma:literal>p,</emma:literal>
              </emma:interpretation>
            </emma:one-of>
          </emma:emma>
        </inkml:annotationXML>
        <inkml:trace contextRef="#ctx0" brushRef="#br0">82 692 218,'3'-51'49,"-3"7"-28,0-1 36,0 23-6,0 12-22,0 7-16,0 3-8,0 0-5,11 13-8,5 39 2,5 25 6,6 5 6,-2 9-6,-1 3-1,-9-6 1,3-9 1,-7-21-1,-5-17 0,1-19 0,-7-17 0,0-5 0,0 0 4,0-13 5,-7-42 5,-20-18-13,-11-20-1,-3-1 1,0-16 0,0-12 0,11-7-1,6 3 0,13 15 7,11 12-5,0 29-2,8 19 0,22 13-7,5 20 7,9 6 0,7 12 0,7 6 0,10 50-8,-6 22 7,-5 11 1,-13 7 0,-23 2 0,-18-6 0,-3-6 3,-21-19-2,-32-10 0,-9-12 4,-6-15 1,-3-5-5,9-13 3,8-12-4,13 0 3,13-16-3,18-14-5,10-7-13,0 3-21,30 4-30,26 6-49,12 1-74</inkml:trace>
        <inkml:trace contextRef="#ctx0" brushRef="#br0" timeOffset="293.0168">781 770 326,'0'0'65,"0"0"-62,0 0 43,0 0-10,0 0-35,3 0-1,0 11-8,0 0 5,5 16 3,2 10 1,4 15 11,6 1-4,1 0 7,-8-8-7,4-5-6,-8-9 0,-4-13-2,-2-8 0,-3-8 0,0-2-1,4 0-2,-4 0-5,0-2-11,0-50-70</inkml:trace>
      </inkml:traceGroup>
    </inkml:traceGroup>
    <inkml:traceGroup>
      <inkml:annotationXML>
        <emma:emma xmlns:emma="http://www.w3.org/2003/04/emma" version="1.0">
          <emma:interpretation id="{AE648B2E-D332-4291-9D91-92C2F3A299C6}" emma:medium="tactile" emma:mode="ink">
            <msink:context xmlns:msink="http://schemas.microsoft.com/ink/2010/main" type="paragraph" rotatedBoundingBox="3647,11684 23659,11405 23684,13211 3673,134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187D5A-717F-45BC-B357-9AF3FA4A0DE3}" emma:medium="tactile" emma:mode="ink">
              <msink:context xmlns:msink="http://schemas.microsoft.com/ink/2010/main" type="line" rotatedBoundingBox="3647,11684 23659,11405 23684,13211 3673,13490"/>
            </emma:interpretation>
          </emma:emma>
        </inkml:annotationXML>
        <inkml:traceGroup>
          <inkml:annotationXML>
            <emma:emma xmlns:emma="http://www.w3.org/2003/04/emma" version="1.0">
              <emma:interpretation id="{78901588-4A1C-4E54-A31C-222D635A42C9}" emma:medium="tactile" emma:mode="ink">
                <msink:context xmlns:msink="http://schemas.microsoft.com/ink/2010/main" type="inkWord" rotatedBoundingBox="3653,12080 5721,12051 5737,13210 3669,13239"/>
              </emma:interpretation>
              <emma:one-of disjunction-type="recognition" id="oneOf1">
                <emma:interpretation id="interp5" emma:lang="en-US" emma:confidence="1">
                  <emma:literal>#4</emma:literal>
                </emma:interpretation>
                <emma:interpretation id="interp6" emma:lang="en-US" emma:confidence="0">
                  <emma:literal>$ u</emma:literal>
                </emma:interpretation>
                <emma:interpretation id="interp7" emma:lang="en-US" emma:confidence="0">
                  <emma:literal>* u</emma:literal>
                </emma:interpretation>
                <emma:interpretation id="interp8" emma:lang="en-US" emma:confidence="0">
                  <emma:literal>K u</emma:literal>
                </emma:interpretation>
                <emma:interpretation id="interp9" emma:lang="en-US" emma:confidence="0">
                  <emma:literal>• u</emma:literal>
                </emma:interpretation>
              </emma:one-of>
            </emma:emma>
          </inkml:annotationXML>
          <inkml:trace contextRef="#ctx0" brushRef="#br1" timeOffset="72876.1683">-864 2497 29,'0'-18'424,"0"14"-414,-35 1-9,-24 3 9,12 31 7,29-1-6,6 1-3,1-1 12,4 2 5,4 4-4,0 14-7,-5 7-8,-1 14 5,-12 9-1,-6-10-9,7-5-1,-1-9-1,7-8-9,8-18-13,-1-8-36,7-14-20,-3-8-64,-2 0-67</inkml:trace>
          <inkml:trace contextRef="#ctx0" brushRef="#br1" timeOffset="73265.1906">-1260 2877 330,'0'0'62,"0"0"-45,0-3 20,40-4-15,15-4-16,23-5-6,4 4 0,0-4-7,-11 8-2,-16 1-48,-21 3-77,-26-4-113</inkml:trace>
          <inkml:trace contextRef="#ctx0" brushRef="#br1" timeOffset="73102.1812">-1312 2778 383,'-3'-4'38,"0"-1"-32,3 3 47,0 2-18,0 0-25,44 0-7,18 0 3,9 0-3,3 15 1,2 0-4,2 0-2,-9-3-4,-18-2-9,-13 1-16,-18 2-26,-14-4-8,-6-2-73,0 1-44</inkml:trace>
          <inkml:trace contextRef="#ctx0" brushRef="#br1" timeOffset="73454.2014">-1144 2497 134,'-7'-7'269,"7"7"-254,0 0-11,0 13 8,4 48-11,11 20 21,0 13 5,-4 1-21,-8-3 4,0-7-10,3-11 0,1-18-13,10-19-54,4-16-131</inkml:trace>
          <inkml:trace contextRef="#ctx0" brushRef="#br1" timeOffset="73899.2267">35 2245 436,'9'-27'45,"-9"14"-34,0 13 31,0 0-33,0 50-9,0 34-1,0 26 1,0 2 14,7-11-3,13-12-7,15-16-3,9-20-2,11-18 0,13-24-7,10-11 7,4-6-7,-3-44-2,-11-8 5,-14 0 1,-10 0 4,-12 6 0,-13 0 2,-8 0 3,-8 12 0,0 10 3,-3 12 6,0 11 1,0 7 10,0 0-19,0 48-6,0 30 0,0 29 18,0 11 0,-6-4-3,2-4-8,1-8-7,-5-14-2,5-17-20,3-20-62,-3-25-73</inkml:trace>
        </inkml:traceGroup>
        <inkml:traceGroup>
          <inkml:annotationXML>
            <emma:emma xmlns:emma="http://www.w3.org/2003/04/emma" version="1.0">
              <emma:interpretation id="{EEA3551F-9A0A-4379-AA07-51C753BBED4C}" emma:medium="tactile" emma:mode="ink">
                <msink:context xmlns:msink="http://schemas.microsoft.com/ink/2010/main" type="inkWord" rotatedBoundingBox="6721,12016 11361,11951 11376,13063 6736,13128"/>
              </emma:interpretation>
              <emma:one-of disjunction-type="recognition" id="oneOf2">
                <emma:interpretation id="interp10" emma:lang="en-US" emma:confidence="0">
                  <emma:literal>control</emma:literal>
                </emma:interpretation>
                <emma:interpretation id="interp11" emma:lang="en-US" emma:confidence="0">
                  <emma:literal>Control</emma:literal>
                </emma:interpretation>
                <emma:interpretation id="interp12" emma:lang="en-US" emma:confidence="0">
                  <emma:literal>Contra</emma:literal>
                </emma:interpretation>
                <emma:interpretation id="interp13" emma:lang="en-US" emma:confidence="0">
                  <emma:literal>Consol</emma:literal>
                </emma:interpretation>
                <emma:interpretation id="interp14" emma:lang="en-US" emma:confidence="0">
                  <emma:literal>controls</emma:literal>
                </emma:interpretation>
              </emma:one-of>
            </emma:emma>
          </inkml:annotationXML>
          <inkml:trace contextRef="#ctx0" brushRef="#br1" timeOffset="74591.2661">2190 2570 302,'0'-43'51,"0"-9"-49,0-6 65,0 9-35,0 20-22,0 29 1,0 0 0,-6 0 1,-44 35-1,-23 29-7,-8 31 3,-7 13 3,15-1 5,29-10 4,23-9-9,21-21-8,11-15-2,46-12 1,22-10-1,13-15 7,8-9-6,-6-6-1,-15 0 0,-22 0-5,-25 0 3,-20 0 0,-12 0 1,0-8-5,0-16-7,-26 2-31,-8 0-21,14 3-25,9 7-118</inkml:trace>
          <inkml:trace contextRef="#ctx0" brushRef="#br1" timeOffset="74944.2864">2978 2616 429,'-13'-3'47,"-19"3"-44,2 0 32,-5 28-24,9 12-7,8 13 1,18-9-5,0 2 1,11-7 0,26-13-1,12-11-2,4-2 2,9-13 2,-4 0-1,-7-5 2,-10-21 1,-14-4 0,-10-10 5,-10 2 0,-7-1-3,0-1 8,-33 0-4,-23 7-9,-9 1 0,-3 8-1,18 10 0,15 1-7,21 8-11,14 4-10,0 1-37,5 0-52,34 0-161</inkml:trace>
          <inkml:trace contextRef="#ctx0" brushRef="#br1" timeOffset="75289.3063">3240 2490 245,'17'0'99,"13"0"-99,8 0 34,13 10-10,4 28-10,7 16 5,-9 4-9,-8 7 3,-17-5 4,-15 2-11,-13-6 3,0-15-7,-13-9 2,-15-11 3,7-18-1,9-3 1,8-6 10,4-50-5,0-9-4,21-20-6,23 6 1,13 6 1,8 15-2,6 20-2,2 16 2,-9 19 0,-10 3 5,-10 25-7,-20 39 0,-6 17 13,-18 8-7,0-11-6,0 0-5,9-16-9,16-21-12,5-9-58,15-27-66</inkml:trace>
          <inkml:trace contextRef="#ctx0" brushRef="#br1" timeOffset="76083.3517">4599 2616 272,'0'-30'91,"0"0"-61,28 1 23,26 5-31,14 11-4,18 10-8,2 3-6,4 0-1,-7 25 5,-3 20-8,-17 8 2,-21 4-2,-23-1-3,-21 6 3,0-2 0,-18-7 2,-26-7 1,-3-12 5,6-19-2,14-12 2,9-3 1,12 0 9,6-36-6,0-23-9,17-11-2,37-8-1,17-3 5,8 1-5,7 7 3,-1 4 0,-14 24-2,-9 8 1,-21 13 1,-14 14 4,-15 10-2,-12 0-5,0 37-7,0 30 7,-26 19 13,-16 3-8,12-13-1,13-14-4,17-13-2,0-15-5,38-23 4,13-11 3,10 0 1,1-22 2,-8-26 0,-10-6-2,-20 5 3,-13 3-1,-11 6 0,0 6 0,-35 1-3,-22 1-8,-2 5-7,9 2-28,15 1-13,18 8-29,17-5-94</inkml:trace>
          <inkml:trace contextRef="#ctx0" brushRef="#br1" timeOffset="75522.3197">4620 2162 320,'0'-31'157,"0"20"-138,0 11 26,0 0-17,7 60-27,3 24-1,4 30 20,-1 8-8,-5-3-4,4-3 0,3-9-8,2-11-1,4-12-9,-6-21-12,-4-11-19,-7-15-23,-4-11-33,0-3-65,0-16-41</inkml:trace>
          <inkml:trace contextRef="#ctx0" brushRef="#br1" timeOffset="76272.3624">6157 2129 457,'0'0'46,"4"0"-13,8 14 8,12 48-33,14 23 43,0 23-15,-5-6-24,-5-1 13,-4 0-18,-3-21-7,-12-4-12,-3-8-80,-6-28-143</inkml:trace>
        </inkml:traceGroup>
        <inkml:traceGroup>
          <inkml:annotationXML>
            <emma:emma xmlns:emma="http://www.w3.org/2003/04/emma" version="1.0">
              <emma:interpretation id="{1F6926A3-403E-4BF7-A157-1449BAA6F49E}" emma:medium="tactile" emma:mode="ink">
                <msink:context xmlns:msink="http://schemas.microsoft.com/ink/2010/main" type="inkWord" rotatedBoundingBox="12745,11658 18126,11583 18148,13177 12767,13252"/>
              </emma:interpretation>
              <emma:one-of disjunction-type="recognition" id="oneOf3">
                <emma:interpretation id="interp15" emma:lang="en-US" emma:confidence="0">
                  <emma:literal>point,</emma:literal>
                </emma:interpretation>
                <emma:interpretation id="interp16" emma:lang="en-US" emma:confidence="0">
                  <emma:literal>pointed</emma:literal>
                </emma:interpretation>
                <emma:interpretation id="interp17" emma:lang="en-US" emma:confidence="0">
                  <emma:literal>point;</emma:literal>
                </emma:interpretation>
                <emma:interpretation id="interp18" emma:lang="en-US" emma:confidence="0">
                  <emma:literal>point*</emma:literal>
                </emma:interpretation>
                <emma:interpretation id="interp19" emma:lang="en-US" emma:confidence="0">
                  <emma:literal>pointer</emma:literal>
                </emma:interpretation>
              </emma:one-of>
            </emma:emma>
          </inkml:annotationXML>
          <inkml:trace contextRef="#ctx0" brushRef="#br1" timeOffset="77327.4227">7897 2490 403,'-41'4'63,"8"-4"-62,1 0 32,20 0-12,12 43-21,0 25 1,0 20 1,6 19 7,12-3-5,-1-8 0,-1-11-1,-8-18-2,-8-14-1,0-26 0,0-11 1,0-16 1,0 0 2,0 0 5,0-22 27,0-37-12,0-27-22,0-13-2,0-25 1,0-13 2,20-14-1,7 8 1,14 6 4,7 19-2,10 26 0,-1 22-5,-6 24 0,-6 25 1,-5 21-1,1 0-3,-3 27 1,-3 34-3,-20 10 4,-15 10-2,0 0 3,-47-1 6,-18-10-2,-9-17-2,-2-20-1,16-14-1,8-19-1,11 0-2,17-7-3,11-26-15,9-8-26,4 1 0,4-3-15,41 13-37,15-5-79</inkml:trace>
          <inkml:trace contextRef="#ctx0" brushRef="#br1" timeOffset="77687.4432">8696 2169 332,'0'0'54,"0"6"-54,0 39 13,-15 17 18,-5 9-16,6-5-12,10 5-1,4-9 0,0-13 0,8-5-1,16-17 0,-8-13-1,4-7 0,1-7 1,7 0 1,5 0 4,9-21 2,-4-13 0,-5-7-4,-6 1 3,-10-5 0,-9 5-5,-8 3 9,0-3 16,-18 0-12,-23 1-8,-9 8-6,-6 7-1,6 8 0,6 7-5,9 5 2,18 3-8,10 1-19,7 0-15,0 0-54,30 0-162</inkml:trace>
          <inkml:trace contextRef="#ctx0" brushRef="#br1" timeOffset="77958.459">9103 2215 284,'8'-10'79,"2"7"-74,1 3 44,5 0-14,4 0-12,7 16-3,1 16-8,-1 22 11,3 7 0,-6 4-15,-3-1-5,-4-2 0,-11-13-2,-1-1-1,-5-15 0,0-4-1,0-9-5,0-13-7,-5-7-30,-7 0-24,-12 0-77,3-27-150</inkml:trace>
          <inkml:trace contextRef="#ctx0" brushRef="#br1" timeOffset="78161.4706">9274 2083 346,'-3'-16'137,"-8"2"-129,8 7 47,3 1-2,0 3-27,0 3-2,0 0-12,0 0-6,0 0-4,0 0-2,0 0-12,0 0-21,0 0-50,-7 3-47,-16 10-193</inkml:trace>
          <inkml:trace contextRef="#ctx0" brushRef="#br1" timeOffset="78579.4944">9274 2083 275,'183'118'121,"-157"-104"-118,10 7 20,8 9 5,-3 13-19,-6 8 1,-8 3-10,-10-1 1,-7-8 9,-10-1-7,0-14 1,0-15 4,0-3-8,0-12 6,0 0 5,0 0 12,0-35 8,0-16-26,23-13-3,22-1 3,7 5 0,-2 7-4,1 18 1,-4 17-2,-1 17 8,-9 1-6,1 0 2,-4 41 0,-7 8-2,-6 9 5,-15 7-3,-6-6-3,0-6 0,0-17-1,0-9-6,0-14-7,0-7-19,0-6-21,0 0-31,0 0-105</inkml:trace>
          <inkml:trace contextRef="#ctx0" brushRef="#br1" timeOffset="79181.5289">10442 2405 409,'14'-22'56,"21"-1"-51,19-3 36,17 1-26,17 6-15,1 8-3,1 4-12,-19 7-20,-9 0-94</inkml:trace>
          <inkml:trace contextRef="#ctx0" brushRef="#br1" timeOffset="79036.5207">10450 1765 432,'0'0'79,"0"0"-69,0 0 30,3 52-26,6 26-14,6 32 25,-6 14-10,2-8-10,3-6 4,-4-5-2,7-13-6,-4-6-1,-8-8-3,-5 3 0,0-11-9,0-4-7,-8-15-31,-5-13-19,2-15-32,5-16-117</inkml:trace>
          <inkml:trace contextRef="#ctx0" brushRef="#br1" timeOffset="79337.5379">11387 2723 394,'0'41'70,"0"0"-58,0 17 68,-21-9-53,-10 5-25,-10 10-2,-13-5-69,-8-13-244</inkml:trace>
          <inkml:trace contextRef="#ctx0" brushRef="#br1" timeOffset="85261.8767">11322 3045 20,'-44'3'140,"3"-3"-82,12 0-27,23 0 24,6 0-4,0 0-13,0 0-15,0 0-5,0 0 16,0-12-6,17-7-20,13-8-1,5-3-2,13-7 1,10 0 7,10-4-3,-3 8-1,3 3 2,-7 1 1,-4 11-1,-1-1-10,-9 11 0,-12 2-1,-15 3-3,-10 3-7,-10 0-5,0 0-10,0 0-20,0 0-15,-17 0-2,-17 17 0,-4 12-50</inkml:trace>
          <inkml:trace contextRef="#ctx0" brushRef="#br1" timeOffset="85525.8918">11291 3267 93,'0'0'218,"0"0"-192,0-11 18,14-10 12,27-3-36,21-4-2,12-3-4,5 1-2,5-3 2,-5-1-3,-11 9-11,-13 3 0,-22 10-3,-12 3-8,-10 0 0,-8-1-24,-3 5-32,0-2-62,0 3-81</inkml:trace>
          <inkml:trace contextRef="#ctx0" brushRef="#br1" timeOffset="85959.9163">11540 2616 243,'-4'0'80,"4"0"-68,0 0 41,0 0-38,11 0 0,30 0 6,6 0-11,12 0 5,-6 0 4,3 0-16,-9 0 0,-3 0-3,-3 11-3,-7 15 0,3-1 1,1 2 1,-4-3 1,0-11-4,-16-7 3,-12-3 1,-3-3 0,-3 0 5,0 0-4,0 0 3,0 0 2,0 0 0,0 0 1,0 0-4,0 2-2,0 14-1,-20 12-5,-25 15 5,-8 11 8,-17 12 5,20-9-6,9-3-7,14-14-2,6-8-2,7-10-8,4-9-9,4-8-51,-2-5-83,2-2-94</inkml:trace>
          <inkml:trace contextRef="#ctx0" brushRef="#br1" timeOffset="86133.9264">11714 2638 323,'0'0'73,"0"0"-66,0 34-1,10 23 37,16 18-6,6 7-24,-16 0-13,-5 7-2,-11-3 1,0-6-11,0-9-63,0-25-275</inkml:trace>
          <inkml:trace contextRef="#ctx0" brushRef="#br1" timeOffset="80215.5881">12504 2435 249,'0'0'192,"-3"0"-171,3 0-7,0 0-3,0 15-11,6 54 0,18 4 1,0 16 4,-4-3-5,-5-13 2,-9-15-2,-6-12-3,0-15 2,0-19 1,0-9 0,0-3 9,0 0-4,-14-38 16,-10-25-12,0-21-8,10-9 8,11-18 1,3-11 0,0-4-5,21 4 3,13 20 3,7 19 0,-4 25-3,1 27-5,-4 20 1,-4 11-5,-3 0 1,5 38-5,-12 24 5,-16 18 1,-4-1 4,-21 1 1,-34-12 3,1-12 1,7-21-5,9-12-5,14-15-1,10-4-3,11-4-4,3 0-6,0 0-27,0 0-16,11-12-50,36-11-143</inkml:trace>
          <inkml:trace contextRef="#ctx0" brushRef="#br1" timeOffset="80387.5977">13159 2557 315,'0'29'55,"0"11"-8,0 1 19,0 0-32,0 12-16,-5-9-11,-5 7-6,-1-9-1,8-7-3,3-5-17,0-3-56,11-17-135</inkml:trace>
        </inkml:traceGroup>
        <inkml:traceGroup>
          <inkml:annotationXML>
            <emma:emma xmlns:emma="http://www.w3.org/2003/04/emma" version="1.0">
              <emma:interpretation id="{7753CD45-2F73-4FC1-A0E2-EEE5027827A7}" emma:medium="tactile" emma:mode="ink">
                <msink:context xmlns:msink="http://schemas.microsoft.com/ink/2010/main" type="inkWord" rotatedBoundingBox="18628,11475 23659,11405 23684,13211 18654,13281"/>
              </emma:interpretation>
              <emma:one-of disjunction-type="recognition" id="oneOf4">
                <emma:interpretation id="interp20" emma:lang="en-US" emma:confidence="0">
                  <emma:literal>P3,P4</emma:literal>
                </emma:interpretation>
                <emma:interpretation id="interp21" emma:lang="en-US" emma:confidence="0">
                  <emma:literal>PPM</emma:literal>
                </emma:interpretation>
                <emma:interpretation id="interp22" emma:lang="en-US" emma:confidence="0">
                  <emma:literal>P3,Pu</emma:literal>
                </emma:interpretation>
                <emma:interpretation id="interp23" emma:lang="en-US" emma:confidence="0">
                  <emma:literal>P3,Py</emma:literal>
                </emma:interpretation>
                <emma:interpretation id="interp24" emma:lang="en-US" emma:confidence="0">
                  <emma:literal>P3,Pn</emma:literal>
                </emma:interpretation>
              </emma:one-of>
            </emma:emma>
          </inkml:annotationXML>
          <inkml:trace contextRef="#ctx0" brushRef="#br1" timeOffset="82689.7296">16302 2589 324,'3'-3'101,"-3"3"-95,0 0 10,0 8-16,0 43 1,8 9 10,-2 10 4,-6 7-15,0-12 2,0-14-2,0-4 0,0-21 0,0-12-1,0-2 1,0-12 4,0 0 1,-6-10 9,-5-32-1,2-21-13,2-12 3,7-11-1,0-16 3,0-14 2,0-7-2,0-7 3,16 4 3,13 9 2,1 24 8,4 33-13,0 17 14,0 19-11,-4 13-11,0 11-6,-1 0 4,-6 25-4,-13 43 3,-10 17 2,0 17 1,-41-8 0,-27 2 2,-10-17 4,-1-14-6,15-17 0,16-18-7,18-11-25,22-12-36,8-7-38,0 0-148</inkml:trace>
          <inkml:trace contextRef="#ctx0" brushRef="#br1" timeOffset="83147.7558">16593 2467 242,'6'0'85,"4"0"-49,10 0 21,15 0-29,9 0-2,4 0-17,-1 0-4,-9 0 4,-14 0-5,-7 0 0,-7 0-4,-7 0 0,-3 23 4,0 11 0,-24 6 12,-30 6-1,-4-10-6,10-4-7,25-8-2,16-10-3,7 4 0,0-10-5,16 1 3,19 1 2,3-4 3,3 2-3,-5 2 2,-1 2 0,-5 0 1,-6 3 0,-7 3 1,-6 7 4,-11 2-4,0 5 2,0 5 2,-46 6 2,-14-4 9,-12-3-6,4-1-1,14-10-9,16-4 0,18-13-9,13 0-13,7-8-43,0 0-36,0-11-179</inkml:trace>
          <inkml:trace contextRef="#ctx0" brushRef="#br1" timeOffset="83373.7687">17448 2842 422,'0'0'57,"0"0"-56,0 14 9,-8 24-9,-25 15 15,-11 8-9,-12-2-7,-1 3 0,2-10 0,8-1-13,2-5-19,14-12-70,7-6-116</inkml:trace>
          <inkml:trace contextRef="#ctx0" brushRef="#br1" timeOffset="83890.7983">17835 2250 407,'21'-23'36,"-1"8"-30,7 8 29,-2 7-24,2 10-8,6 36-3,-9 13 0,-7 16 3,-9 2 6,-8 0-3,0-10-5,0-11 4,-11-13-4,-6-16 0,4-16 1,5-3 0,2-8 1,6 0 6,-9 0-5,-6-40 11,-2-14-15,0-19 2,7-16 1,10-14-2,0-20 0,3-14 4,35-10-4,6 9-2,7 17 1,-4 32 0,-2 35 1,-14 26 2,-7 19-1,-18 9-2,-3 0-3,-3 27 0,0 37-3,-15 22 6,-30 9 6,-10-2-2,1-4-2,-1-8-2,8-16-15,12-9-26,11-18-51,15-16-89</inkml:trace>
          <inkml:trace contextRef="#ctx0" brushRef="#br1" timeOffset="84265.8198">18368 2255 388,'0'0'87,"0"0"-73,0 9 19,-11 33-32,-7 17 5,-2 6 5,10-8-10,10-6 0,0-6-1,0-15-3,7-16 2,21-9-4,8-5 5,12 0 2,7-38-2,-4-4-2,-7-10 2,-6-6 0,-8-5 6,-10 9-1,-5 14 2,-9 16 3,-3 18 5,-3 6-1,0 0-14,0 35-6,0 24 6,-9 19 7,-6 0 9,3 0-5,9-8-7,-2-8-4,5-8-3,0-7-15,0 0-48,-3-21-119</inkml:trace>
          <inkml:trace contextRef="#ctx0" brushRef="#br1" timeOffset="81013.6337">13870 2586 157,'0'0'259,"0"0"-238,0 0 7,0 6-3,0 15-23,0 12 1,0 10-3,0 16 2,-27 2-2,-28 4-12,-5-1-51,1-15-156</inkml:trace>
          <inkml:trace contextRef="#ctx0" brushRef="#br1" timeOffset="81549.6644">14483 2113 88,'3'-6'337,"-3"6"-313,3 0-21,5 0 0,2 43 0,7 19-3,0 11 9,-4 13-8,-5 0 4,-8-10-4,0-4 0,0-15 0,0-11-1,0-19 0,-11-14 3,5-8-3,6-5 7,-7 0 5,3-14 4,-3-36-5,4-12-11,3-16 4,0-22 1,0-11-2,0-22 1,21 1 9,17 10-5,6 21 4,6 24 0,1 35-4,-10 14-5,-9 18-2,-17 10 0,0 0-1,-1 31-5,-8 37 5,-6 27 0,-11 2 3,-43-1 6,-10-10-9,-1-16 0,14-12-12,13-8-25,15-16-36,12-10-73</inkml:trace>
          <inkml:trace contextRef="#ctx0" brushRef="#br1" timeOffset="81917.6854">14990 2390 184,'0'0'173,"0"0"-149,0 0 39,0 0-15,5 0-16,8-4-3,14-14-29,7-1 2,4 4 2,-1 6-4,-6 9 3,-10 0-3,-15 21-6,-6 31 4,0 10 2,-20 8 1,-31 1 3,-7 6 1,-7-7-1,3-13 2,15-10 0,17-17 10,19-18-8,11-8-6,0-4 0,0 0 0,44 0 6,21-5 1,7-17-9,3-4-15,-7 5-31,-4-3-16,-2 2-20,-8 11-58,-2 5-46</inkml:trace>
          <inkml:trace contextRef="#ctx0" brushRef="#br1" timeOffset="82075.6945">15703 2735 88,'3'13'194,"-3"24"-130,0 15 29,0 4-51,-35 7-10,-15 4-8,-7-1-16,-13 4-5,-1-6-3,3 1-12,4-2-39,-1-10-88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6:12.3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56B5E2-DB7A-45BB-8654-1F7A60F129D1}" emma:medium="tactile" emma:mode="ink">
          <msink:context xmlns:msink="http://schemas.microsoft.com/ink/2010/main" type="inkDrawing" rotatedBoundingBox="6460,10113 6753,11324 6268,11441 5974,10231" semanticType="verticalRange" shapeName="Other">
            <msink:sourceLink direction="with" ref="{82FFC080-8B11-43C3-9943-03FEAA639ACF}"/>
            <msink:sourceLink direction="with" ref="{A5A3F9CA-3997-402E-8A56-399EE0F01898}"/>
          </msink:context>
        </emma:interpretation>
      </emma:emma>
    </inkml:annotationXML>
    <inkml:trace contextRef="#ctx0" brushRef="#br0">125-1 354,'0'0'100,"0"0"-58,0 0 62,0 0-20,0 0-20,0 0-2,-19 0-10,14 17-26,-14 25-14,-6 32 6,-7 38-2,13 28 12,16 18-4,3 0-2,16-15-6,47-22-16,27-29-22,36-27-16,23-31-14,14-31-234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6:11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536201-AB96-4156-A64A-96D2DF4C2BB8}" emma:medium="tactile" emma:mode="ink">
          <msink:context xmlns:msink="http://schemas.microsoft.com/ink/2010/main" type="inkDrawing" rotatedBoundingBox="8833,11143 9333,9690 9721,9824 9221,11276" semanticType="verticalRange" shapeName="Other">
            <msink:sourceLink direction="with" ref="{A5A3F9CA-3997-402E-8A56-399EE0F01898}"/>
          </msink:context>
        </emma:interpretation>
      </emma:emma>
    </inkml:annotationXML>
    <inkml:trace contextRef="#ctx0" brushRef="#br0">331 0 53,'0'0'667,"0"0"-627,0 0-38,0 0 44,0 0 2,0 0-20,197 37 2,-150 35 2,-15 22-12,-32 20-6,0 28-8,-63 18-2,-21 14 4,-16 1-8,3-20-4,3-21-16,9-16-32,1-13-250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6:30.5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FFC080-8B11-43C3-9943-03FEAA639ACF}" emma:medium="tactile" emma:mode="ink">
          <msink:context xmlns:msink="http://schemas.microsoft.com/ink/2010/main" type="writingRegion" rotatedBoundingBox="9893,8693 6905,10282 6559,9629 9546,8041">
            <msink:destinationLink direction="with" ref="{1A56B5E2-DB7A-45BB-8654-1F7A60F129D1}"/>
          </msink:context>
        </emma:interpretation>
      </emma:emma>
    </inkml:annotationXML>
    <inkml:traceGroup>
      <inkml:annotationXML>
        <emma:emma xmlns:emma="http://www.w3.org/2003/04/emma" version="1.0">
          <emma:interpretation id="{BE6A8363-0AAD-4C79-9097-38B94DBE46CE}" emma:medium="tactile" emma:mode="ink">
            <msink:context xmlns:msink="http://schemas.microsoft.com/ink/2010/main" type="paragraph" rotatedBoundingBox="9893,8693 6905,10282 6559,9629 9546,8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1E9F70-554C-48BE-B61F-0B1E625F4B9F}" emma:medium="tactile" emma:mode="ink">
              <msink:context xmlns:msink="http://schemas.microsoft.com/ink/2010/main" type="line" rotatedBoundingBox="9893,8693 6905,10282 6559,9629 9546,8041"/>
            </emma:interpretation>
          </emma:emma>
        </inkml:annotationXML>
        <inkml:traceGroup>
          <inkml:annotationXML>
            <emma:emma xmlns:emma="http://www.w3.org/2003/04/emma" version="1.0">
              <emma:interpretation id="{06AF611F-7095-430C-B8BE-E33668A5E195}" emma:medium="tactile" emma:mode="ink">
                <msink:context xmlns:msink="http://schemas.microsoft.com/ink/2010/main" type="inkWord" rotatedBoundingBox="9704,8339 9606,8392 9566,8317 9665,826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p</emma:literal>
                </emma:interpretation>
              </emma:one-of>
            </emma:emma>
          </inkml:annotationXML>
          <inkml:trace contextRef="#ctx0" brushRef="#br0">2270-987 264,'0'0'82,"0"0"-72,0 0 28,0 0 22,0 0-18,0 0-16,22-11-4,-22 11-14,0 0 6,0 0-8,0 0-2,0 5 16,0 7-4,-11-9-4,-2 4-10,-3-7 6,10 0 2,3 0-10,-7 0 10,10 0 10,0 0-2,0 0-12,0 0-6,0-3-2,16-2-4,5 3 0,8-2 6,-7 4 0,-10 0 0,1 0-6,-10 0 6,0 0-4,-3 11 6,0 2-2,0-3 6,-3 1 2,-19-2-8,0-1 6,3-6-4,1-2-2,15 0 4,0 0 0,3-8-4,0-3-2,0 0-4,0 6-2,0 0 6,11 5-2,5 0 2,-3 0-18,-10 15-52,-3 10-234</inkml:trace>
        </inkml:traceGroup>
        <inkml:traceGroup>
          <inkml:annotationXML>
            <emma:emma xmlns:emma="http://www.w3.org/2003/04/emma" version="1.0">
              <emma:interpretation id="{EBDD1745-6543-4843-8B32-F32B2F07171C}" emma:medium="tactile" emma:mode="ink">
                <msink:context xmlns:msink="http://schemas.microsoft.com/ink/2010/main" type="inkWord" rotatedBoundingBox="9023,9156 8608,9377 8261,8724 8676,8503"/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)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1021.4787">1361-751 402,'0'0'68,"0"0"0,0 0 36,0 0-64,0 0 26,0 0-22,-97 5-32,62 42 4,4 24-2,0 21 8,9 5-10,19 6 2,3-7-2,0-17-10,41-14-2,18-24-22,19-18-4,6-18-60,-2-5-330</inkml:trace>
        </inkml:traceGroup>
        <inkml:traceGroup>
          <inkml:annotationXML>
            <emma:emma xmlns:emma="http://www.w3.org/2003/04/emma" version="1.0">
              <emma:interpretation id="{B39F2F6C-0C5D-4D96-87EA-F7582ADE1D48}" emma:medium="tactile" emma:mode="ink">
                <msink:context xmlns:msink="http://schemas.microsoft.com/ink/2010/main" type="inkWord" rotatedBoundingBox="7571,9479 7361,9591 7258,9398 7468,9286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$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B</emma:literal>
                </emma:interpretation>
                <emma:interpretation id="interp14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-58192.0026">73 234 138,'0'0'126,"0"0"-118,0 0 28,0 0 6,0 0 0,0 0-2,-10-23-14,7 19-4,3 4-4,0-2 36,0 2-20,0-3 0,0 3 4,0-2 0,0-1-8,0-9-8,0 0-12,10-5-6,2 4 2,4 5 2,-11 2-8,5 6 0,-10 0-12,0 0-6,0 0 16,0 17 2,0 3 16,0 2-14,0-5 4,-13 0 0,-5-5 0,9-4-6,-4-6 2,4-2 6,-1 0-2,7 0-6,-3-10-4,6-6 4,-3 3 14,3 1-12,0 7 0,0-3-2,0 1 2,6 2-2,10-1 0,-7 4 0,7 2 0,-10 0 0,4 0-4,-7 0-10,-3 8 14,0 12 2,0 3 8,0-4-2,-16-7 2,-3-4-8,16-8 6,-10 0 6,10 0-4,0 0-10,3-13 10,0-6-10,0 1 6,0 1-2,0 2-4,19 7 0,-3 1 0,3 3 0,-8 1 0,5 3 0,-3 0 0,-10 0-2,0 0-6,-3 0 2,0 7 6,0 12 14,-16-3-4,-6 1 0,1-9-4,2-4 12,-3-4-14,6 0 6,5 0 2,0-12-2,11-8-10,0-3 0,0 1 0,0 3 8,3 4-10,13 7 2,3 1 0,3 7 2,-3 0-2,-3 0 0,-8 0-4,8 13-2,-16 9 6,0 5 0,0 5 8,0 1-4,-19-4 2,-5-7-2,2-5 4,6-11-2,7-6 0,2 0 6,4-8-12,3-26 0,0-11 0,0 2 0,13 7 0,12 8-2,-3 14 2,-6 4 2,2 10-2,-6 0-2,1 0 2,3 4-4,-10 9 0,-6 5 4,0-1 4,0 0 0,0-7 2,0-1 4,-3-3-2,-13-6 0,0 0 2,10-2-10,-10-21 0,13-11-18,3-1 10,0 5 6,0 6-4,16 9-6,-7 13-6,4 2-36,-13 7-62,0 27-200</inkml:trace>
        </inkml:traceGroup>
        <inkml:traceGroup>
          <inkml:annotationXML>
            <emma:emma xmlns:emma="http://www.w3.org/2003/04/emma" version="1.0">
              <emma:interpretation id="{7D30A0B0-43C7-43FA-BD23-5572487DA268}" emma:medium="tactile" emma:mode="ink">
                <msink:context xmlns:msink="http://schemas.microsoft.com/ink/2010/main" type="inkWord" rotatedBoundingBox="6868,10184 6887,10237 6882,10239 6862,10186"/>
              </emma:interpretation>
              <emma:one-of disjunction-type="recognition" id="oneOf3">
                <emma:interpretation id="interp15" emma:lang="en-US" emma:confidence="0">
                  <emma:literal>•</emma:literal>
                </emma:interpretation>
                <emma:interpretation id="interp16" emma:lang="en-US" emma:confidence="0">
                  <emma:literal>1</emma:literal>
                </emma:interpretation>
                <emma:interpretation id="interp17" emma:lang="en-US" emma:confidence="0">
                  <emma:literal>l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-16794.0526">-468 906 252,'0'0'120,"0"0"-36,0 0 6,0 0 4,0 0-8,0 0-14,0-12-12,0 12-22,0 0-8,0 0 0,0 0-2,0 0-8,0 0-4,0 0-12,0 0 2,0 0-4,0 0-2,0 0 0,0 0-8,0 8-2,3 6-18,10 3-180,-13-2-500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6:47.7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006F5EF-D8A7-4AC9-B33A-7F17E5368CD8}" emma:medium="tactile" emma:mode="ink">
          <msink:context xmlns:msink="http://schemas.microsoft.com/ink/2010/main" type="writingRegion" rotatedBoundingBox="11847,8980 14555,8597 14637,9179 11930,9562">
            <msink:destinationLink direction="with" ref="{E820B931-4A8D-4593-BC4E-3B84C2411303}"/>
          </msink:context>
        </emma:interpretation>
      </emma:emma>
    </inkml:annotationXML>
    <inkml:traceGroup>
      <inkml:annotationXML>
        <emma:emma xmlns:emma="http://www.w3.org/2003/04/emma" version="1.0">
          <emma:interpretation id="{A3982033-D047-4201-A8DF-E41DB922A581}" emma:medium="tactile" emma:mode="ink">
            <msink:context xmlns:msink="http://schemas.microsoft.com/ink/2010/main" type="paragraph" rotatedBoundingBox="11847,8980 14555,8597 14637,9179 11930,9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595DA0-C36A-43F6-AF75-6A21D596CD92}" emma:medium="tactile" emma:mode="ink">
              <msink:context xmlns:msink="http://schemas.microsoft.com/ink/2010/main" type="line" rotatedBoundingBox="11847,8980 14555,8597 14637,9179 11930,9562"/>
            </emma:interpretation>
          </emma:emma>
        </inkml:annotationXML>
        <inkml:traceGroup>
          <inkml:annotationXML>
            <emma:emma xmlns:emma="http://www.w3.org/2003/04/emma" version="1.0">
              <emma:interpretation id="{7F6B04AA-169A-4E06-ABF8-B22725379CDF}" emma:medium="tactile" emma:mode="ink">
                <msink:context xmlns:msink="http://schemas.microsoft.com/ink/2010/main" type="inkWord" rotatedBoundingBox="11847,8980 14555,8597 14637,9179 11930,9562"/>
              </emma:interpretation>
              <emma:one-of disjunction-type="recognition" id="oneOf0">
                <emma:interpretation id="interp0" emma:lang="en-US" emma:confidence="0">
                  <emma:literal>12.755-2</emma:literal>
                </emma:interpretation>
                <emma:interpretation id="interp1" emma:lang="en-US" emma:confidence="0">
                  <emma:literal>122552</emma:literal>
                </emma:interpretation>
                <emma:interpretation id="interp2" emma:lang="en-US" emma:confidence="0">
                  <emma:literal>12755-2</emma:literal>
                </emma:interpretation>
                <emma:interpretation id="interp3" emma:lang="en-US" emma:confidence="0">
                  <emma:literal>12955-2</emma:literal>
                </emma:interpretation>
                <emma:interpretation id="interp4" emma:lang="en-US" emma:confidence="0">
                  <emma:literal>12.955-2</emma:literal>
                </emma:interpretation>
              </emma:one-of>
            </emma:emma>
          </inkml:annotationXML>
          <inkml:trace contextRef="#ctx0" brushRef="#br0">4922-218 442,'0'0'96,"0"0"-90,0 0 10,0 0 30,0 0-18,0 0 10,-6-16 2,3 10-2,0 1-16,-4-1 10,7 0-4,0-2-8,0 1-14,0-3-6,0 3-8,0-3 6,13 1 2,9 2 2,-3-2 0,0 7 2,-11-1-4,3 3 0,-9 0-8,-2 0 0,0 14 2,0 16 6,0 4 8,0 3-6,-21-1 4,-4-1-6,-4-8 0,7 0 2,0-2-2,7-12 0,3-2 4,-4-5 0,13-4-4,-7 2-2,10-4 2,0 0 8,0 0-6,0 0 6,0 0-8,0-6-10,0-5 4,7 1 6,-4 6 2,0 1-2,0 3-10,0 0 8,7 0-4,-1 0 6,7 0 0,0 0-2,-5 11-2,5 3 4,0 3 0,-7-4-12,4 1-8,0-1 2,-4-8-22,-4-3-54,8-2-116</inkml:trace>
          <inkml:trace contextRef="#ctx0" brushRef="#br0" timeOffset="278.5155">5185-265 450,'0'0'160,"0"0"-150,0 0-2,0 0 10,0 0 18,0 0-6,0 0-8,0 0-10,0 0-2,0 0-10,0 0 0,0 0-14,0 0-38,0 6-20,10-1-324</inkml:trace>
          <inkml:trace contextRef="#ctx0" brushRef="#br0" timeOffset="-651.173">4532-175 336,'0'0'88,"0"0"-74,0 0 4,0 0 46,0 0-10,0 0-24,0 0-16,3 0 2,0 0-12,-1 0 4,6 0 2,-8 0 18,0 0 6,0 0 6,0-3-8,0-2 2,0-3-18,3-4-10,-3 5 4,0-1 0,0 6 0,0-1-2,0 1 12,0 2-2,0-2 2,0 2 0,0 0-10,0 0 4,0 0 2,0 0-4,0 0-8,0 0-4,0 0-8,0 7-2,0 16 10,0 4 0,0 4 6,0-5-6,3-2 2,-1-3 0,-2-8-2,3 2 0,-3-7 2,0 1-4,0-3 2,0-4-2,0-2 2,0 3-2,0-3 0,0 0-16,0 0-6,0 0-40,0 0-124,3 0-18</inkml:trace>
          <inkml:trace contextRef="#ctx0" brushRef="#br0" timeOffset="771.2625">5457-326 454,'0'0'78,"0"0"-78,0 0 0,0 0 20,0 0 2,0 0-8,22 22 2,-22-20-4,0 4-4,0 1 42,-16 6 16,-6-8-50,1 1-16,5-6 4,10 0 2,0 0 6,6-7-10,0-10-2,0 2-24,0 0 24,6 1 4,16 6-4,-1 0-2,4 4 2,1 4 0,-4 0 0,0 0 4,-4 0 0,-6 20-4,1 9 2,0 3 14,-10 3-4,-3-1-2,0-1-8,0-2 4,-16-5 4,-3-7 4,0-6-4,14-9-2,-9-4-4,12 0-4,2 0-2,0 0-6,-3 0-14,3 0-54,0 0-90,0-2-148</inkml:trace>
          <inkml:trace contextRef="#ctx0" brushRef="#br0" timeOffset="1057.3979">5904-173 550,'0'0'56,"0"0"-50,0 0 12,0 0 58,0 0-36,0 0-18,-30 180-6,3-150-12,16-6-4,-8-7-20,3-4-32,13-3-100</inkml:trace>
          <inkml:trace contextRef="#ctx0" brushRef="#br0" timeOffset="1507.7219">6079-390 21,'0'0'715,"0"0"-651,0 0-64,0 0 12,0 0-12,0 0 8,3 36 12,0-8 2,0-11-16,4-4 4,-4-6-10,3 3 2,10-3 0,0-6 0,9-1 6,2 0 0,8 0-8,3 0 0,-3 0 0,-8 0 2,-2 0-2,-6 0 0,-6 0-2,-10 0-4,-3 12-6,0 13 12,0 6 6,-28-1-2,-7 0-2,11-6-2,-2-7-6,11-4-6,-4-1-26,3-7-38,0-1-84,8-4-114</inkml:trace>
          <inkml:trace contextRef="#ctx0" brushRef="#br0" timeOffset="1702.0198">6101-506 660,'0'0'22,"0"0"-20,0 0 2,0 0 4,0 0-6,0 0-4,322-75-18,-300 75-128</inkml:trace>
          <inkml:trace contextRef="#ctx0" brushRef="#br0" timeOffset="1881.3006">6642-454 710,'0'0'128,"0"0"-122,0 0-6,0 0 0,0 0-12,0 0-100,19 0 54,9 0-258</inkml:trace>
          <inkml:trace contextRef="#ctx0" brushRef="#br0" timeOffset="2580.197">6992-607 240,'0'0'242,"0"0"-214,0 0 0,0 0 60,0 0-16,0 0-44,7-8-10,-20 8 10,4 0-2,2 0-12,4 0 8,3 0 6,0 0-10,0 0-10,0-2-8,0 2 0,0-3-6,0 3 6,0 0 6,0 0 6,0 0-2,0 0-6,0 0 8,0 0 8,0 0 0,0 0-8,0 0-8,0 0-4,0-2 4,0 2-4,0-6-10,13 0 10,6 1 4,3-1-2,-3 4-2,2 2 0,-2 0-2,3 0-6,0 0 8,-6 19-6,-7 2 2,-7 3-6,-2 1 10,0 7 8,-18-5-6,-13 7 0,-7-4 0,-2-9-2,2-2 2,16-7 4,3-6-6,17-2 0,2-4 2,0 0 2,0 0-4,0 0-4,0 0-14,0 0 12,8 0 6,11 0 4,0 0-4,3 0-14,7 0 14,-2 13 4,11 6-4,3 3-6,-4-2-8,1-3-48,-10 0-134,6-3-148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6:51.1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20B931-4A8D-4593-BC4E-3B84C2411303}" emma:medium="tactile" emma:mode="ink">
          <msink:context xmlns:msink="http://schemas.microsoft.com/ink/2010/main" type="inkDrawing" rotatedBoundingBox="14374,9387 14602,8281 15063,8376 14836,9482" semanticType="verticalRange" shapeName="Other">
            <msink:sourceLink direction="with" ref="{3006F5EF-D8A7-4AC9-B33A-7F17E5368CD8}"/>
            <msink:sourceLink direction="with" ref="{993C13D8-E2AB-4766-8082-66686A76B99B}"/>
          </msink:context>
        </emma:interpretation>
      </emma:emma>
    </inkml:annotationXML>
    <inkml:trace contextRef="#ctx0" brushRef="#br0">62 0 654,'0'0'56,"0"0"-46,0 0-10,0 0 28,0 0 0,0 0 8,338 230-8,-313-119-4,-25 9-12,-3 9-12,-59 2 0,-16-8-8,-10-8-46,-3-14-150,-12-20-260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5:41.9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3C13D8-E2AB-4766-8082-66686A76B99B}" emma:medium="tactile" emma:mode="ink">
          <msink:context xmlns:msink="http://schemas.microsoft.com/ink/2010/main" type="writingRegion" rotatedBoundingBox="9892,8681 12233,8951 12143,9740 9801,9470">
            <msink:destinationLink direction="with" ref="{E820B931-4A8D-4593-BC4E-3B84C2411303}"/>
          </msink:context>
        </emma:interpretation>
      </emma:emma>
    </inkml:annotationXML>
    <inkml:traceGroup>
      <inkml:annotationXML>
        <emma:emma xmlns:emma="http://www.w3.org/2003/04/emma" version="1.0">
          <emma:interpretation id="{9E72E94A-590B-4872-901B-32C4DFB13448}" emma:medium="tactile" emma:mode="ink">
            <msink:context xmlns:msink="http://schemas.microsoft.com/ink/2010/main" type="paragraph" rotatedBoundingBox="9892,8681 12233,8951 12143,9740 9801,9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7F84B6-622F-4551-B8BD-C430E7E10BF2}" emma:medium="tactile" emma:mode="ink">
              <msink:context xmlns:msink="http://schemas.microsoft.com/ink/2010/main" type="line" rotatedBoundingBox="9892,8681 12233,8951 12143,9740 9801,9470"/>
            </emma:interpretation>
          </emma:emma>
        </inkml:annotationXML>
        <inkml:traceGroup>
          <inkml:annotationXML>
            <emma:emma xmlns:emma="http://www.w3.org/2003/04/emma" version="1.0">
              <emma:interpretation id="{252F68CB-61AA-48BC-A238-5BCE02A939C6}" emma:medium="tactile" emma:mode="ink">
                <msink:context xmlns:msink="http://schemas.microsoft.com/ink/2010/main" type="inkWord" rotatedBoundingBox="9828,9235 10038,9259 10014,9471 9803,9447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8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**</emma:literal>
                </emma:interpretation>
              </emma:one-of>
            </emma:emma>
          </inkml:annotationXML>
          <inkml:trace contextRef="#ctx0" brushRef="#br0">2687 112 126,'0'0'114,"0"0"-100,0 0 24,0 0 46,0 0-36,0 0 10,-54-16 6,48 7-26,0 0-12,-4-2 2,7-1 0,3 4 12,0 0-10,0-1-18,0 4 0,0-3-6,0-6 0,16 1-2,3 0 4,-10 4-8,4 7 4,-10 2-4,-3 0-10,0 0-18,0 22 28,0 0 16,0 5 0,0-3-10,-13-3 2,4-7 0,-10-6-2,6-3-2,4-5 4,-6 0-2,9 0 4,-4 0-6,7-8 2,3-2 22,0-3-18,0 0-2,0-2-8,10-1 6,9 4-6,-5 0 2,2 7 2,0 5-4,-10 0-4,4 0-4,-10 5-4,0 22 12,0-3 2,0 6 2,0-3 4,-19-9-2,3-1 2,0-4-2,8-11 0,-3-2 6,9 0-6,-1 0 4,0-8-8,3-21-2,0 2 8,0-3-8,0 3 0,6 10 2,9 4-2,-6 3 2,4 8-2,0 2 0,-4 0 0,-3 0-2,4 9-4,-7 14 4,-3 1 2,0 2 6,0-1 0,0-6 0,-16-1-4,-3-7 2,7-3 0,-1-8 0,-5 0 0,9 0 2,-4 0-6,10-19-6,0-7 6,3 1-2,0-1 0,0 4 2,6 6 0,13 4-2,-14 4 2,8 4 0,-4 4-2,1 0 2,-4 0-2,4 4-2,-10 19 4,0 1 0,0 6 6,0-6-2,-10-4-2,-6-6 0,2-7 6,-2-7-2,-3 0-2,0 0-2,0 0-2,0-16 0,3-6 0,11 0-2,5-3 2,0-2 0,0 3-6,0 4 2,21 3 4,-2 2 0,6 7 0,-6 6 0,0 2 0,-1 0-2,-5 10-6,-7 12 8,-6 8 0,0 0 2,0 2 8,-13-5-6,-1-7 4,-5-9-2,6-5-6,-3-6 8,13 0-6,-3 0-2,3-23-4,3-4-14,0 2 2,0 9-50,0 11-196</inkml:trace>
        </inkml:traceGroup>
        <inkml:traceGroup>
          <inkml:annotationXML>
            <emma:emma xmlns:emma="http://www.w3.org/2003/04/emma" version="1.0">
              <emma:interpretation id="{486811AF-6B83-4BB1-B332-56D096568FB3}" emma:medium="tactile" emma:mode="ink">
                <msink:context xmlns:msink="http://schemas.microsoft.com/ink/2010/main" type="inkWord" rotatedBoundingBox="11525,8869 12233,8951 12143,9740 11434,9658"/>
              </emma:interpretation>
              <emma:one-of disjunction-type="recognition" id="oneOf1">
                <emma:interpretation id="interp5" emma:lang="en-US" emma:confidence="0">
                  <emma:literal>soon</emma:literal>
                </emma:interpretation>
                <emma:interpretation id="interp6" emma:lang="en-US" emma:confidence="0">
                  <emma:literal>sips</emma:literal>
                </emma:interpretation>
                <emma:interpretation id="interp7" emma:lang="en-US" emma:confidence="0">
                  <emma:literal>soo</emma:literal>
                </emma:interpretation>
                <emma:interpretation id="interp8" emma:lang="en-US" emma:confidence="0">
                  <emma:literal>sooo</emma:literal>
                </emma:interpretation>
                <emma:interpretation id="interp9" emma:lang="en-US" emma:confidence="0">
                  <emma:literal>Loo*</emma:literal>
                </emma:interpretation>
              </emma:one-of>
            </emma:emma>
          </inkml:annotationXML>
          <inkml:trace contextRef="#ctx0" brushRef="#br0" timeOffset="70258.6082">4256-370 74,'0'0'116,"0"0"-94,0 0-6,0 0 26,0 0 26,0 0-6,0-30-18,0 27-6,0 1-2,0-1-6,0 0 12,0 0 10,0 3-2,0 0 6,0 0-16,0 0-12,0 0 2,-9 6-10,-20 36-14,5 22-4,5 11 2,3 2-2,16 1 0,0-6 0,13-11-2,28-10 0,21-10-2,16-17-18,9-13-36,13-11-188</inkml:trace>
          <inkml:trace contextRef="#ctx0" brushRef="#br0" timeOffset="11286.6818">4703 351 276,'0'0'0,"0"0"0,0 0 48,0 0-16,0 0-24,0 0 0,0 0-4,-28 36 2,28-36 2,0 0 18,0 0 24,0 0 0,0 0-34,0-7 18,0-8-16,6 1-18,13 6 6,-3 0 2,3 8-4,-13 0 4,4 0 0,-10 0-6,0 0 4,0 11 8,0 3 18,0 0 2,-16-5-6,-3-5 16,3-1-14,13-3 2,-3 0-4,6 0-12,0-14-16,0-2-2,3 2 2,13 3 0,-7 7 6,1 2-6,-4 2 0,-6 0 0,0 2-42,0 27-114,-25 1-294</inkml:trace>
          <inkml:trace contextRef="#ctx0" brushRef="#br0" timeOffset="15960.372">4757 400 222,'0'0'24,"0"0"-20,0 0 120,0 0-62,0 0-20,0 0 4,0-24-10,0 22-10,0-2-2,0 2-14,0 2-2,0 0 6,0 0-8,0 0 0,0 0-6,0 0 2,0 0 2,0 0-4,0 2 2,0 8-2,0 0 4,-3 0-4,-16-3 2,0-4 4,3 0-2,4-3 0,-1 0 2,0 0 4,8-3-4,5-14 0,0-2 0,0-2 6,0 3-6,18 2-6,1 3-2,0 6 2,0 0 0,0 4 2,-8 0-4,2 3 2,1 0 0,-9 0-12,-2 20 12,-3 5 6,0 0-4,0 2-2,-6-5 2,-10-5-2,-2-9 0,2-3 2,10-2-2,-7-3 10,7 0-2,0 0 0,-1-14-8,4-5 0,3-1-2,0 0 2,0 3-4,3 0 2,13 4 2,3 1 0,0 5 8,-3 0-8,0 7 2,-8 0-4,5 0 2,-7 0-2,-6 20 2,0 3 4,0-2-2,0 3 0,-13-7 0,-1-4 4,-5-5 0,3-8-2,-3 0 4,6 0 0,7-5 2,6-23-6,0-1-4,0-1 0,0 7-6,3 9 4,13 9-10,-10 5 12,7 0 0,-7 0-4,9 0-6,-12 8 8,8 12-22,-9-1-114,-2-7-457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19-04-07T06:46:06.4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A3F9CA-3997-402E-8A56-399EE0F01898}" emma:medium="tactile" emma:mode="ink">
          <msink:context xmlns:msink="http://schemas.microsoft.com/ink/2010/main" type="writingRegion" rotatedBoundingBox="6340,10289 9348,9975 9407,10534 6399,10848">
            <msink:destinationLink direction="with" ref="{1A56B5E2-DB7A-45BB-8654-1F7A60F129D1}"/>
            <msink:destinationLink direction="with" ref="{53536201-AB96-4156-A64A-96D2DF4C2BB8}"/>
          </msink:context>
        </emma:interpretation>
      </emma:emma>
    </inkml:annotationXML>
    <inkml:traceGroup>
      <inkml:annotationXML>
        <emma:emma xmlns:emma="http://www.w3.org/2003/04/emma" version="1.0">
          <emma:interpretation id="{5890929D-91A9-459A-9CF5-457F220C81EC}" emma:medium="tactile" emma:mode="ink">
            <msink:context xmlns:msink="http://schemas.microsoft.com/ink/2010/main" type="paragraph" rotatedBoundingBox="6340,10289 9348,9975 9407,10534 6399,10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BEF3C3-A716-4451-9415-6876C61768B0}" emma:medium="tactile" emma:mode="ink">
              <msink:context xmlns:msink="http://schemas.microsoft.com/ink/2010/main" type="line" rotatedBoundingBox="6340,10289 9348,9975 9407,10534 6399,10848"/>
            </emma:interpretation>
          </emma:emma>
        </inkml:annotationXML>
        <inkml:traceGroup>
          <inkml:annotationXML>
            <emma:emma xmlns:emma="http://www.w3.org/2003/04/emma" version="1.0">
              <emma:interpretation id="{B7534500-EBB3-409E-84CB-004C95FC0CF1}" emma:medium="tactile" emma:mode="ink">
                <msink:context xmlns:msink="http://schemas.microsoft.com/ink/2010/main" type="inkWord" rotatedBoundingBox="6340,10289 9348,9975 9407,10534 6399,10848"/>
              </emma:interpretation>
              <emma:one-of disjunction-type="recognition" id="oneOf0">
                <emma:interpretation id="interp0" emma:lang="en-US" emma:confidence="0">
                  <emma:literal>284,520</emma:literal>
                </emma:interpretation>
                <emma:interpretation id="interp1" emma:lang="en-US" emma:confidence="0">
                  <emma:literal>784,520</emma:literal>
                </emma:interpretation>
                <emma:interpretation id="interp2" emma:lang="en-US" emma:confidence="0">
                  <emma:literal>2-84,520</emma:literal>
                </emma:interpretation>
                <emma:interpretation id="interp3" emma:lang="en-US" emma:confidence="0">
                  <emma:literal>2.845-20</emma:literal>
                </emma:interpretation>
                <emma:interpretation id="interp4" emma:lang="en-US" emma:confidence="0">
                  <emma:literal>21845-20</emma:literal>
                </emma:interpretation>
              </emma:one-of>
            </emma:emma>
          </inkml:annotationXML>
          <inkml:trace contextRef="#ctx0" brushRef="#br0">-990 1040 338,'0'0'64,"0"0"-56,0 0 18,0 0 30,0 0-38,0 0-12,16-11 0,-14 11-4,1 0-2,0 0 6,-3 0 0,0 0 6,3 0 6,7 0 4,-1 0 8,7 0 14,6 0-4,0 0-2,-1-5-12,1-4 6,-3 4-6,3 0-10,-3 1-8,2 0 4,5 4 4,-4 0-6,0 0 2,-10 0 0,1 0-8,-11 13 6,1 12-8,-3 6 12,0 9 0,0 2-6,-24 8 6,2 4-12,-3-4-2,4-1 0,2-12 0,6-5-6,-3-9-8,13-7-18,-3-6-34,3-5-136,3-5-132</inkml:trace>
          <inkml:trace contextRef="#ctx0" brushRef="#br0" timeOffset="264.2932">-860 1287 546,'0'0'52,"0"0"-50,0 0 58,0 0 24,0 0-52,0 0-12,38-82-2,-19 72-4,-3 10 0,0 0-12,3 0 0,2 10-2,4 10 0,-3 7-2,10 1 2,-8-2-4,-2-5-28,-6-4-32,-7 0-114,4-3-226</inkml:trace>
          <inkml:trace contextRef="#ctx0" brushRef="#br0" timeOffset="630.3117">-300 1074 674,'0'0'154,"0"0"-144,0 0 8,0 0 36,0 0-26,0 0-20,0 0-8,0 3-6,-3 9 2,3 5-12,-6 0-12,6-1-48,-3-2-124,3 0-230</inkml:trace>
          <inkml:trace contextRef="#ctx0" brushRef="#br0" timeOffset="1176.8488">-300 1074 686,'163'-59'104,"-163"59"-104,0 0 22,0 0 22,0 0-34,0 0-10,-28-5 0,34 10 8,13 4-6,0-4-2,-1-2 2,4 0-2,-3-1 10,6 1-4,4 6-6,-5-1 0,-8 4 0,-4 5 0,-5 3-8,-7 4-4,0 7 12,0 0 0,-29 0 0,4-5 0,-9-10-2,9-1 2,0-9 2,9-5-2,3-1 2,10 0 4,3 0-6,0-22-6,11-8-10,13 0 12,-2 3-4,0 2 8,-3 2 0,-1 0 2,-4 7 0,-6-1 6,-8 0 0,3 0-2,4 1 0,-7 2 0,0-1-4,0 4 6,-7 2-6,-12 7-2,-5 0-2,5 2-2,-3 0 0,3 0-2,0 7-8,-2 12-16,2 2-30,-3-2-84,16-1-76</inkml:trace>
          <inkml:trace contextRef="#ctx0" brushRef="#br0" timeOffset="1852.0427">192 891 426,'0'0'228,"0"0"-204,0 0 2,0 0 52,0 0-40,0 0-36,0 0 8,3 28 2,-3 1 2,3-4-6,0-1-6,10-1 2,-5-6-2,11-2 2,0-8-4,3-4-2,0-3 2,7 0 2,-8 0 2,1-10 0,-6-10-2,-7 0-2,1 1 0,-4-3 4,-3 7 0,-3 2 0,0 3 6,0 8 0,0 2 10,0 0 4,0 0-12,0 0-8,0 0-4,0 0-6,0 12 0,0 12 6,0 14 8,0-1-6,-6 7-2,-7 0 0,7-1 0,3-8 0,-4-3-4,7-9-20,0-6-22,0-3-118,0-11-208</inkml:trace>
          <inkml:trace contextRef="#ctx0" brushRef="#br0" timeOffset="2047.5203">614 1188 296,'0'0'450,"0"0"-434,0 0-12,0 0-4,0 0 0,0 0-40,-70 215-120</inkml:trace>
          <inkml:trace contextRef="#ctx0" brushRef="#br0" timeOffset="3028.8935">701 849 25,'0'0'541,"0"0"-489,0 0-22,0 0 96,0 0-36,0 0-52,0-14-14,0 14-10,0 0-14,-3 20 2,-13 11 6,-6 6-2,9-2-2,7-3-2,6-7 0,0-5-2,0-9 0,16-5-4,9-3-2,16-3 6,-4 0 6,7 0-2,-3 0-4,-4-6 0,-2 6 0,-13 0 2,-3 0-2,-11 0-4,3 0 4,-9 3-2,-2 17 0,0 4 2,0 6 0,-18 8 2,-7 3-2,-7-9 2,10 1-2,3-6-2,3-11-12,8-8-26,-5-2-116,10-6-110</inkml:trace>
          <inkml:trace contextRef="#ctx0" brushRef="#br0" timeOffset="3270.2485">760 916 548,'0'0'72,"0"0"-62,0 0-10,0 0 14,0 0-6,0 0-6,163-87-2,-138 79 0,1 5-12,-18 3-28,-2 0-94,1 0-218</inkml:trace>
          <inkml:trace contextRef="#ctx0" brushRef="#br0" timeOffset="3591.3895">1126 919 41,'0'0'439,"0"0"-391,0 0-46,0 0 24,0 0 18,0 0-14,78-70 8,-78 70 4,0 0-20,0 0-8,0 0 4,0 12 6,-6 4 2,-9 3 10,6-4-22,-1-3-10,7-7 0,3-5-4,0 3 0,0-3-26,0 0-36,0 2-150,13-2-360</inkml:trace>
          <inkml:trace contextRef="#ctx0" brushRef="#br0" timeOffset="4344.3758">1502 810 616,'0'0'128,"0"0"-126,0 0 20,0 0 38,0 0-28,0 0-20,34-54-4,-28 48-2,0 4 0,7-3 2,-10 1 4,3 2-4,-6-4 4,0 6-12,0 0-2,0 0 2,-3 0 4,-19 8 2,13-3 4,-4-1-10,13-4 2,0 0 2,0 0 0,0 0 0,0 0-2,0 0-2,0 0-10,3 0 8,16 0 4,-6 8-4,-1 6 2,-2 9-4,-4 2 4,-6 9 2,0 5 0,0 3-2,-16 0-2,-9 1 2,-2-4 0,-8-5 2,10-12 0,9-9-2,3-9 2,10-4-2,3 0 2,-3-6 0,3-16-2,0-3-6,0 0 0,13 5 2,-1 3 4,7 7 0,-3-2 4,-3 9-4,-4 3 0,-4 0 2,8 0 0,-7 0-4,10 0 4,-10 0-2,7 3 2,-7 5-2,7 1-2,0-4-10,-4-2-12,-4-3-118,8 2-144</inkml:trace>
          <inkml:trace contextRef="#ctx0" brushRef="#br0" timeOffset="4718.3755">1799 832 402,'0'0'376,"0"0"-328,0 0-30,0 0 14,0 0-12,0 0-18,0 29-2,0-4 16,0 0-14,0-3 2,6-2-2,0-2 2,7-11-4,0 3 8,1-8-6,5-2 0,3 0 10,7 0-2,-7-19-4,-1-2 4,-2-1-4,-10-4-2,4 1 0,-7 0 2,4-2-2,-10 6 0,0 2-2,0 2-2,0 9-4,0 2-2,-10 6-18,-18 0-52,-12 6-54,-14 19-92,8 0-244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27:45.81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F5D051-7469-4644-8523-6EC4847BE0BB}" emma:medium="tactile" emma:mode="ink">
          <msink:context xmlns:msink="http://schemas.microsoft.com/ink/2010/main" type="inkDrawing" rotatedBoundingBox="6944,14461 14615,14473 14608,18454 6938,18442" hotPoints="14443,14832 14132,18608 7262,18043 7572,14267" semanticType="enclosure" shapeName="Rectangle"/>
        </emma:interpretation>
      </emma:emma>
    </inkml:annotationXML>
    <inkml:trace contextRef="#ctx0" brushRef="#br0">-2 184 16,'0'-11'14,"0"6"19,0-5-17,0 6-3,0-1 8,0 3 6,0-1-9,0-5-5,0 3 14,0 2 0,0 0-4,0 3-2,0-3-6,0 3 3,0 0 0,0 0-6,0 0-3,0 0-2,0 0-6,0 0 4,0 0-2,0 0 3,0 0 1,0 0 4,0 0 4,0 0-1,0 0-3,0 0-1,0 0-4,0 0-4,0 0-1,0 0-1,17 0 0,13 0 0,22 0 0,2 0 4,1 0-4,2 0 0,8 0 1,17 0 0,13 0-1,19 0 0,7 0 0,15 0 1,11 0-1,7 0 1,10 0 1,2 0-2,1-3 3,4-9 0,-2-3 0,5 2 2,-3-3-3,-4 8 1,-7-3-3,-13 3 1,-8 2-1,-3-4 0,1 8 0,-1-2-1,0-3 2,-3 7-1,-3 0 0,-7 0 0,-14 0 0,-3 7 0,-5 9 0,8-2 3,0 0-3,-3-3 0,-3-1 1,-2-5 0,8 3-1,8-8 1,1 3-1,-2-2 1,-4-1-1,-3 0 1,0 0-1,0 0 0,0 0-1,0 0 0,-3 0 1,-6 0 1,-9-8-1,-5 2 0,-15-7 0,-13 10-1,-7 3 1,-10-3 0,-3 3 0,-8 0-1,-10 0 2,-5 0-1,-9 0 0,-3 0-1,-3 0 1,0 0 0,0 0 1,0 0 3,0 0 2,0 0 0,0 0 1,0 0-4,0 0 2,0 0-1,0 0 0,0 0 7,17 0-4,7 0 3,7 11 17</inkml:trace>
    <inkml:trace contextRef="#ctx0" brushRef="#br1" timeOffset="-8296.4745">-91 364 120,'11'-16'38,"-8"-18"-31,-3 1 19,0-5 5,0 3-18,0 0 0,10 11 3,1 0-3,-2 6 5,-1-1 15,-1 7-11,-4-1 0,-3 10-1,0 1-3,3-1 0,-3 3-2,0-3-1,0 3 3,0 0-7,0 0 3,0 0-5,0 0-7,0 0-2,0 0 0,0 0-4,0 30-2,-3 42 6,-32 21 4,-9 27-1,-4 4-3,4 0 1,-3 7-1,2 10 0,4 22 3,-3 7-3,-3 10 1,-4 6-1,-7-1 0,-4 4 0,8 2 0,2-24 0,8-8 0,8-3 0,4-1 0,5 2 0,0-7 1,7-15-2,-1-13 1,4-15 0,2-14-1,9-17 2,0-8-1,6-4 0,-3-5 0,3-10-1,0-9 2,0-10-1,0-12 0,0-9 1,0-3-1,0 1 0,0-7 0,0 0 3,0 0-3,0 0 0,0 0-11,-8-25-32,5-36-60,3-41-127</inkml:trace>
    <inkml:trace contextRef="#ctx0" brushRef="#br1" timeOffset="4289.2454">6710 158 1,'0'-3'16,"0"3"-11,0 0-5,-3 0 7,3 0 33,0 0-17,0 0-10,0 0 7,0-1-6,0-4-1,0 3-5,0 2 2,0-3-1,0 3 0,0-4 6,0 0 0,0-1-6,0 2 2,0-3 0,0 3-3,0-1-1,0 3 3,0 1 6,-4-5-3,4 5-1,0 0 1,0 0-7,0 0 1,0 0-2,0 0-2,0 0 7,0-2-4,0 2 1,0 0 4,0 0-2,0 0 0,0 0-3,0 0-2,0 0 1,0 0-5,0 0-5,-3 0 2,-2 0-2,5 0-1,-6 18 5,0 15 1,-8 13 3,1 1-1,2 4 0,1 5-1,3 6-1,0 1 3,-4 4-3,2-2 1,-6-4-1,3 9 0,1-5 0,-5 3 1,2-1-1,-1-5 2,6-5-2,-2 1-1,1 2 1,4-5 0,-5 5 1,8-8-1,-3 4 0,-2-2 0,1 8 0,1-6 0,-2 3 0,5-10 0,0 2 0,0 13 1,-4 13 0,-7 0-1,5 1 0,-6-6 3,4-18-3,2-3 0,-1-6 0,-1 0 0,5-5 0,-2 5 0,2-4-3,-1 7 3,-4 9 3,-1-3-3,1 4 1,4-6-1,1-8-1,-2 8 1,5-3 0,-3 1 1,-1-5-2,7-5 2,-8 0-1,5-8 0,0-5 0,-3 5 0,1-10 0,2 0 0,3-1 0,0-5 1,-3-8-1,3 3 0,0 3-2,0-1 2,0 1-3,0-1 3,0 6 3,0-3-2,0-2-1,0-2 0,0-3 0,0 4 0,0-4 0,0-7 0,0 5 1,0 0-1,0 0 1,0-6-1,0 9 0,0-4 0,0 7 0,0-8 0,0 2 0,0 8 1,0-5-1,0 1 1,0 1 0,0-2 2,0 5-2,0-3 0,0-1 4,0 7-5,0-7 3,0 0-1,0-6-1,0 1 4,0-6-4,0 0 0,0 0 2,0 0-1,0 0 0,0 0 0,0 0 2,0 0 0,0 0-1,0 0 2,0 0 2,0 0-6,0 0 2,0 0-1,0 0-2,0 0 3,0 0-2,0 0 1,0 0-2,0 0 1,0 0-1,0 0 0,0 0-2,0 0 2,0 0-2,0 0-4,0 0-6,0 0-18,0-12-20,3-20-15,-3 2-66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28:24.8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C03C80-DFF8-42F8-AF70-C9BF7EA18362}" emma:medium="tactile" emma:mode="ink">
          <msink:context xmlns:msink="http://schemas.microsoft.com/ink/2010/main" type="writingRegion" rotatedBoundingBox="7802,13970 6966,19173 5416,18924 6252,13721"/>
        </emma:interpretation>
      </emma:emma>
    </inkml:annotationXML>
    <inkml:traceGroup>
      <inkml:annotationXML>
        <emma:emma xmlns:emma="http://www.w3.org/2003/04/emma" version="1.0">
          <emma:interpretation id="{AC2A5868-CB78-42E3-969B-5410D3137575}" emma:medium="tactile" emma:mode="ink">
            <msink:context xmlns:msink="http://schemas.microsoft.com/ink/2010/main" type="paragraph" rotatedBoundingBox="7802,13970 6966,19173 5416,18924 6252,13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EAC1B6-0A29-467B-A5AF-FE060293A021}" emma:medium="tactile" emma:mode="ink">
              <msink:context xmlns:msink="http://schemas.microsoft.com/ink/2010/main" type="line" rotatedBoundingBox="7802,13970 6966,19173 5416,18924 6252,13721"/>
            </emma:interpretation>
          </emma:emma>
        </inkml:annotationXML>
        <inkml:traceGroup>
          <inkml:annotationXML>
            <emma:emma xmlns:emma="http://www.w3.org/2003/04/emma" version="1.0">
              <emma:interpretation id="{942EB6D4-08F1-48EE-8BC9-17EB3EFA8C0E}" emma:medium="tactile" emma:mode="ink">
                <msink:context xmlns:msink="http://schemas.microsoft.com/ink/2010/main" type="inkWord" rotatedBoundingBox="7151,18022 6966,19173 5416,18924 5601,17773"/>
              </emma:interpretation>
              <emma:one-of disjunction-type="recognition" id="oneOf0">
                <emma:interpretation id="interp0" emma:lang="en-US" emma:confidence="0">
                  <emma:literal>Min</emma:literal>
                </emma:interpretation>
                <emma:interpretation id="interp1" emma:lang="en-US" emma:confidence="0">
                  <emma:literal>Min.</emma:literal>
                </emma:interpretation>
                <emma:interpretation id="interp2" emma:lang="en-US" emma:confidence="0">
                  <emma:literal>"Pr.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i.</emma:literal>
                </emma:interpretation>
              </emma:one-of>
            </emma:emma>
          </inkml:annotationXML>
          <inkml:trace contextRef="#ctx0" brushRef="#br0">-1143 4543 308,'-4'-16'46,"4"15"-43,0-4 52,0 5-20,0 0-32,0 0-3,0 0 2,0 0-1,4 35 6,19 17 8,4 14 0,5 15-5,-5-8-8,-4 3-2,1-7-1,-10-12 0,-4-14 1,-4-12 0,-6-14 0,0-6 1,0-11 0,0 0 0,0 0 0,0-6 2,-9-34 6,-18-28-8,-8-12-1,5-18 1,-2-16 1,9-8-2,10-1 0,8 4 1,5 17 2,0 18-2,8 16 0,19 13-1,3 12 2,2 12-4,-6 16 2,1 9 0,2 6 0,4 0 0,11 9-1,7 40 1,4 12 0,-11 11 1,-17 4-1,-20 3-1,-7-5 1,-27-1 3,-27-9-1,-11-15 5,4-14-7,13-18 0,10-13 0,18-4-7,2 0-12,9-21-27,6-7-28,3 0-79,0 6-61</inkml:trace>
          <inkml:trace contextRef="#ctx0" brushRef="#br0" timeOffset="474.0271">-533 4375 389,'0'0'49,"0"0"-47,0 0 25,0 9-24,0 31 1,0 17-4,0 10 0,0 0 1,0-8 0,26-7-1,12-11 4,2-10-3,1-15-1,-3-15 5,0-1-2,-2 0 0,-7-33 2,-2-13-4,-7 0 4,-10-10-4,-3 2 3,-7 1-1,0 4-1,0 9 2,-3 18 3,-8-1-2,5 16 4,3 7-4,3 0 0,0 0-5,0 0-4,0 14 0,0 35 1,0 15 3,-8 12 3,5 9 1,-4 1 1,4-2 2,0-17-2,3-12 1,0-11-6,0-17-2,0-9 2,0-9-6,0-9-3,0 0-8,0 0-28,16 0-17,8-21-49,7-7-84</inkml:trace>
          <inkml:trace contextRef="#ctx0" brushRef="#br0" timeOffset="1190.068">396 4548 60,'0'0'22,"0"-3"14,0 3 21,0 0-31,0 0-19,0 0-4,0 0 2,0 0 0,0 0 7,0 0 12,0 0 6,-3 0-2,-4 0-4,4 0-4,-5 0-8,2 0-7,0 0-1,-2 0 2,-2 8-3,4-5 2,-2 5 3,2-5-5,-1-3 8,3 0-8,1 0 3,3 0 1,-4 0-3,-2 0 3,3 0-6,-5 0-1,5 4 3,-3-4-2,2 0-1,-4 0 1,8 0-1,0 3 1,0-3 3,0 0-1,0 0-2,0 0-1,0 0-1,0 0 1,0 0-3,0 0 3,0 0 0,0 0-1,0 0-4,0 9-20,0 9-63,-9-3-124</inkml:trace>
          <inkml:trace contextRef="#ctx0" brushRef="#br0" timeOffset="-4395.2514">69 391 272,'8'0'48,"-2"0"-33,-6 0 31,3 0-9,-3 0-19,0 0-10,0 0 6,0 0 5,0 0-3,0 0-6,0 0 2,0 0-1,0 0 0,0 0 3,0 0-4,0 0 2,0 0 3,0 0-3,0 0 1,0 0-4,0 0-2,0 2-3,0 8-4,0 20-2,0 19 2,0 12 1,0 20 0,-6 5-1,-2 6 0,-2 5 0,-4 5 1,2-20 1,0-8-2,6-15-2,3-26 1,0-9-1,-2-14 2,2-10 0,3 0 0,0 0 3,0 0 1,0-34-4,0-21 0,0-30 0,0-11 0,0-8-1,0-7 2,0 10 0,11 10 0,2 7-1,1 6 2,0 10-2,-1 3 0,1 10 2,3 6-2,-1 2 0,8 14 0,1-5 0,8 12-2,-1 1 1,1 3 0,-9 14 1,-7 0 0,-10 8-2,0 0-3,0 11-1,2 37 4,5 14 2,-4 9 2,-5-5-2,-5-1 0,0 0-2,0-9 2,-18-2 0,-23-9 0,-3-4 2,-7-11 0,2-6 3,10-14-5,4-7 2,8-3-1,4 0 0,5-3-2,7-20-4,8 6-9,3 1-12,0 11-18,0 2-3,0 3-11,24 0-1,7 11-30,6 26 8,-3 4-28</inkml:trace>
          <inkml:trace contextRef="#ctx0" brushRef="#br0" timeOffset="-4174.2386">290 840 45,'8'13'80,"-5"-5"-35,0-8 26,-3 4 0,3 11-19,4 4-14,-3 13-2,3 10 2,-4 6-15,0 10-4,-3-2 7,0-1-11,0-9-7,0-3-5,0-3 0,0-3 1,0-10-4,0-5 0,0-16 0,0-4-2,0-2-4,0 0-11,0-2-48,-20-37-104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28:23.2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3A1C3B-18D5-415C-A29C-02731A0F7AA0}" emma:medium="tactile" emma:mode="ink">
          <msink:context xmlns:msink="http://schemas.microsoft.com/ink/2010/main" type="writingRegion" rotatedBoundingBox="16254,13979 15833,18677 14416,18550 14837,13852"/>
        </emma:interpretation>
      </emma:emma>
    </inkml:annotationXML>
    <inkml:traceGroup>
      <inkml:annotationXML>
        <emma:emma xmlns:emma="http://www.w3.org/2003/04/emma" version="1.0">
          <emma:interpretation id="{A7509233-0C34-4B50-9EA2-F8988314BC0A}" emma:medium="tactile" emma:mode="ink">
            <msink:context xmlns:msink="http://schemas.microsoft.com/ink/2010/main" type="paragraph" rotatedBoundingBox="16254,13979 15833,18677 14416,18550 14837,13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6ACCCA-52BB-413E-A8D6-B562560FAE74}" emma:medium="tactile" emma:mode="ink">
              <msink:context xmlns:msink="http://schemas.microsoft.com/ink/2010/main" type="line" rotatedBoundingBox="16254,13979 15833,18677 14416,18550 14837,13852"/>
            </emma:interpretation>
          </emma:emma>
        </inkml:annotationXML>
        <inkml:traceGroup>
          <inkml:annotationXML>
            <emma:emma xmlns:emma="http://www.w3.org/2003/04/emma" version="1.0">
              <emma:interpretation id="{23D0E80C-7812-4988-8D6D-097FDC4FC575}" emma:medium="tactile" emma:mode="ink">
                <msink:context xmlns:msink="http://schemas.microsoft.com/ink/2010/main" type="inkWord" rotatedBoundingBox="15501,17370 15388,18637 14416,18550 14529,17283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?</emma:literal>
                </emma:interpretation>
              </emma:one-of>
            </emma:emma>
          </inkml:annotationXML>
          <inkml:trace contextRef="#ctx0" brushRef="#br0">-441 4171 141,'4'0'192,"-4"-3"-180,3 3-7,0 0 32,2 0-30,4 0-7,2 6 0,-1 24 7,4 10 0,-8 8 2,1 11 1,-4 1-8,-3-2 1,0-6-1,0-7 0,-7-15-1,1-8-1,-2-15 1,5-7 2,3 0 2,0 0 11,0-18-1,0-38-1,0-20-13,0-21-1,3-18 3,18-1 2,4-8-2,2 2 3,6 18 6,2 7-7,3 24 8,6 6-7,0 19 3,0 12-7,-2 12-2,-12 11-1,-7 13 0,1 0-1,-3 27 1,-1 32 1,-3 17 0,-13 12 2,-4 4-1,-21 2 0,-29-13 0,-12-15 0,-3-12 3,7-19-4,7-13 4,13-15-4,14-7 1,18 0-2,6-7-5,0-33-11,0 2-33,17 5-24,17 8-32,4 18-38</inkml:trace>
          <inkml:trace contextRef="#ctx0" brushRef="#br0" timeOffset="422.0242">252 4152 199,'6'0'82,"-6"0"-62,14 0 47,5 0-10,13-19-44,15 0-12,1-2 6,-7 10 7,-18 5-5,-8 6 3,-15 0-7,0 0-5,0 16-1,-27 32 1,-18 8 7,-4-11-6,13-8 3,16-12-8,12-6 4,8-8-2,0 4 0,14-1-3,21 4 5,9-6-1,-8 9-3,-1 1 3,-11-4 0,-18 10 0,-6-2 0,0 3 2,-30 5 1,-21-1 3,-10-2 0,-12-4 0,-1-3-5,3-8 2,12-6-2,18-7-10,21-3-13,16 0-51,4-3-164</inkml:trace>
          <inkml:trace contextRef="#ctx0" brushRef="#br0" timeOffset="-1437.0818">108 321 337,'6'0'70,"-6"0"-67,0-12 21,8 9 15,-5 1-23,-3-1-15,0 3 9,0 0 8,0 0-1,0 0-2,0 0-11,0 0-4,0 37 0,0 18 0,0 17 7,0 15 0,-3 7-7,-8 13 1,-2 1 0,2-3 0,-1-16-1,4-25-1,-2-23 1,7-9 0,-2-16-4,2-13 4,0-3 0,-3 0 6,-5-21 0,4-39-4,-2-13-2,4-16 0,5-18 0,0-3 4,0-9-3,0-4-1,17 9 0,7 10 2,5 15 0,4 13 0,-3 22-1,1 15 2,-4 16-3,-3 13-1,-3 10 1,-1 0-2,7 6 2,5 39-1,4 20 0,2 13-1,-11 1 2,-16 3 0,-11-4-1,0-6 1,-24-7 2,-20-11-1,-8-10 1,-8-10 0,-2-12-2,10-11-10,22-4-25,16-7-29,14 0-25,4 0-124</inkml:trace>
          <inkml:trace contextRef="#ctx0" brushRef="#br0" timeOffset="-1097.0627">500 911 308,'0'0'101,"0"0"-94,0 0 34,9-18 12,23-14-53,15 2 1,1 8-1,-1 1 1,-3 16 10,-15 5-8,-13 0 2,-5 1-5,-11 42 3,0 23-3,-30 12 4,-35 8-4,-21 0 6,-7-10-6,16-11 1,18-19 7,32-25-3,21-8-1,6-13-2,30 0 0,52-13 17,37-23-14,22-7-5,7 1-3,-7 7-8,-26 14-24,-26 7-31,-37 14-76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4-06T05:47:32.07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3CC142-C9EE-45CA-B679-996CB9B2C651}" emma:medium="tactile" emma:mode="ink">
          <msink:context xmlns:msink="http://schemas.microsoft.com/ink/2010/main" type="writingRegion" rotatedBoundingBox="17666,12068 23577,12128 23508,18920 17597,18860"/>
        </emma:interpretation>
      </emma:emma>
    </inkml:annotationXML>
    <inkml:traceGroup>
      <inkml:annotationXML>
        <emma:emma xmlns:emma="http://www.w3.org/2003/04/emma" version="1.0">
          <emma:interpretation id="{EE5BE2D6-D65C-424D-942D-B291CC07C130}" emma:medium="tactile" emma:mode="ink">
            <msink:context xmlns:msink="http://schemas.microsoft.com/ink/2010/main" type="paragraph" rotatedBoundingBox="17624,12077 23337,11926 23375,13345 1766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C958D7-4514-4953-AB95-5929FE677359}" emma:medium="tactile" emma:mode="ink">
              <msink:context xmlns:msink="http://schemas.microsoft.com/ink/2010/main" type="inkBullet" rotatedBoundingBox="17624,12077 18566,12052 18603,13471 17662,13496"/>
            </emma:interpretation>
            <emma:one-of disjunction-type="recognition" id="oneOf0">
              <emma:interpretation id="interp0" emma:lang="en-US" emma:confidence="0.5">
                <emma:literal>P;</emma:literal>
              </emma:interpretation>
              <emma:interpretation id="interp1" emma:lang="en-US" emma:confidence="0">
                <emma:literal>Pi</emma:literal>
              </emma:interpretation>
              <emma:interpretation id="interp2" emma:lang="en-US" emma:confidence="0">
                <emma:literal>P:</emma:literal>
              </emma:interpretation>
              <emma:interpretation id="interp3" emma:lang="en-US" emma:confidence="0">
                <emma:literal>Pin</emma:literal>
              </emma:interpretation>
              <emma:interpretation id="interp4" emma:lang="en-US" emma:confidence="0">
                <emma:literal>Pic</emma:literal>
              </emma:interpretation>
            </emma:one-of>
          </emma:emma>
        </inkml:annotationXML>
        <inkml:trace contextRef="#ctx0" brushRef="#br0">82 434 42,'8'-20'203,"-8"-1"-171,0 2-21,0-6 3,0 2 14,0 15-12,0 5-14,0 0 9,0 3 0,0 0-1,0 0 2,0 0-1,0 0 6,-5 0 3,5 0-3,0 0 0,0 0-2,0 0-6,0 0 0,0 0-5,0 0-3,-3 19-1,0 32 0,-4 22 1,-4 21 8,-1 8-3,0 3 0,0 16-4,4-5-1,2-13 0,2-10 1,4-27-2,0-19 0,0-17-2,0-14 2,0-13 1,0-3-1,0 0 4,0 0 1,0 0 2,0-45 15,0-29-5,0-30-17,0-17-2,0-1 0,0 3 2,0 4 2,10 0-2,7 12 2,4 7-2,0 10 3,2 9 7,7 16-6,-1 12 0,1 15 0,-9 16-3,2 9-1,-2 9-4,6 0 1,11 5-2,7 51 1,2 28 1,-9 23 3,-11 4 1,-16 10-1,-11-20 2,0-8-4,0-26 4,-25-16-2,1-21 0,-6-14 0,3-6 6,-5-10 1,-1 0-4,-5 0-3,5-27 0,-2-13-6,11 3-10,10 2-23,10 5 4,4 18-20,0 8-50,21 4-82</inkml:trace>
        <inkml:trace contextRef="#ctx0" brushRef="#br0" timeOffset="308.0177">827 1042 36,'0'0'416,"0"0"-388,0 0-18,0 0 16,3 0-14,0 2-12,2 20 0,-2 3 0,1 17 0,-1-2 7,3 6-4,-1-3-3,-5-10 1,0 2-1,0-3-1,0-11-2,0-10-8,0 1-27,-14-12-61,-1 0-179</inkml:trace>
        <inkml:trace contextRef="#ctx0" brushRef="#br0" timeOffset="507.0289">924 509 483,'-8'-19'18,"-5"3"-12,8 11 23,5 2-22,0 3-7,0 0-17,0 0-16,0 0-39,12 8-61,5 21-89</inkml:trace>
      </inkml:traceGroup>
      <inkml:traceGroup>
        <inkml:annotationXML>
          <emma:emma xmlns:emma="http://www.w3.org/2003/04/emma" version="1.0">
            <emma:interpretation id="{9DF77E69-C1D1-4FE6-9BB5-821869945354}" emma:medium="tactile" emma:mode="ink">
              <msink:context xmlns:msink="http://schemas.microsoft.com/ink/2010/main" type="line" rotatedBoundingBox="19132,12184 23341,12072 23370,13142 19161,13253"/>
            </emma:interpretation>
          </emma:emma>
        </inkml:annotationXML>
        <inkml:traceGroup>
          <inkml:annotationXML>
            <emma:emma xmlns:emma="http://www.w3.org/2003/04/emma" version="1.0">
              <emma:interpretation id="{3D560E63-BDAA-4119-9951-4AA438145B5F}" emma:medium="tactile" emma:mode="ink">
                <msink:context xmlns:msink="http://schemas.microsoft.com/ink/2010/main" type="inkWord" rotatedBoundingBox="19141,12493 19866,12474 19886,13234 19161,13253"/>
              </emma:interpretation>
              <emma:one-of disjunction-type="recognition" id="oneOf1">
                <emma:interpretation id="interp5" emma:lang="en-US" emma:confidence="1">
                  <emma:literal>D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7</emma:literal>
                </emma:interpretation>
                <emma:interpretation id="interp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766.0438">1498 763 102,'3'0'153,"-3"0"-114,0 0 51,0 0-21,6 0-30,9 0-19,8 0-16,15 0 3,13 0-2,11 0 0,-5 0-4,2-7-1,-5-1-6,-8 0-13,-13 8-27,-9 0-45,-7 0-86</inkml:trace>
          <inkml:trace contextRef="#ctx0" brushRef="#br0" timeOffset="1112.0636">1709 433 287,'-13'-13'107,"5"13"-99,8 0 26,0 0-11,0 0-23,29 0 0,18 9 7,18 12-6,3 0 10,1 8-10,-11-2-1,-7 3 1,-7 5 0,-9-5-1,-8 0 2,-6-5-2,-12-10 0,2 1 0,-11-8 0,0 11-2,0 0 2,0 15 0,-11 7 6,-22 7-3,-11 4 3,-9-1-1,3-5-3,2-3-2,7-5 0,0-9-4,6-3-12,8-11-54,6-15-180</inkml:trace>
        </inkml:traceGroup>
        <inkml:traceGroup>
          <inkml:annotationXML>
            <emma:emma xmlns:emma="http://www.w3.org/2003/04/emma" version="1.0">
              <emma:interpretation id="{BE31F38B-994A-49B6-A30F-42B5A87131BF}" emma:medium="tactile" emma:mode="ink">
                <msink:context xmlns:msink="http://schemas.microsoft.com/ink/2010/main" type="inkWord" rotatedBoundingBox="20212,12155 23341,12072 23366,13003 20237,13086"/>
              </emma:interpretation>
              <emma:one-of disjunction-type="recognition" id="oneOf2">
                <emma:interpretation id="interp10" emma:lang="en-US" emma:confidence="0">
                  <emma:literal>control</emma:literal>
                </emma:interpretation>
                <emma:interpretation id="interp11" emma:lang="en-US" emma:confidence="0">
                  <emma:literal>Control</emma:literal>
                </emma:interpretation>
                <emma:interpretation id="interp12" emma:lang="en-US" emma:confidence="0">
                  <emma:literal>(onto)</emma:literal>
                </emma:interpretation>
                <emma:interpretation id="interp13" emma:lang="en-US" emma:confidence="0">
                  <emma:literal>(onto!</emma:literal>
                </emma:interpretation>
                <emma:interpretation id="interp14" emma:lang="en-US" emma:confidence="0">
                  <emma:literal>Consol</emma:literal>
                </emma:interpretation>
              </emma:one-of>
            </emma:emma>
          </inkml:annotationXML>
          <inkml:trace contextRef="#ctx0" brushRef="#br0" timeOffset="1879.1075">2983 178 323,'0'-46'47,"-23"15"-29,-1 22 47,21-5-29,0 14-9,3 0-6,0 0-14,-4 0 4,-4 0-7,-15 19-4,-25 37-2,-9 21 2,-16 18 7,11-5 4,18-1-7,17-8 0,21-11-1,6-11-2,6-7-2,38-8 1,12-11 0,9-7 2,3-4-1,-6-9-1,-11-10 0,-10-3-2,-14 0 1,-13 0 0,-8 0-12,-6 0 7,0 0-5,0 0-5,0 0-12,0 0-34,-11 0-50,-13 0-78</inkml:trace>
          <inkml:trace contextRef="#ctx0" brushRef="#br0" timeOffset="2964.1695">3397 414 278,'3'-16'49,"-3"-5"-44,0 15 54,0 1-32,0 5-13,0 0-7,0 0-6,0 0 0,-9 14 2,-12 17 5,-2 8 4,-8 7 0,0 7 1,4-5-3,3 6-5,13-10 0,8 1-4,3-19-1,0-8 0,27-3-3,17-15 3,12 0 5,5 0-4,-7-11-1,-9-11 0,-14-4-1,-10 0 0,-11-2-1,-7 1 1,-3-2-2,0 3 3,0 1 0,-13 8 0,-4 4-1,-1 0-1,-2 10-11,-4 0 2,6 0 2,1 3-25,11-4-34,6-2-75,0-7-81</inkml:trace>
          <inkml:trace contextRef="#ctx0" brushRef="#br0" timeOffset="3430.1962">3811 414 104,'6'-3'235,"-1"3"-214,5 0-12,10 0 8,4 0-17,11 23 6,-5 9-5,-3 2-1,-13 5-1,-7 3 1,-7-1 4,0-11-4,0-5 0,-7-10 5,1-7-2,-2-3 3,5-5 5,0 0 3,-4 0 9,3-23 0,0-13-21,4-10-1,0 1-1,0-1 7,4 6-2,16 9-1,-5 13-1,-1 5-1,-5 10 4,2 3-5,-1 0-1,4 0-1,-1 25-1,1 17 2,4 14 3,-6-2-1,6-5-1,-4 3 1,-1-2-2,1-12 0,-8-9-1,5-10-4,-7-8-8,5-11-28,2 0-57,7 0-95</inkml:trace>
          <inkml:trace contextRef="#ctx0" brushRef="#br0" timeOffset="3685.2108">4444 183 319,'3'-9'110,"-3"6"-103,0 3 20,6 0-12,9 12-15,2 35 0,0 16 9,2 21-3,-4 2 0,-1 0 0,-4-10-2,-7-1-4,1-9 0,-4-8-2,0-13-1,0-10-6,0-5-12,0-11-37,0-6-87,-7-13-57</inkml:trace>
          <inkml:trace contextRef="#ctx0" brushRef="#br0" timeOffset="4328.2476">4521 581 245,'0'-24'94,"0"0"-93,0 8 58,26-1-15,10 7-39,9 1-5,-4 9 2,3 0 2,-6 0-4,-4 19 1,-6 11-1,-7 10-7,-9 6 6,0 8 0,-9-3 1,-3 0 0,0 1 0,0-15 0,0-4-1,-3-9-1,-15-13 0,4-6 4,1-5 0,10 0 6,-5-9 2,8-28-5,0-15 0,0-9-5,24 0 3,11-1 0,6 3-2,7 7 3,-1 14-3,1 4 1,-4 6 1,-9 13-2,-8 4 3,-6 10-4,-7 1 1,-5 0-1,-2 12 0,-7 28 0,0 11 0,0 5 2,-4-1 0,-5-6 0,6-10-2,3-7 0,0-14-1,0-9 1,0-6 0,3-3 0,6 0 0,9 0 3,6-27 4,0-10-3,-1 0-4,-8-7 6,-6 8 3,-4 1-2,-5-4 4,0 6-6,-5 9-1,-22 5 0,-3 10-4,-11 9-5,0 0-1,2 0-5,9 7 6,13 3-25,17 1-22,0-8-43,3-3-89</inkml:trace>
          <inkml:trace contextRef="#ctx0" brushRef="#br0" timeOffset="4590.2626">5674 137 3,'0'-3'446,"0"3"-429,0 0-7,0 32 3,3 25-6,1 27 31,-1 2-28,5-2 7,-5 2 5,3-9-17,2-12 1,-5-4-4,-3-12 2,0-9 4,0-18-6,0-5-2,0-12 0,0-5-10,0 0-7,0 0-36,0 0-54,-14 0-273</inkml:trace>
        </inkml:traceGroup>
      </inkml:traceGroup>
    </inkml:traceGroup>
    <inkml:traceGroup>
      <inkml:annotationXML>
        <emma:emma xmlns:emma="http://www.w3.org/2003/04/emma" version="1.0">
          <emma:interpretation id="{CAF40063-2DD9-460E-83DF-DB476F507650}" emma:medium="tactile" emma:mode="ink">
            <msink:context xmlns:msink="http://schemas.microsoft.com/ink/2010/main" type="paragraph" rotatedBoundingBox="20468,13987 23463,13675 23577,14777 20583,1508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A0CA727-680F-47EC-B6B1-266E75194271}" emma:medium="tactile" emma:mode="ink">
              <msink:context xmlns:msink="http://schemas.microsoft.com/ink/2010/main" type="line" rotatedBoundingBox="20468,13987 23463,13675 23577,14777 20583,15089"/>
            </emma:interpretation>
          </emma:emma>
        </inkml:annotationXML>
        <inkml:traceGroup>
          <inkml:annotationXML>
            <emma:emma xmlns:emma="http://www.w3.org/2003/04/emma" version="1.0">
              <emma:interpretation id="{686910D4-47EA-489B-9908-A4218D7FD277}" emma:medium="tactile" emma:mode="ink">
                <msink:context xmlns:msink="http://schemas.microsoft.com/ink/2010/main" type="inkWord" rotatedBoundingBox="20468,13987 23463,13675 23577,14777 20583,15089"/>
              </emma:interpretation>
              <emma:one-of disjunction-type="recognition" id="oneOf3">
                <emma:interpretation id="interp15" emma:lang="en-US" emma:confidence="0.5">
                  <emma:literal>point</emma:literal>
                </emma:interpretation>
                <emma:interpretation id="interp16" emma:lang="en-US" emma:confidence="0">
                  <emma:literal>poin +</emma:literal>
                </emma:interpretation>
                <emma:interpretation id="interp17" emma:lang="en-US" emma:confidence="0">
                  <emma:literal>porn +</emma:literal>
                </emma:interpretation>
                <emma:interpretation id="interp18" emma:lang="en-US" emma:confidence="0">
                  <emma:literal>poon +</emma:literal>
                </emma:interpretation>
                <emma:interpretation id="interp19" emma:lang="en-US" emma:confidence="0">
                  <emma:literal>Porn +</emma:literal>
                </emma:interpretation>
              </emma:one-of>
            </emma:emma>
          </inkml:annotationXML>
          <inkml:trace contextRef="#ctx0" brushRef="#br0" timeOffset="5407.3093">2930 2342 370,'-7'-12'132,"-4"5"-129,8 3 0,3 4-3,0 12-7,0 50-1,3 18 8,8 12 2,-8-4 0,-3-8-1,0-3 0,0-16-1,0-15 1,0-19-1,0-5 0,0-18 0,0-4 3,0 0 2,0-18 3,0-35-1,0-31-5,0-13 2,0-16-2,0-2 2,4 7 1,16 0 11,7 17-5,8 7-7,1 17-4,3 24 2,-9 11 4,-5 15-5,-9 13 2,1 4-3,4 4-6,6 45 1,5 18 2,-9 6 3,-16 7 0,-7-3 0,0-13 4,-27-6-4,-14-14 3,2-10-2,9-17 1,10-7-2,-4-10 0,0 0-2,-8-31-7,6-5-29,2 2-1,9 6-8,12 7-33,3 10-60,0 9-64</inkml:trace>
          <inkml:trace contextRef="#ctx0" brushRef="#br0" timeOffset="5849.3346">3705 2145 381,'0'0'15,"0"0"-4,0 3 1,-24 34-9,-3 20 6,-11 9-4,5 8 2,9-4 4,3-3-3,17-5-7,4-17 0,0-11-1,8-19 0,12-15 0,10 0 0,12 0 4,2-34-3,11-10-1,-4-10 0,-6 0 0,-15 3 5,-10 3-4,-9 5 1,-11 0 1,0 7 1,0 2 2,-8 7-4,-15 5 3,-4 6-3,-3 5 0,-2 11-3,5 0 1,3 0-4,7 0-1,7 0-11,2 6-28,5 9-56,0 3-143</inkml:trace>
          <inkml:trace contextRef="#ctx0" brushRef="#br0" timeOffset="6076.3476">4225 2175 376,'0'0'70,"0"0"-66,3 0 9,-3 34-9,3 18-3,0 13 11,2-1-8,-2-5-1,-3-5-3,0-8 0,0-3-1,0-21-10,0-4-9,0-9-47,0-9-117</inkml:trace>
          <inkml:trace contextRef="#ctx0" brushRef="#br0" timeOffset="6234.3566">4214 1886 456,'-10'-35'28,"1"8"-26,9 8 25,0 1-27,0 7-15,24 11-60,3 0-175</inkml:trace>
          <inkml:trace contextRef="#ctx0" brushRef="#br0" timeOffset="6616.3785">4214 1886 221,'212'164'12,"-194"-131"-3,2 7 59,1 9-31,-4 2-15,-4 3-12,-10-1-8,-3-15 5,0-5 4,0-14-6,0-9-1,0-10 1,0 0 11,3 0 17,5-29 0,13-12-23,3-21-7,6-2 2,8 2 2,0 10-1,-5 15 2,-6 17-5,-1 10 11,-20 10 4,-3 0-11,-3 11-7,0 37-3,3 9 3,0 5 6,5-3-6,2-14-4,11-12-10,5-8-10,6-17-34,-2-1-58,0-7-103</inkml:trace>
          <inkml:trace contextRef="#ctx0" brushRef="#br0" timeOffset="6962.3983">5083 2330 264,'44'-26'212,"27"-4"-201,33-10-5,22 7 4,1 1-10,-1 15-5,-17 10-58,-30 7-328</inkml:trace>
          <inkml:trace contextRef="#ctx0" brushRef="#br0" timeOffset="6804.3892">5251 1879 322,'0'0'80,"0"0"-55,0 33-8,0 25-7,0 22 27,0-1-25,0 12-10,0-7 0,0 2-2,0 0 0,0-10-5,0 1-4,0-15-22,0-11-77,0-13 11</inkml:trace>
        </inkml:traceGroup>
      </inkml:traceGroup>
    </inkml:traceGroup>
    <inkml:traceGroup>
      <inkml:annotationXML>
        <emma:emma xmlns:emma="http://www.w3.org/2003/04/emma" version="1.0">
          <emma:interpretation id="{6142F24F-0B60-4DA5-AE99-4DA022E333FA}" emma:medium="tactile" emma:mode="ink">
            <msink:context xmlns:msink="http://schemas.microsoft.com/ink/2010/main" type="paragraph" rotatedBoundingBox="18068,15771 23521,15826 23503,17607 18050,175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D43E5D-16D1-40E5-93C4-D89770665ACB}" emma:medium="tactile" emma:mode="ink">
              <msink:context xmlns:msink="http://schemas.microsoft.com/ink/2010/main" type="line" rotatedBoundingBox="18068,15771 23521,15826 23503,17607 18050,17551"/>
            </emma:interpretation>
          </emma:emma>
        </inkml:annotationXML>
        <inkml:traceGroup>
          <inkml:annotationXML>
            <emma:emma xmlns:emma="http://www.w3.org/2003/04/emma" version="1.0">
              <emma:interpretation id="{A30744D0-6962-4164-AED1-5D8E9F2E03F9}" emma:medium="tactile" emma:mode="ink">
                <msink:context xmlns:msink="http://schemas.microsoft.com/ink/2010/main" type="inkWord" rotatedBoundingBox="18034,17314 18063,16345 18714,16364 18686,17332">
                  <msink:destinationLink direction="with" ref="{8DFFCF70-2DD3-46EF-81BC-1F797E34F3A5}"/>
                </msink:context>
              </emma:interpretation>
              <emma:one-of disjunction-type="recognition" id="oneOf4">
                <emma:interpretation id="interp20" emma:lang="en-US" emma:confidence="1">
                  <emma:literal>,</emma:literal>
                </emma:interpretation>
                <emma:interpretation id="interp21" emma:lang="en-US" emma:confidence="0">
                  <emma:literal>7</emma:literal>
                </emma:interpretation>
                <emma:interpretation id="interp22" emma:lang="en-US" emma:confidence="0">
                  <emma:literal>&gt;</emma:literal>
                </emma:interpretation>
                <emma:interpretation id="interp23" emma:lang="en-US" emma:confidence="0">
                  <emma:literal>)</emma:literal>
                </emma:interpretation>
                <emma:interpretation id="interp24" emma:lang="en-US" emma:confidence="0">
                  <emma:literal>]</emma:literal>
                </emma:interpretation>
              </emma:one-of>
            </emma:emma>
          </inkml:annotationXML>
          <inkml:trace contextRef="#ctx0" brushRef="#br1" timeOffset="94080.3811">416 4294 163,'-6'-13'107,"6"11"-50,0 2-12,0 0-15,0 0-10,38 0-4,16 19 1,19 0-9,-2 2 4,4-10 1,-2 0-8,-13-3-3,-1-3 1,-12 8-2,-12-1 0,-8-5 1,-9-2-1,-12-2-1,-3-3 0,0 3 0,-3 3 1,0-1-1,0 11 0,0 28-2,0 17 2,0 30 3,-33 14 5,-29 5-7,-20-8-1,-7-7-2,11-16 0,23-13-13,28-25-76,24-25-168</inkml:trace>
        </inkml:traceGroup>
        <inkml:traceGroup>
          <inkml:annotationXML>
            <emma:emma xmlns:emma="http://www.w3.org/2003/04/emma" version="1.0">
              <emma:interpretation id="{6834C290-4549-4C5E-8E3B-D67550AD1C91}" emma:medium="tactile" emma:mode="ink">
                <msink:context xmlns:msink="http://schemas.microsoft.com/ink/2010/main" type="inkWord" rotatedBoundingBox="19126,15722 23524,15858 23470,17621 19071,17484">
                  <msink:destinationLink direction="with" ref="{8DFFCF70-2DD3-46EF-81BC-1F797E34F3A5}"/>
                </msink:context>
              </emma:interpretation>
              <emma:one-of disjunction-type="recognition" id="oneOf5">
                <emma:interpretation id="interp25" emma:lang="en-US" emma:confidence="1">
                  <emma:literal>Blending</emma:literal>
                </emma:interpretation>
                <emma:interpretation id="interp26" emma:lang="en-US" emma:confidence="0">
                  <emma:literal>Bending</emma:literal>
                </emma:interpretation>
                <emma:interpretation id="interp27" emma:lang="en-US" emma:confidence="0">
                  <emma:literal>Blinding</emma:literal>
                </emma:interpretation>
                <emma:interpretation id="interp28" emma:lang="en-US" emma:confidence="0">
                  <emma:literal>Blanding</emma:literal>
                </emma:interpretation>
                <emma:interpretation id="interp29" emma:lang="en-US" emma:confidence="0">
                  <emma:literal>Binding</emma:literal>
                </emma:interpretation>
              </emma:one-of>
            </emma:emma>
          </inkml:annotationXML>
          <inkml:trace contextRef="#ctx0" brushRef="#br1" timeOffset="100818.7662">1877 4192 201,'-11'-42'110,"4"-7"-73,-2-7 15,1 13-5,5 10-17,3 11-6,0 10-1,0-2-7,0 14 0,0 0 0,0 0-11,0 0-5,0 0-4,-7 21-1,-7 39-1,-7 32 6,-6 28 7,1-4-3,-1-8-3,3-17 0,3-11 0,4-22 0,2-18-1,6-19 0,9-11-5,0-10-5,0 0-2,0-7-7,0-38-24,0-13-20,3-10 1,11 2 26,-10-4 8,-1-2-29,-3 1 9,0-1 19,0 9 27,0 8 2,0 6 10,0 6 27,0 5 6,3-2 5,14 10-12,10 0-4,11 2-14,7 11-4,-1-2-2,7 16 0,-7 3-8,4 8-4,-7 48-3,-17 23 2,-16 20 2,-8 17 2,-35 8 2,-27-14-3,-6-16 7,3-23-6,14-25 2,13-20-1,24-15-3,7-11 1,7 0 3,0 0-2,7-29 8,31-16-11,14-2-3,2 9 2,2 9-4,-6 21 4,-12 8 0,-4 0-2,-7 26 2,-7 26 1,-2 10 0,-18 2 0,0 1 2,-3-4-2,-36-9 8,-8-4-3,-7-15 8,-11-7-2,-5-7-3,-7-6-3,0-10-4,6-3 2,9 0-3,18 0-3,14-19 2,15-15 0,9-5-14,6-4-12,0 3-36,41 3-70,18-2-144</inkml:trace>
          <inkml:trace contextRef="#ctx0" brushRef="#br1" timeOffset="101105.783">2560 3895 370,'0'-15'52,"0"2"-49,0 11 41,0 2-18,0 0-24,0 21-2,-6 36-1,-18 31 1,3 15 7,1 13-1,2 4 5,1-10-7,4-15 2,2-24-5,5-13-1,3-24-2,3-12-5,0-14-7,0-8-25,0 0-51,23-12-67</inkml:trace>
          <inkml:trace contextRef="#ctx0" brushRef="#br1" timeOffset="101497.8054">2773 4487 137,'3'0'213,"-3"0"-208,6 0-5,15 0 15,6 0-4,14-25-4,6-2-7,-5-3 0,-4 1 1,-8-1 1,-10 1-2,-8 2 1,-12-3 0,0 2-1,-4 4-6,-24-5-2,-2 11 8,-8 9 15,-4 3-9,3 6-2,-6 0 3,7 4-5,7 22 3,7 7-2,8 8 2,8 12-4,8-2 7,0 8-4,0-8 1,11-4 0,19-13-4,5-12 5,10-1-5,2-5 1,-2-8 1,2-5-3,-6-3-4,-3 0-1,-7 0-17,-1 0-49,1-3-68</inkml:trace>
          <inkml:trace contextRef="#ctx0" brushRef="#br1" timeOffset="101954.8315">3343 4171 231,'10'-10'82,"1"7"-78,5 0 11,4 3 2,4 0-9,5 6-5,-2 31 1,-7 9 2,1 13 3,-4 6 5,-7-2-4,-4 0-2,-6-12-8,0-5 0,0-14 5,-3-6-3,-10-8 3,5-14 6,5-4-5,3 0 12,0-7 1,0-39-4,0-15-11,0-25-4,3 6 4,15 6-3,-4 17-1,2 17 8,-2 7-5,-3 14 0,-1 9 0,-7 10-3,0 0 0,8 0-1,10 40-5,6 16 6,3 7 2,2 11 0,-12-12-2,-7-4 0,-2-12 0,-1-6 0,-2-14-2,1-7-1,-3-15-10,12-4-35,6 0-77,7-31-156</inkml:trace>
          <inkml:trace contextRef="#ctx0" brushRef="#br1" timeOffset="102589.8677">4328 3743 364,'0'0'28,"0"0"-8,0 0-3,0 19-17,0 40 0,0 22 0,0 16 2,0 8 2,0 0-1,0-2-3,0-15 1,-5-20-1,5-20-2,0-19 1,0-17 0,0-12-4,-6 0 5,-4 0 0,-7-41 5,-4-13 0,-6-10-5,-1 2 0,-2 16 0,3 13 1,-5 8 4,5 16-4,-6 9 8,-5 0-9,-7 45 1,4 11-1,11 11 1,13-2-1,17-8 2,0-10-2,0-3 0,30-20 4,5 1-3,1-7 3,13-10 0,5-5-1,8-3-3,0 0 0,0 0 0,-12-11 0,-5-14 0,-7 2-1,-11 5-1,0-4 2,-10-4-3,-3-2 3,2-2 4,-5-1-4,-7 6 0,-1 9 5,-3 2 0,0 11 2,0-1-1,0 4-3,0 0-2,0 0-1,0 0-4,0 4-2,0 24-6,0 5 11,0 9-1,3-2 2,5-2-1,1-6-5,2-13 2,-4-6-12,-1-1-62,-3-12-76</inkml:trace>
          <inkml:trace contextRef="#ctx0" brushRef="#br1" timeOffset="102723.8755">4550 3980 275,'0'-11'0,"0"3"-67,0 8 42</inkml:trace>
          <inkml:trace contextRef="#ctx0" brushRef="#br1" timeOffset="103136.8991">4550 3980 158,'263'212'12,"-239"-177"2,0 17 25,-7 5-28,-10 12 9,-7-6 4,0 3-12,0-12 4,-15-8 5,3-16 0,0-12-4,6-14-5,6-4-4,0 0 16,0-4 10,0-29 0,14-19-24,17 0-9,3-13 1,3-2 0,1 3 1,6 2-1,-2 16 2,-4 6 0,-8 15-2,-13 14 1,-10 11-3,-4 0 0,-3 11-6,0 29-5,3 20 11,8 0-1,6-5-1,14-15-10,10-9-27,6-22-43,9-9-25,1 0-44</inkml:trace>
          <inkml:trace contextRef="#ctx0" brushRef="#br1" timeOffset="103556.9231">5863 4005 44,'6'-30'246,"-6"21"-165,0 9-9,-35 0-51,-30 33-9,-16 32-8,-4 9 0,20 11-1,27-5-3,23-18 0,15-17-1,0-15 0,0-24-1,0-6 2,0 0 0,15-6 8,2-24 3,7-10-8,0 8-1,-7 11-1,1 20-1,-3 1-5,9 5 0,8 50 0,6 15 4,-1 19 0,-6 10 0,-4-2 0,-17 5-1,-10 6-1,-21-4 0,-47 7 3,-30-1 3,-12-10 1,-2-22 1,9-19 4,23-30 6,30-29 2,16 0 23,17-62 11,17-52-35,0-46-11,47-44-5,45-14-12,35 4-22,13 30-26,10 49-22,-13 44-143</inkml:trace>
        </inkml:traceGroup>
      </inkml:traceGroup>
    </inkml:traceGroup>
    <inkml:traceGroup>
      <inkml:annotationXML>
        <emma:emma xmlns:emma="http://www.w3.org/2003/04/emma" version="1.0">
          <emma:interpretation id="{AA529C81-9A58-49AF-9296-D21ED465C4ED}" emma:medium="tactile" emma:mode="ink">
            <msink:context xmlns:msink="http://schemas.microsoft.com/ink/2010/main" type="paragraph" rotatedBoundingBox="19065,17647 23542,17882 23480,19071 19003,188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1CABEF3-A98D-4898-9122-6CED7A65ED40}" emma:medium="tactile" emma:mode="ink">
              <msink:context xmlns:msink="http://schemas.microsoft.com/ink/2010/main" type="line" rotatedBoundingBox="19065,17647 23542,17882 23480,19071 19003,18835"/>
            </emma:interpretation>
          </emma:emma>
        </inkml:annotationXML>
        <inkml:traceGroup>
          <inkml:annotationXML>
            <emma:emma xmlns:emma="http://www.w3.org/2003/04/emma" version="1.0">
              <emma:interpretation id="{FEEFD58F-65CD-4A40-847F-6838A3454BF9}" emma:medium="tactile" emma:mode="ink">
                <msink:context xmlns:msink="http://schemas.microsoft.com/ink/2010/main" type="inkWord" rotatedBoundingBox="19065,17647 23542,17882 23480,19071 19003,18835">
                  <msink:destinationLink direction="with" ref="{3E21A509-3FA9-4DA4-9FB1-115C98A1859C}"/>
                </msink:context>
              </emma:interpretation>
              <emma:one-of disjunction-type="recognition" id="oneOf6">
                <emma:interpretation id="interp30" emma:lang="en-US" emma:confidence="0">
                  <emma:literal>Function</emma:literal>
                </emma:interpretation>
                <emma:interpretation id="interp31" emma:lang="en-US" emma:confidence="0">
                  <emma:literal>function</emma:literal>
                </emma:interpretation>
                <emma:interpretation id="interp32" emma:lang="en-US" emma:confidence="0">
                  <emma:literal>functions</emma:literal>
                </emma:interpretation>
                <emma:interpretation id="interp33" emma:lang="en-US" emma:confidence="0">
                  <emma:literal>Functions</emma:literal>
                </emma:interpretation>
                <emma:interpretation id="interp34" emma:lang="en-US" emma:confidence="0">
                  <emma:literal>Function'</emma:literal>
                </emma:interpretation>
              </emma:one-of>
            </emma:emma>
          </inkml:annotationXML>
          <inkml:trace contextRef="#ctx0" brushRef="#br1" timeOffset="104522.9784">1653 5795 389,'0'-21'40,"0"2"-40,-14 19 1,2 25-1,-3 53-1,-5 25 1,2 23 0,9 8 6,6-8 0,3-19 1,0-11-5,0-18-2,0-13 2,0-20-2,0-18-4,0-13 2,0-14-3,0 0 5,0-9 0,-15-47 0,-2-19-5,-10-21 1,0-11 4,-4-8 2,7 7-2,3 12 3,18 7 7,3 13-1,0 1 3,29 9-1,15 6-3,7 16-3,7 7-1,7 2-3,-5 14-1,2 10-2,-12 11-5,-5 0-4,-11 15-7,-13 37-22,-12 15-26,-9 9-59</inkml:trace>
          <inkml:trace contextRef="#ctx0" brushRef="#br1" timeOffset="104702.9887">1491 6506 221,'0'-31'183,"26"-12"-182,22-9-1,14 4 3,9 2-3,0 9-1,5 9-10,-8 7-36,-3 18 3,-4 3-38,-7 0-65</inkml:trace>
          <inkml:trace contextRef="#ctx0" brushRef="#br1" timeOffset="105041.008">2208 6302 145,'0'1'112,"0"9"-85,0-2-10,0 14-5,0 7 14,0 8 4,0-1-20,0-1 0,8 5-2,5-17-2,-2-2-1,-1-17-3,-7-4-2,1 0 7,6 0 14,7-13 7,7-27-9,3-6-15,-7-13 3,1 10 0,-7 12-2,-4 15 3,-4 15-1,-1 7 0,-5 0-7,6 2-6,7 36-7,1 7 13,7 7 0,2-12-1,-2-10-8,6-4-3,-4-15-21,-2-7-59,0-4-82</inkml:trace>
          <inkml:trace contextRef="#ctx0" brushRef="#br1" timeOffset="105361.0263">2683 6251 64,'9'0'167,"9"0"-167,5 14 10,6 18 2,-5 6-5,-4 7 10,-7-8-6,-5-4-9,-5-3 6,-3-12 4,0-10 9,0-8 0,0 0 6,0 0 11,0-8-5,0-36-21,12 0-11,6 9 0,-1 3 0,1 18 4,-6 9-2,-1 5-2,-1 0-1,4 11-4,-4 29 2,1 2-1,-8-2-2,3 1-2,2-14-12,5-16-92,10-11-113</inkml:trace>
          <inkml:trace contextRef="#ctx0" brushRef="#br1" timeOffset="105596.0398">3497 5804 328,'0'-18'64,"0"12"-53,-9 3 43,-15 3-32,-11 0-18,-9 22-4,-4 26 0,4 12 0,9 10 1,12-4 3,19-3-4,4-4-3,0-10 2,38-9-10,7-14-6,8-17-42,9-9-41,-3 0-29</inkml:trace>
          <inkml:trace contextRef="#ctx0" brushRef="#br1" timeOffset="105800.0515">3756 5921 277,'0'0'95,"0"0"-63,0 0 3,0 12-35,0 37 0,-17 21 0,1 19 6,8 10-4,8 1 1,0-1-1,0-10-2,11-13-2,10-12-3,-1-8-5,-1-26-13,-1-9-47,-4-17-45,-4-4-26</inkml:trace>
          <inkml:trace contextRef="#ctx0" brushRef="#br1" timeOffset="106080.0674">3698 6555 218,'-6'-5'33,"2"1"-15,4 4 31,0-7-10,10-4 7,34-8-37,18-10-8,6 6 3,0-2-2,-6 2 0,-15 0 7,-12 9 1,-15 3 6,-10 9 6,-10 2-12,0 0-8,0 0-2,0 16-5,0 19 3,5 12 2,-5 8 3,0 2-2,0-1-1,0-1-1,0-5-5,0-7-6,0-10-17,-8-8-68,8-21-80</inkml:trace>
          <inkml:trace contextRef="#ctx0" brushRef="#br1" timeOffset="106238.0765">4169 6202 427,'0'-10'22,"0"-4"-9,0 5-2,0 2-11,18-1-32,8 5-81,12 3-89</inkml:trace>
          <inkml:trace contextRef="#ctx0" brushRef="#br1" timeOffset="106562.095">4534 6262 310,'-31'35'13,"-17"21"27,1 0 14,6 1-28,11-8-22,16-3-3,14-9-2,0-7 0,0-8-2,20-14 3,13-8 1,8 0 4,4 0-1,2-33-4,2-12 2,-8-1-1,-4-3 1,-14 3 6,-8 9 2,-12 0 11,-3 12-7,0 1-11,-34 5-3,-10 8-3,-11-2-3,1 7-3,10 4-30,12 2-39,15 0-63</inkml:trace>
          <inkml:trace contextRef="#ctx0" brushRef="#br1" timeOffset="106898.1143">4534 6262 210,'193'-138'112,"-185"155"-112,5 20 11,4 15 25,-3 7-9,-1-8-3,-5-11-10,-5-11-11,-3-21 4,7-8-4,-4 0 3,17 0 22,18-26 4,16-25-12,16-9-17,-2 7-2,-15 18 2,-15 12 2,-17 16 2,-9 7 2,6 3-9,2 41-4,12 17 4,4 1 4,2-8 1,7-16-5,23-17-4,23-21 3,18 0-8,8-21-34,-15-23-91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42CB7-A9E0-4022-B7F7-F792712AA0F1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6708D-6B09-4048-8E14-42A92A6B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9CD7-0368-492F-BD6E-12A594EABE90}" type="slidenum">
              <a:rPr lang="ar-SA"/>
              <a:pPr/>
              <a:t>1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9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BC8C9-BC1B-4FCB-9171-A96F03633A29}" type="slidenum">
              <a:rPr lang="ar-SA"/>
              <a:pPr/>
              <a:t>16</a:t>
            </a:fld>
            <a:endParaRPr lang="en-US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0D773-E5FD-4245-B2FD-7DDE4E4D4360}" type="slidenum">
              <a:rPr lang="ar-SA"/>
              <a:pPr/>
              <a:t>17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FD3D5-16C8-456E-89CA-342162BB6439}" type="slidenum">
              <a:rPr lang="ar-SA"/>
              <a:pPr/>
              <a:t>18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1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C18B0-BD84-410E-9359-B03613526FD1}" type="slidenum">
              <a:rPr lang="ar-SA"/>
              <a:pPr/>
              <a:t>19</a:t>
            </a:fld>
            <a:endParaRPr lang="en-US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3B103-20FD-4B80-B860-DE3583DAC99D}" type="slidenum">
              <a:rPr lang="ar-SA"/>
              <a:pPr/>
              <a:t>20</a:t>
            </a:fld>
            <a:endParaRPr lang="en-US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1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C6308-7B67-44FE-A8EC-8C301BF84A53}" type="slidenum">
              <a:rPr lang="ar-SA"/>
              <a:pPr/>
              <a:t>21</a:t>
            </a:fld>
            <a:endParaRPr lang="en-US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D332B-00BB-47E4-815D-D6BA8D2200CB}" type="slidenum">
              <a:rPr lang="ar-SA"/>
              <a:pPr/>
              <a:t>2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7BFFB-5F14-4B0F-885F-9BD3B9F6F385}" type="slidenum">
              <a:rPr lang="ar-SA"/>
              <a:pPr/>
              <a:t>3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22A6C-6FE3-4522-BC60-5A1E88BFADC8}" type="slidenum">
              <a:rPr lang="ar-SA"/>
              <a:pPr/>
              <a:t>4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CF994-6362-450A-BCF1-830A46CA23F7}" type="slidenum">
              <a:rPr lang="ar-SA"/>
              <a:pPr/>
              <a:t>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9B40B-5653-4E15-AA58-6108DCCE5B43}" type="slidenum">
              <a:rPr lang="ar-SA"/>
              <a:pPr/>
              <a:t>6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0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720FE-DF78-41DF-B44B-C281E7C96E8C}" type="slidenum">
              <a:rPr lang="ar-SA"/>
              <a:pPr/>
              <a:t>7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9CD73-2125-4630-B450-0E0D53663F76}" type="slidenum">
              <a:rPr lang="ar-SA"/>
              <a:pPr/>
              <a:t>14</a:t>
            </a:fld>
            <a:endParaRPr lang="en-US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2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AED3E-94C0-46DE-82B9-E7B4DEC17A74}" type="slidenum">
              <a:rPr lang="ar-SA"/>
              <a:pPr/>
              <a:t>15</a:t>
            </a:fld>
            <a:endParaRPr 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9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6B05FCF-591F-4D02-A73C-BE72897BC421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F91BBCE-2E74-4B9E-A45A-237DD6331230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65C7D9-29A5-4C9E-A906-B9750B5D71C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AEF5E3-D1BD-47AB-B128-5F3E83F5F1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6.xml"/><Relationship Id="rId5" Type="http://schemas.openxmlformats.org/officeDocument/2006/relationships/image" Target="../media/image17.emf"/><Relationship Id="rId4" Type="http://schemas.openxmlformats.org/officeDocument/2006/relationships/customXml" Target="../ink/ink15.xml"/><Relationship Id="rId9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emf"/><Relationship Id="rId4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0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26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3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customXml" Target="../ink/ink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12" Type="http://schemas.openxmlformats.org/officeDocument/2006/relationships/customXml" Target="../ink/ink37.xm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59.emf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" Type="http://schemas.openxmlformats.org/officeDocument/2006/relationships/image" Target="../media/image54.emf"/><Relationship Id="rId21" Type="http://schemas.openxmlformats.org/officeDocument/2006/relationships/image" Target="../media/image33.emf"/><Relationship Id="rId34" Type="http://schemas.openxmlformats.org/officeDocument/2006/relationships/customXml" Target="../ink/ink55.xml"/><Relationship Id="rId7" Type="http://schemas.openxmlformats.org/officeDocument/2006/relationships/image" Target="../media/image56.emf"/><Relationship Id="rId12" Type="http://schemas.openxmlformats.org/officeDocument/2006/relationships/customXml" Target="../ink/ink44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29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58.emf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41.emf"/><Relationship Id="rId5" Type="http://schemas.openxmlformats.org/officeDocument/2006/relationships/image" Target="../media/image55.e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10" Type="http://schemas.openxmlformats.org/officeDocument/2006/relationships/customXml" Target="../ink/ink43.xml"/><Relationship Id="rId19" Type="http://schemas.openxmlformats.org/officeDocument/2006/relationships/image" Target="../media/image32.emf"/><Relationship Id="rId31" Type="http://schemas.openxmlformats.org/officeDocument/2006/relationships/image" Target="../media/image38.emf"/><Relationship Id="rId4" Type="http://schemas.openxmlformats.org/officeDocument/2006/relationships/customXml" Target="../ink/ink40.xml"/><Relationship Id="rId9" Type="http://schemas.openxmlformats.org/officeDocument/2006/relationships/image" Target="../media/image57.emf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36.emf"/><Relationship Id="rId30" Type="http://schemas.openxmlformats.org/officeDocument/2006/relationships/customXml" Target="../ink/ink53.xml"/><Relationship Id="rId35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11.xml"/><Relationship Id="rId18" Type="http://schemas.openxmlformats.org/officeDocument/2006/relationships/image" Target="../media/image15.emf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2.emf"/><Relationship Id="rId17" Type="http://schemas.openxmlformats.org/officeDocument/2006/relationships/customXml" Target="../ink/ink13.xml"/><Relationship Id="rId2" Type="http://schemas.openxmlformats.org/officeDocument/2006/relationships/image" Target="../media/image5.JPG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11.emf"/><Relationship Id="rId4" Type="http://schemas.openxmlformats.org/officeDocument/2006/relationships/image" Target="../media/image60.emf"/><Relationship Id="rId9" Type="http://schemas.openxmlformats.org/officeDocument/2006/relationships/customXml" Target="../ink/ink9.xml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09800"/>
            <a:ext cx="8175384" cy="230124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  <a:latin typeface="Times New Roman" pitchFamily="18" charset="0"/>
              </a:rPr>
              <a:t>Curve Modeling</a:t>
            </a:r>
            <a:br>
              <a:rPr lang="en-US" sz="5400" b="1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5400" b="1" dirty="0" err="1">
                <a:solidFill>
                  <a:srgbClr val="FFFF00"/>
                </a:solidFill>
                <a:latin typeface="Times New Roman" pitchFamily="18" charset="0"/>
              </a:rPr>
              <a:t>B</a:t>
            </a:r>
            <a:r>
              <a:rPr lang="en-US" sz="54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sz="5400" b="1" dirty="0" err="1">
                <a:solidFill>
                  <a:srgbClr val="FFFF00"/>
                </a:solidFill>
                <a:latin typeface="Times New Roman" pitchFamily="18" charset="0"/>
              </a:rPr>
              <a:t>zier</a:t>
            </a:r>
            <a:r>
              <a:rPr lang="en-US" sz="5400" b="1" dirty="0">
                <a:solidFill>
                  <a:srgbClr val="FFFF00"/>
                </a:solidFill>
                <a:latin typeface="Times New Roman" pitchFamily="18" charset="0"/>
              </a:rPr>
              <a:t> Curves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Blending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915007" y="2365947"/>
              <a:ext cx="6128640" cy="1015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247" y="2353347"/>
                <a:ext cx="614916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/>
              <p14:cNvContentPartPr/>
              <p14:nvPr/>
            </p14:nvContentPartPr>
            <p14:xfrm>
              <a:off x="4730647" y="3913227"/>
              <a:ext cx="1941840" cy="1022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8407" y="3903507"/>
                <a:ext cx="1968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Ink 81"/>
              <p14:cNvContentPartPr/>
              <p14:nvPr/>
            </p14:nvContentPartPr>
            <p14:xfrm>
              <a:off x="5392327" y="3471867"/>
              <a:ext cx="510120" cy="385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2607" y="3461067"/>
                <a:ext cx="5324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/>
              <p14:cNvContentPartPr/>
              <p14:nvPr/>
            </p14:nvContentPartPr>
            <p14:xfrm>
              <a:off x="2559847" y="3846987"/>
              <a:ext cx="4030200" cy="9280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0847" y="3835467"/>
                <a:ext cx="4050360" cy="9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77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O</a:t>
            </a:r>
            <a:r>
              <a:rPr lang="en-US" dirty="0" smtClean="0"/>
              <a:t>ne Example!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Lets take 4 control point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/>
              <p14:cNvContentPartPr/>
              <p14:nvPr/>
            </p14:nvContentPartPr>
            <p14:xfrm>
              <a:off x="146047" y="1721187"/>
              <a:ext cx="8750880" cy="5189271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67" y="1710387"/>
                <a:ext cx="8771760" cy="5206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/>
              <p14:cNvContentPartPr/>
              <p14:nvPr/>
            </p14:nvContentPartPr>
            <p14:xfrm>
              <a:off x="3242767" y="6910587"/>
              <a:ext cx="3960" cy="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396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85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Same way….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/>
              <p14:cNvContentPartPr/>
              <p14:nvPr/>
            </p14:nvContentPartPr>
            <p14:xfrm>
              <a:off x="683167" y="2398707"/>
              <a:ext cx="5392080" cy="2882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047" y="2387187"/>
                <a:ext cx="5409360" cy="29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9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take consider coordinate </a:t>
            </a:r>
            <a:r>
              <a:rPr lang="en-US" dirty="0" err="1" smtClean="0"/>
              <a:t>x,y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6104" y="1600200"/>
            <a:ext cx="8409296" cy="45307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5888407" y="1960587"/>
              <a:ext cx="1826640" cy="1605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6167" y="1952667"/>
                <a:ext cx="1851120" cy="16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/>
              <p14:cNvContentPartPr/>
              <p14:nvPr/>
            </p14:nvContentPartPr>
            <p14:xfrm>
              <a:off x="5409967" y="1684827"/>
              <a:ext cx="2041560" cy="12556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9167" y="1672587"/>
                <a:ext cx="2063160" cy="12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653287" y="2491947"/>
              <a:ext cx="8156160" cy="31762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287" y="2485467"/>
                <a:ext cx="8174880" cy="31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/>
              <p14:cNvContentPartPr/>
              <p14:nvPr/>
            </p14:nvContentPartPr>
            <p14:xfrm>
              <a:off x="2364727" y="3390867"/>
              <a:ext cx="0" cy="1904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8" name="Ink 177"/>
              <p14:cNvContentPartPr/>
              <p14:nvPr/>
            </p14:nvContentPartPr>
            <p14:xfrm>
              <a:off x="6060487" y="5585427"/>
              <a:ext cx="1373040" cy="58392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49687" y="5575347"/>
                <a:ext cx="13939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2375433" y="3346092"/>
              <a:ext cx="13320" cy="231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1753" y="3334212"/>
                <a:ext cx="3744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37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052736"/>
            <a:ext cx="7715250" cy="3810422"/>
          </a:xfrm>
        </p:spPr>
        <p:txBody>
          <a:bodyPr>
            <a:normAutofit lnSpcReduction="10000"/>
          </a:bodyPr>
          <a:lstStyle/>
          <a:p>
            <a:pPr marL="571500" indent="-571500" algn="ctr">
              <a:buFont typeface="Wingdings" pitchFamily="2" charset="2"/>
              <a:buNone/>
            </a:pPr>
            <a:endParaRPr lang="en-US" sz="6100" b="1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Font typeface="Wingdings" pitchFamily="2" charset="2"/>
              <a:buNone/>
            </a:pPr>
            <a:r>
              <a:rPr lang="en-US" sz="6100" b="1" dirty="0">
                <a:latin typeface="Times New Roman" pitchFamily="18" charset="0"/>
                <a:cs typeface="Times New Roman" pitchFamily="18" charset="0"/>
              </a:rPr>
              <a:t>Properties</a:t>
            </a:r>
            <a:endParaRPr lang="fa-IR" sz="6100" b="1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Font typeface="Wingdings" pitchFamily="2" charset="2"/>
              <a:buNone/>
            </a:pP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6100" b="1" dirty="0">
                <a:latin typeface="Times New Roman" pitchFamily="18" charset="0"/>
                <a:cs typeface="Times New Roman" pitchFamily="18" charset="0"/>
              </a:rPr>
              <a:t>of </a:t>
            </a:r>
            <a:endParaRPr lang="fa-IR" sz="6100" b="1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Font typeface="Wingdings" pitchFamily="2" charset="2"/>
              <a:buNone/>
            </a:pPr>
            <a:r>
              <a:rPr lang="en-US" sz="61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61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a-IR" sz="61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‍</a:t>
            </a:r>
            <a:r>
              <a:rPr lang="en-US" sz="61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Curves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4910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Properties of a </a:t>
            </a:r>
            <a:r>
              <a:rPr lang="en-US" sz="3200" b="1" dirty="0" err="1">
                <a:solidFill>
                  <a:srgbClr val="FFFF00"/>
                </a:solidFill>
                <a:latin typeface="Times New Roman" pitchFamily="18" charset="0"/>
              </a:rPr>
              <a:t>Bézier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fa-IR" sz="3200" b="1" dirty="0">
                <a:solidFill>
                  <a:srgbClr val="FFFF00"/>
                </a:solidFill>
                <a:latin typeface="Times New Roman" pitchFamily="18" charset="0"/>
              </a:rPr>
              <a:t>‍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Curve</a:t>
            </a: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68" name="Rectangle 8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69" name="Rectangle 9"/>
          <p:cNvSpPr>
            <a:spLocks noChangeArrowheads="1"/>
          </p:cNvSpPr>
          <p:nvPr/>
        </p:nvSpPr>
        <p:spPr bwMode="auto">
          <a:xfrm>
            <a:off x="0" y="3519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70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71" name="Rectangle 11"/>
          <p:cNvSpPr>
            <a:spLocks noChangeArrowheads="1"/>
          </p:cNvSpPr>
          <p:nvPr/>
        </p:nvSpPr>
        <p:spPr bwMode="auto">
          <a:xfrm>
            <a:off x="0" y="3557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72" name="Rectangle 1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73" name="Rectangle 13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175" name="Rectangle 15"/>
          <p:cNvSpPr>
            <a:spLocks noChangeArrowheads="1"/>
          </p:cNvSpPr>
          <p:nvPr/>
        </p:nvSpPr>
        <p:spPr bwMode="auto">
          <a:xfrm>
            <a:off x="252413" y="1700213"/>
            <a:ext cx="7977187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3200" u="none" dirty="0"/>
              <a:t>The </a:t>
            </a:r>
            <a:r>
              <a:rPr lang="en-US" sz="3200" b="1" u="none" dirty="0">
                <a:solidFill>
                  <a:srgbClr val="FF9900"/>
                </a:solidFill>
              </a:rPr>
              <a:t>degree</a:t>
            </a:r>
            <a:r>
              <a:rPr lang="en-US" sz="3200" b="1" u="none" dirty="0"/>
              <a:t> </a:t>
            </a:r>
            <a:r>
              <a:rPr lang="en-US" sz="3200" u="none" dirty="0"/>
              <a:t>of a </a:t>
            </a:r>
            <a:r>
              <a:rPr lang="en-US" sz="3200" u="none" dirty="0" err="1"/>
              <a:t>Bézier</a:t>
            </a:r>
            <a:r>
              <a:rPr lang="en-US" sz="3200" u="none" dirty="0"/>
              <a:t> curve defined by </a:t>
            </a:r>
            <a:r>
              <a:rPr lang="en-US" sz="3200" u="none" dirty="0">
                <a:solidFill>
                  <a:srgbClr val="FFC000"/>
                </a:solidFill>
              </a:rPr>
              <a:t>n+1 control </a:t>
            </a:r>
            <a:r>
              <a:rPr lang="en-US" sz="3200" u="none" dirty="0"/>
              <a:t>points is</a:t>
            </a:r>
            <a:r>
              <a:rPr lang="en-US" sz="3200" b="1" u="none" dirty="0">
                <a:solidFill>
                  <a:srgbClr val="FF9900"/>
                </a:solidFill>
              </a:rPr>
              <a:t> n</a:t>
            </a:r>
            <a:r>
              <a:rPr lang="en-US" sz="3200" u="none" dirty="0"/>
              <a:t>: </a:t>
            </a:r>
            <a:br>
              <a:rPr lang="en-US" sz="3200" u="none" dirty="0"/>
            </a:br>
            <a:endParaRPr lang="en-US" sz="3200" u="none" dirty="0"/>
          </a:p>
        </p:txBody>
      </p:sp>
      <p:grpSp>
        <p:nvGrpSpPr>
          <p:cNvPr id="2" name="Group 47"/>
          <p:cNvGrpSpPr/>
          <p:nvPr/>
        </p:nvGrpSpPr>
        <p:grpSpPr>
          <a:xfrm>
            <a:off x="1778000" y="3068960"/>
            <a:ext cx="5746750" cy="3373439"/>
            <a:chOff x="1778000" y="3440114"/>
            <a:chExt cx="5746750" cy="3373439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908175" y="3440114"/>
              <a:ext cx="5327650" cy="3373439"/>
              <a:chOff x="1202" y="2167"/>
              <a:chExt cx="3356" cy="2125"/>
            </a:xfrm>
          </p:grpSpPr>
          <p:graphicFrame>
            <p:nvGraphicFramePr>
              <p:cNvPr id="860177" name="Object 17"/>
              <p:cNvGraphicFramePr>
                <a:graphicFrameLocks noChangeAspect="1"/>
              </p:cNvGraphicFramePr>
              <p:nvPr/>
            </p:nvGraphicFramePr>
            <p:xfrm>
              <a:off x="1202" y="2167"/>
              <a:ext cx="3356" cy="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2" name="Bitmap Image" r:id="rId4" imgW="3552381" imgH="2600000" progId="Paint.Picture">
                      <p:embed/>
                    </p:oleObj>
                  </mc:Choice>
                  <mc:Fallback>
                    <p:oleObj name="Bitmap Image" r:id="rId4" imgW="3552381" imgH="2600000" progId="Paint.Picture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2" y="2167"/>
                            <a:ext cx="3356" cy="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1301" y="2300"/>
                <a:ext cx="899" cy="744"/>
                <a:chOff x="1301" y="2300"/>
                <a:chExt cx="899" cy="744"/>
              </a:xfrm>
            </p:grpSpPr>
            <p:sp>
              <p:nvSpPr>
                <p:cNvPr id="860179" name="Oval 19"/>
                <p:cNvSpPr>
                  <a:spLocks noChangeArrowheads="1"/>
                </p:cNvSpPr>
                <p:nvPr/>
              </p:nvSpPr>
              <p:spPr bwMode="auto">
                <a:xfrm>
                  <a:off x="1301" y="278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80" name="Oval 20"/>
                <p:cNvSpPr>
                  <a:spLocks noChangeArrowheads="1"/>
                </p:cNvSpPr>
                <p:nvPr/>
              </p:nvSpPr>
              <p:spPr bwMode="auto">
                <a:xfrm>
                  <a:off x="2132" y="297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81" name="Oval 21"/>
                <p:cNvSpPr>
                  <a:spLocks noChangeArrowheads="1"/>
                </p:cNvSpPr>
                <p:nvPr/>
              </p:nvSpPr>
              <p:spPr bwMode="auto">
                <a:xfrm>
                  <a:off x="1655" y="230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2585" y="2341"/>
                <a:ext cx="862" cy="726"/>
                <a:chOff x="2585" y="2341"/>
                <a:chExt cx="862" cy="726"/>
              </a:xfrm>
            </p:grpSpPr>
            <p:sp>
              <p:nvSpPr>
                <p:cNvPr id="860183" name="Oval 23"/>
                <p:cNvSpPr>
                  <a:spLocks noChangeArrowheads="1"/>
                </p:cNvSpPr>
                <p:nvPr/>
              </p:nvSpPr>
              <p:spPr bwMode="auto">
                <a:xfrm>
                  <a:off x="2585" y="26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84" name="Oval 24"/>
                <p:cNvSpPr>
                  <a:spLocks noChangeArrowheads="1"/>
                </p:cNvSpPr>
                <p:nvPr/>
              </p:nvSpPr>
              <p:spPr bwMode="auto">
                <a:xfrm>
                  <a:off x="3379" y="299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85" name="Oval 25"/>
                <p:cNvSpPr>
                  <a:spLocks noChangeArrowheads="1"/>
                </p:cNvSpPr>
                <p:nvPr/>
              </p:nvSpPr>
              <p:spPr bwMode="auto">
                <a:xfrm>
                  <a:off x="2957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86" name="Oval 26"/>
                <p:cNvSpPr>
                  <a:spLocks noChangeArrowheads="1"/>
                </p:cNvSpPr>
                <p:nvPr/>
              </p:nvSpPr>
              <p:spPr bwMode="auto">
                <a:xfrm>
                  <a:off x="3220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3765" y="2314"/>
                <a:ext cx="739" cy="699"/>
                <a:chOff x="3765" y="2314"/>
                <a:chExt cx="739" cy="699"/>
              </a:xfrm>
            </p:grpSpPr>
            <p:sp>
              <p:nvSpPr>
                <p:cNvPr id="860188" name="Oval 28"/>
                <p:cNvSpPr>
                  <a:spLocks noChangeArrowheads="1"/>
                </p:cNvSpPr>
                <p:nvPr/>
              </p:nvSpPr>
              <p:spPr bwMode="auto">
                <a:xfrm>
                  <a:off x="3969" y="2314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89" name="Oval 29"/>
                <p:cNvSpPr>
                  <a:spLocks noChangeArrowheads="1"/>
                </p:cNvSpPr>
                <p:nvPr/>
              </p:nvSpPr>
              <p:spPr bwMode="auto">
                <a:xfrm>
                  <a:off x="3765" y="265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90" name="Oval 30"/>
                <p:cNvSpPr>
                  <a:spLocks noChangeArrowheads="1"/>
                </p:cNvSpPr>
                <p:nvPr/>
              </p:nvSpPr>
              <p:spPr bwMode="auto">
                <a:xfrm>
                  <a:off x="4436" y="25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91" name="Oval 31"/>
                <p:cNvSpPr>
                  <a:spLocks noChangeArrowheads="1"/>
                </p:cNvSpPr>
                <p:nvPr/>
              </p:nvSpPr>
              <p:spPr bwMode="auto">
                <a:xfrm>
                  <a:off x="4241" y="294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2835" y="3453"/>
                <a:ext cx="1474" cy="703"/>
                <a:chOff x="2835" y="3453"/>
                <a:chExt cx="1474" cy="703"/>
              </a:xfrm>
            </p:grpSpPr>
            <p:sp>
              <p:nvSpPr>
                <p:cNvPr id="860193" name="Oval 33"/>
                <p:cNvSpPr>
                  <a:spLocks noChangeArrowheads="1"/>
                </p:cNvSpPr>
                <p:nvPr/>
              </p:nvSpPr>
              <p:spPr bwMode="auto">
                <a:xfrm>
                  <a:off x="4241" y="372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94" name="Oval 34"/>
                <p:cNvSpPr>
                  <a:spLocks noChangeArrowheads="1"/>
                </p:cNvSpPr>
                <p:nvPr/>
              </p:nvSpPr>
              <p:spPr bwMode="auto">
                <a:xfrm>
                  <a:off x="3896" y="348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95" name="Oval 35"/>
                <p:cNvSpPr>
                  <a:spLocks noChangeArrowheads="1"/>
                </p:cNvSpPr>
                <p:nvPr/>
              </p:nvSpPr>
              <p:spPr bwMode="auto">
                <a:xfrm>
                  <a:off x="3198" y="3453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96" name="Oval 36"/>
                <p:cNvSpPr>
                  <a:spLocks noChangeArrowheads="1"/>
                </p:cNvSpPr>
                <p:nvPr/>
              </p:nvSpPr>
              <p:spPr bwMode="auto">
                <a:xfrm>
                  <a:off x="3538" y="408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197" name="Oval 37"/>
                <p:cNvSpPr>
                  <a:spLocks noChangeArrowheads="1"/>
                </p:cNvSpPr>
                <p:nvPr/>
              </p:nvSpPr>
              <p:spPr bwMode="auto">
                <a:xfrm>
                  <a:off x="2835" y="368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1474" y="3498"/>
                <a:ext cx="975" cy="567"/>
                <a:chOff x="1474" y="3498"/>
                <a:chExt cx="975" cy="567"/>
              </a:xfrm>
            </p:grpSpPr>
            <p:sp>
              <p:nvSpPr>
                <p:cNvPr id="860199" name="Oval 39"/>
                <p:cNvSpPr>
                  <a:spLocks noChangeArrowheads="1"/>
                </p:cNvSpPr>
                <p:nvPr/>
              </p:nvSpPr>
              <p:spPr bwMode="auto">
                <a:xfrm>
                  <a:off x="2381" y="3997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00" name="Oval 40"/>
                <p:cNvSpPr>
                  <a:spLocks noChangeArrowheads="1"/>
                </p:cNvSpPr>
                <p:nvPr/>
              </p:nvSpPr>
              <p:spPr bwMode="auto">
                <a:xfrm>
                  <a:off x="1868" y="349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01" name="Oval 41"/>
                <p:cNvSpPr>
                  <a:spLocks noChangeArrowheads="1"/>
                </p:cNvSpPr>
                <p:nvPr/>
              </p:nvSpPr>
              <p:spPr bwMode="auto">
                <a:xfrm>
                  <a:off x="2059" y="387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202" name="Oval 42"/>
                <p:cNvSpPr>
                  <a:spLocks noChangeArrowheads="1"/>
                </p:cNvSpPr>
                <p:nvPr/>
              </p:nvSpPr>
              <p:spPr bwMode="auto">
                <a:xfrm>
                  <a:off x="1474" y="374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60203" name="Text Box 43"/>
            <p:cNvSpPr txBox="1">
              <a:spLocks noChangeArrowheads="1"/>
            </p:cNvSpPr>
            <p:nvPr/>
          </p:nvSpPr>
          <p:spPr bwMode="auto">
            <a:xfrm>
              <a:off x="1778000" y="486886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 dirty="0">
                  <a:solidFill>
                    <a:srgbClr val="0033CC"/>
                  </a:solidFill>
                </a:rPr>
                <a:t>Parabola Curve</a:t>
              </a:r>
            </a:p>
          </p:txBody>
        </p:sp>
        <p:sp>
          <p:nvSpPr>
            <p:cNvPr id="860204" name="Text Box 44"/>
            <p:cNvSpPr txBox="1">
              <a:spLocks noChangeArrowheads="1"/>
            </p:cNvSpPr>
            <p:nvPr/>
          </p:nvSpPr>
          <p:spPr bwMode="auto">
            <a:xfrm>
              <a:off x="3851275" y="486251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860205" name="Text Box 45"/>
            <p:cNvSpPr txBox="1">
              <a:spLocks noChangeArrowheads="1"/>
            </p:cNvSpPr>
            <p:nvPr/>
          </p:nvSpPr>
          <p:spPr bwMode="auto">
            <a:xfrm>
              <a:off x="5580063" y="4862513"/>
              <a:ext cx="1944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860206" name="Text Box 46"/>
            <p:cNvSpPr txBox="1">
              <a:spLocks noChangeArrowheads="1"/>
            </p:cNvSpPr>
            <p:nvPr/>
          </p:nvSpPr>
          <p:spPr bwMode="auto">
            <a:xfrm>
              <a:off x="2124075" y="6375400"/>
              <a:ext cx="1944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</a:rPr>
              <a:t>Properties of a </a:t>
            </a:r>
            <a:r>
              <a:rPr lang="en-US" sz="3600" b="1" dirty="0" err="1">
                <a:solidFill>
                  <a:srgbClr val="FFFF00"/>
                </a:solidFill>
                <a:latin typeface="Times New Roman" pitchFamily="18" charset="0"/>
              </a:rPr>
              <a:t>Bézier</a:t>
            </a:r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fa-IR" sz="3600" b="1" dirty="0">
                <a:solidFill>
                  <a:srgbClr val="FFFF00"/>
                </a:solidFill>
                <a:latin typeface="Times New Roman" pitchFamily="18" charset="0"/>
              </a:rPr>
              <a:t>‍</a:t>
            </a:r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</a:rPr>
              <a:t>Curve</a:t>
            </a:r>
          </a:p>
        </p:txBody>
      </p:sp>
      <p:graphicFrame>
        <p:nvGraphicFramePr>
          <p:cNvPr id="864302" name="Object 46"/>
          <p:cNvGraphicFramePr>
            <a:graphicFrameLocks noGrp="1" noChangeAspect="1"/>
          </p:cNvGraphicFramePr>
          <p:nvPr>
            <p:ph sz="half" idx="1"/>
          </p:nvPr>
        </p:nvGraphicFramePr>
        <p:xfrm>
          <a:off x="2290763" y="2708275"/>
          <a:ext cx="34829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Bitmap Image" r:id="rId4" imgW="2200582" imgH="1228571" progId="Paint.Picture">
                  <p:embed/>
                </p:oleObj>
              </mc:Choice>
              <mc:Fallback>
                <p:oleObj name="Bitmap Image" r:id="rId4" imgW="2200582" imgH="1228571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2708275"/>
                        <a:ext cx="34829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61" name="Rectangle 5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63" name="Rectangle 7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64" name="Rectangle 8"/>
          <p:cNvSpPr>
            <a:spLocks noChangeArrowheads="1"/>
          </p:cNvSpPr>
          <p:nvPr/>
        </p:nvSpPr>
        <p:spPr bwMode="auto">
          <a:xfrm>
            <a:off x="0" y="3519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65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66" name="Rectangle 10"/>
          <p:cNvSpPr>
            <a:spLocks noChangeArrowheads="1"/>
          </p:cNvSpPr>
          <p:nvPr/>
        </p:nvSpPr>
        <p:spPr bwMode="auto">
          <a:xfrm>
            <a:off x="0" y="3557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67" name="Rectangle 1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68" name="Rectangle 12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4270" name="Rectangle 14"/>
          <p:cNvSpPr>
            <a:spLocks noChangeArrowheads="1"/>
          </p:cNvSpPr>
          <p:nvPr/>
        </p:nvSpPr>
        <p:spPr bwMode="auto">
          <a:xfrm>
            <a:off x="252413" y="1828800"/>
            <a:ext cx="87120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 startAt="2"/>
            </a:pPr>
            <a:r>
              <a:rPr lang="en-US" sz="2800" u="none" dirty="0"/>
              <a:t>The curve</a:t>
            </a:r>
            <a:r>
              <a:rPr lang="en-US" sz="2800" u="none" dirty="0">
                <a:solidFill>
                  <a:srgbClr val="FF9900"/>
                </a:solidFill>
              </a:rPr>
              <a:t> passes </a:t>
            </a:r>
            <a:r>
              <a:rPr lang="en-US" sz="2800" u="none" dirty="0"/>
              <a:t>though the </a:t>
            </a:r>
            <a:r>
              <a:rPr lang="en-US" sz="2800" u="none" dirty="0">
                <a:solidFill>
                  <a:srgbClr val="FF9900"/>
                </a:solidFill>
              </a:rPr>
              <a:t>first </a:t>
            </a:r>
            <a:r>
              <a:rPr lang="en-US" sz="2800" u="none" dirty="0"/>
              <a:t>and the</a:t>
            </a:r>
            <a:r>
              <a:rPr lang="en-US" sz="2800" u="none" dirty="0">
                <a:solidFill>
                  <a:srgbClr val="FF9900"/>
                </a:solidFill>
              </a:rPr>
              <a:t> last control point</a:t>
            </a:r>
            <a:r>
              <a:rPr lang="en-US" u="none" dirty="0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t> </a:t>
            </a:r>
            <a:r>
              <a:rPr lang="en-US" sz="2800" b="1" u="none" dirty="0"/>
              <a:t>C</a:t>
            </a:r>
            <a:r>
              <a:rPr lang="en-US" sz="2800" u="none" dirty="0"/>
              <a:t>(u)</a:t>
            </a:r>
            <a:r>
              <a:rPr lang="en-US" sz="2800" u="none" dirty="0">
                <a:solidFill>
                  <a:srgbClr val="FF9900"/>
                </a:solidFill>
              </a:rPr>
              <a:t> </a:t>
            </a:r>
            <a:r>
              <a:rPr lang="en-US" sz="2800" u="none" dirty="0"/>
              <a:t>passes through </a:t>
            </a:r>
            <a:r>
              <a:rPr lang="en-US" sz="2800" b="1" u="none" dirty="0">
                <a:solidFill>
                  <a:srgbClr val="FF9900"/>
                </a:solidFill>
              </a:rPr>
              <a:t>P</a:t>
            </a:r>
            <a:r>
              <a:rPr lang="en-US" sz="2800" u="none" baseline="-25000" dirty="0">
                <a:solidFill>
                  <a:srgbClr val="FF9900"/>
                </a:solidFill>
              </a:rPr>
              <a:t>0</a:t>
            </a:r>
            <a:r>
              <a:rPr lang="en-US" sz="2800" u="none" dirty="0">
                <a:solidFill>
                  <a:srgbClr val="FF9900"/>
                </a:solidFill>
              </a:rPr>
              <a:t> </a:t>
            </a:r>
            <a:r>
              <a:rPr lang="en-US" sz="2800" u="none" dirty="0"/>
              <a:t>and</a:t>
            </a:r>
            <a:r>
              <a:rPr lang="en-US" sz="2800" b="1" u="none" dirty="0"/>
              <a:t> </a:t>
            </a:r>
            <a:r>
              <a:rPr lang="en-US" sz="2800" b="1" u="none" dirty="0" err="1">
                <a:solidFill>
                  <a:srgbClr val="FF9900"/>
                </a:solidFill>
              </a:rPr>
              <a:t>P</a:t>
            </a:r>
            <a:r>
              <a:rPr lang="en-US" sz="2800" b="1" u="none" baseline="-25000" dirty="0" err="1">
                <a:solidFill>
                  <a:srgbClr val="FF9900"/>
                </a:solidFill>
              </a:rPr>
              <a:t>n</a:t>
            </a:r>
            <a:r>
              <a:rPr lang="fa-IR" sz="2800" u="none" dirty="0">
                <a:solidFill>
                  <a:srgbClr val="FF9900"/>
                </a:solidFill>
              </a:rPr>
              <a:t>.</a:t>
            </a:r>
          </a:p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2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Properties of a </a:t>
            </a:r>
            <a:r>
              <a:rPr lang="en-US" sz="3200" b="1" dirty="0" err="1">
                <a:solidFill>
                  <a:srgbClr val="FFFF00"/>
                </a:solidFill>
                <a:latin typeface="Times New Roman" pitchFamily="18" charset="0"/>
              </a:rPr>
              <a:t>Bézier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 Curve</a:t>
            </a:r>
          </a:p>
        </p:txBody>
      </p:sp>
      <p:pic>
        <p:nvPicPr>
          <p:cNvPr id="849923" name="Picture 3" descr="b-curve-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4752528" cy="1944216"/>
          </a:xfrm>
          <a:noFill/>
          <a:ln/>
        </p:spPr>
      </p:pic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27" name="Rectangle 7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28" name="Rectangle 8"/>
          <p:cNvSpPr>
            <a:spLocks noChangeArrowheads="1"/>
          </p:cNvSpPr>
          <p:nvPr/>
        </p:nvSpPr>
        <p:spPr bwMode="auto">
          <a:xfrm>
            <a:off x="0" y="3519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29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30" name="Rectangle 10"/>
          <p:cNvSpPr>
            <a:spLocks noChangeArrowheads="1"/>
          </p:cNvSpPr>
          <p:nvPr/>
        </p:nvSpPr>
        <p:spPr bwMode="auto">
          <a:xfrm>
            <a:off x="0" y="3557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31" name="Rectangle 1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32" name="Rectangle 12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34" name="Rectangle 14"/>
          <p:cNvSpPr>
            <a:spLocks noChangeArrowheads="1"/>
          </p:cNvSpPr>
          <p:nvPr/>
        </p:nvSpPr>
        <p:spPr bwMode="auto">
          <a:xfrm>
            <a:off x="107950" y="14478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 startAt="4"/>
            </a:pPr>
            <a:r>
              <a:rPr lang="en-US" sz="2800" u="none" dirty="0"/>
              <a:t>The </a:t>
            </a:r>
            <a:r>
              <a:rPr lang="en-US" sz="2800" u="none" dirty="0" err="1"/>
              <a:t>Bézier</a:t>
            </a:r>
            <a:r>
              <a:rPr lang="en-US" sz="2800" u="none" dirty="0"/>
              <a:t> curve</a:t>
            </a:r>
            <a:r>
              <a:rPr lang="en-US" sz="2800" u="none" dirty="0">
                <a:solidFill>
                  <a:srgbClr val="FF9900"/>
                </a:solidFill>
              </a:rPr>
              <a:t> </a:t>
            </a:r>
            <a:r>
              <a:rPr lang="en-US" sz="2800" u="none" dirty="0"/>
              <a:t>lies completely in the </a:t>
            </a:r>
            <a:r>
              <a:rPr lang="en-US" sz="2800" b="1" u="none" dirty="0">
                <a:solidFill>
                  <a:srgbClr val="FF9900"/>
                </a:solidFill>
              </a:rPr>
              <a:t>convex hull</a:t>
            </a:r>
            <a:r>
              <a:rPr lang="en-US" sz="2800" u="none" dirty="0"/>
              <a:t> of the given control points. </a:t>
            </a:r>
            <a:endParaRPr lang="fa-IR" sz="2800" u="none" dirty="0"/>
          </a:p>
        </p:txBody>
      </p:sp>
      <p:sp>
        <p:nvSpPr>
          <p:cNvPr id="849935" name="Rectangle 1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36" name="Rectangle 16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37" name="Rectangle 17"/>
          <p:cNvSpPr>
            <a:spLocks noChangeArrowheads="1"/>
          </p:cNvSpPr>
          <p:nvPr/>
        </p:nvSpPr>
        <p:spPr bwMode="auto">
          <a:xfrm>
            <a:off x="0" y="4652963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2400" u="none"/>
              <a:t>Note that not all control points are on the boundary of the convex hull. For example, control points 3, 4, 5, 6, 8 and 9 are in the interior. The curve, except for the first two endpoints, lies completely in the convex hull. </a:t>
            </a:r>
            <a:endParaRPr lang="fa-IR" sz="2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Properties of a </a:t>
            </a:r>
            <a:r>
              <a:rPr lang="en-US" sz="3200" b="1" dirty="0" err="1">
                <a:solidFill>
                  <a:srgbClr val="FFFF00"/>
                </a:solidFill>
                <a:latin typeface="Times New Roman" pitchFamily="18" charset="0"/>
              </a:rPr>
              <a:t>Bézier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fa-IR" sz="3200" b="1" dirty="0">
                <a:solidFill>
                  <a:srgbClr val="FFFF00"/>
                </a:solidFill>
                <a:latin typeface="Times New Roman" pitchFamily="18" charset="0"/>
              </a:rPr>
              <a:t>‍‍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Curve</a:t>
            </a:r>
          </a:p>
        </p:txBody>
      </p:sp>
      <p:graphicFrame>
        <p:nvGraphicFramePr>
          <p:cNvPr id="946201" name="Object 25"/>
          <p:cNvGraphicFramePr>
            <a:graphicFrameLocks noGrp="1" noChangeAspect="1"/>
          </p:cNvGraphicFramePr>
          <p:nvPr>
            <p:ph idx="1"/>
          </p:nvPr>
        </p:nvGraphicFramePr>
        <p:xfrm>
          <a:off x="1979613" y="2655888"/>
          <a:ext cx="4681537" cy="397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Bitmap Image" r:id="rId4" imgW="1448002" imgH="1228571" progId="Paint.Picture">
                  <p:embed/>
                </p:oleObj>
              </mc:Choice>
              <mc:Fallback>
                <p:oleObj name="Bitmap Image" r:id="rId4" imgW="1448002" imgH="1228571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55888"/>
                        <a:ext cx="4681537" cy="397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2" name="Rectangle 6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3" name="Rectangle 7"/>
          <p:cNvSpPr>
            <a:spLocks noChangeArrowheads="1"/>
          </p:cNvSpPr>
          <p:nvPr/>
        </p:nvSpPr>
        <p:spPr bwMode="auto">
          <a:xfrm>
            <a:off x="0" y="3519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4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5" name="Rectangle 9"/>
          <p:cNvSpPr>
            <a:spLocks noChangeArrowheads="1"/>
          </p:cNvSpPr>
          <p:nvPr/>
        </p:nvSpPr>
        <p:spPr bwMode="auto">
          <a:xfrm>
            <a:off x="0" y="3557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6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7" name="Rectangle 11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89" name="Rectangle 13"/>
          <p:cNvSpPr>
            <a:spLocks noChangeArrowheads="1"/>
          </p:cNvSpPr>
          <p:nvPr/>
        </p:nvSpPr>
        <p:spPr bwMode="auto">
          <a:xfrm>
            <a:off x="0" y="1600200"/>
            <a:ext cx="8382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 startAt="5"/>
            </a:pPr>
            <a:r>
              <a:rPr lang="en-US" sz="2800" b="1" u="none" dirty="0">
                <a:solidFill>
                  <a:srgbClr val="FF9900"/>
                </a:solidFill>
              </a:rPr>
              <a:t>Moving control points:</a:t>
            </a:r>
            <a:endParaRPr lang="fa-IR" sz="2800" u="none" dirty="0"/>
          </a:p>
        </p:txBody>
      </p:sp>
      <p:sp>
        <p:nvSpPr>
          <p:cNvPr id="946190" name="Rectangle 14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91" name="Rectangle 1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92" name="Rectangle 16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94" name="Rectangle 18"/>
          <p:cNvSpPr>
            <a:spLocks noChangeArrowheads="1"/>
          </p:cNvSpPr>
          <p:nvPr/>
        </p:nvSpPr>
        <p:spPr bwMode="auto">
          <a:xfrm>
            <a:off x="0" y="119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197" name="Rectangle 21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6203" name="Oval 27"/>
          <p:cNvSpPr>
            <a:spLocks noChangeArrowheads="1"/>
          </p:cNvSpPr>
          <p:nvPr/>
        </p:nvSpPr>
        <p:spPr bwMode="auto">
          <a:xfrm>
            <a:off x="3429000" y="2743200"/>
            <a:ext cx="719138" cy="719138"/>
          </a:xfrm>
          <a:prstGeom prst="ellips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  <a:latin typeface="Times New Roman" pitchFamily="18" charset="0"/>
              </a:rPr>
              <a:t>Bézier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 Curves</a:t>
            </a:r>
          </a:p>
        </p:txBody>
      </p:sp>
      <p:pic>
        <p:nvPicPr>
          <p:cNvPr id="872463" name="Picture 15" descr="b-curve-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850" y="3357563"/>
            <a:ext cx="3816350" cy="2789237"/>
          </a:xfrm>
          <a:noFill/>
          <a:ln/>
        </p:spPr>
      </p:pic>
      <p:sp>
        <p:nvSpPr>
          <p:cNvPr id="8724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53" name="Rectangle 5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55" name="Rectangle 7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56" name="Rectangle 8"/>
          <p:cNvSpPr>
            <a:spLocks noChangeArrowheads="1"/>
          </p:cNvSpPr>
          <p:nvPr/>
        </p:nvSpPr>
        <p:spPr bwMode="auto">
          <a:xfrm>
            <a:off x="0" y="3519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57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58" name="Rectangle 10"/>
          <p:cNvSpPr>
            <a:spLocks noChangeArrowheads="1"/>
          </p:cNvSpPr>
          <p:nvPr/>
        </p:nvSpPr>
        <p:spPr bwMode="auto">
          <a:xfrm>
            <a:off x="0" y="3557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59" name="Rectangle 1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60" name="Rectangle 12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2462" name="Rectangle 14"/>
          <p:cNvSpPr>
            <a:spLocks noChangeArrowheads="1"/>
          </p:cNvSpPr>
          <p:nvPr/>
        </p:nvSpPr>
        <p:spPr bwMode="auto">
          <a:xfrm>
            <a:off x="214313" y="1523999"/>
            <a:ext cx="8701087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AutoNum type="arabicPeriod" startAt="6"/>
            </a:pPr>
            <a:r>
              <a:rPr lang="en-US" sz="2800" u="none" dirty="0"/>
              <a:t>The</a:t>
            </a:r>
            <a:r>
              <a:rPr lang="en-US" sz="2800" u="none" dirty="0">
                <a:solidFill>
                  <a:srgbClr val="FF9900"/>
                </a:solidFill>
              </a:rPr>
              <a:t> point </a:t>
            </a:r>
            <a:r>
              <a:rPr lang="en-US" sz="2800" u="none" dirty="0"/>
              <a:t>that corresponds to </a:t>
            </a:r>
            <a:r>
              <a:rPr lang="en-US" sz="2800" dirty="0">
                <a:solidFill>
                  <a:srgbClr val="FF9900"/>
                </a:solidFill>
              </a:rPr>
              <a:t>t</a:t>
            </a:r>
            <a:r>
              <a:rPr lang="en-US" sz="2800" u="none" dirty="0"/>
              <a:t> on the </a:t>
            </a:r>
            <a:r>
              <a:rPr lang="en-US" sz="2800" u="none" dirty="0" err="1"/>
              <a:t>Bézier</a:t>
            </a:r>
            <a:r>
              <a:rPr lang="en-US" sz="2800" u="none" dirty="0"/>
              <a:t> curve is the </a:t>
            </a:r>
            <a:r>
              <a:rPr lang="en-US" sz="2800" b="1" u="none" dirty="0">
                <a:solidFill>
                  <a:srgbClr val="FF9900"/>
                </a:solidFill>
              </a:rPr>
              <a:t>"weighted"</a:t>
            </a:r>
            <a:r>
              <a:rPr lang="en-US" sz="2800" u="none" dirty="0"/>
              <a:t> average of all control points, where the weights are the coefficients </a:t>
            </a:r>
            <a:r>
              <a:rPr lang="en-US" sz="2800" u="none" dirty="0" err="1">
                <a:solidFill>
                  <a:srgbClr val="FF9900"/>
                </a:solidFill>
              </a:rPr>
              <a:t>B</a:t>
            </a:r>
            <a:r>
              <a:rPr lang="en-US" sz="2800" baseline="-25000" dirty="0" err="1">
                <a:solidFill>
                  <a:srgbClr val="FF9900"/>
                </a:solidFill>
              </a:rPr>
              <a:t>i</a:t>
            </a:r>
            <a:r>
              <a:rPr lang="en-US" sz="2800" u="none" baseline="-25000" dirty="0" err="1">
                <a:solidFill>
                  <a:srgbClr val="FF9900"/>
                </a:solidFill>
              </a:rPr>
              <a:t>,n</a:t>
            </a:r>
            <a:r>
              <a:rPr lang="en-US" sz="2800" u="none" dirty="0">
                <a:solidFill>
                  <a:srgbClr val="FF9900"/>
                </a:solidFill>
              </a:rPr>
              <a:t>(t)</a:t>
            </a:r>
            <a:r>
              <a:rPr lang="en-US" sz="2800" u="none" dirty="0"/>
              <a:t>. </a:t>
            </a:r>
            <a:endParaRPr lang="fa-IR" sz="28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29600" cy="64807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itchFamily="18" charset="0"/>
              </a:rPr>
              <a:t>Introduction</a:t>
            </a:r>
            <a:endParaRPr lang="en-US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8686800" cy="4853136"/>
          </a:xfrm>
        </p:spPr>
        <p:txBody>
          <a:bodyPr>
            <a:normAutofit lnSpcReduction="10000"/>
          </a:bodyPr>
          <a:lstStyle/>
          <a:p>
            <a:pPr marL="571500" indent="-57150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system that supports users to design curves must be:</a:t>
            </a:r>
          </a:p>
          <a:p>
            <a:pPr marL="571500" indent="-571500">
              <a:buSzTx/>
              <a:buFont typeface="Wingdings" pitchFamily="2" charset="2"/>
              <a:buAutoNum type="arabicPeriod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Intuitive: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expect that every step.</a:t>
            </a:r>
          </a:p>
          <a:p>
            <a:pPr marL="571500" indent="-571500">
              <a:buSzTx/>
              <a:buFont typeface="Wingdings" pitchFamily="2" charset="2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SzTx/>
              <a:buFont typeface="Wingdings" pitchFamily="2" charset="2"/>
              <a:buAutoNum type="arabicPeriod" startAt="2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Flexible: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The system should provide the users with more control for designing and editing the shape of a curve.</a:t>
            </a:r>
          </a:p>
          <a:p>
            <a:pPr marL="571500" indent="-571500">
              <a:buSzTx/>
              <a:buFont typeface="Wingdings" pitchFamily="2" charset="2"/>
              <a:buAutoNum type="arabicPeriod" startAt="2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SzTx/>
              <a:buFont typeface="Wingdings" pitchFamily="2" charset="2"/>
              <a:buAutoNum type="arabicPeriod" startAt="2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Easy: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The way of creating and editing a curve should be easy.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Design Techniques Using </a:t>
            </a:r>
            <a:r>
              <a:rPr lang="en-US" sz="3200" b="1" dirty="0" err="1">
                <a:solidFill>
                  <a:srgbClr val="FFFF00"/>
                </a:solidFill>
                <a:latin typeface="Times New Roman" pitchFamily="18" charset="0"/>
              </a:rPr>
              <a:t>Bézier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fa-IR" sz="3200" b="1" dirty="0">
                <a:solidFill>
                  <a:srgbClr val="FFFF00"/>
                </a:solidFill>
                <a:latin typeface="Times New Roman" pitchFamily="18" charset="0"/>
              </a:rPr>
              <a:t>‍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Curve</a:t>
            </a:r>
            <a:r>
              <a:rPr lang="fa-IR" sz="3200" b="1" dirty="0">
                <a:solidFill>
                  <a:srgbClr val="FFFF00"/>
                </a:solidFill>
                <a:latin typeface="Times New Roman" pitchFamily="18" charset="0"/>
              </a:rPr>
              <a:t/>
            </a:r>
            <a:br>
              <a:rPr lang="fa-IR" sz="3200" b="1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(Weights)</a:t>
            </a:r>
          </a:p>
        </p:txBody>
      </p:sp>
      <p:graphicFrame>
        <p:nvGraphicFramePr>
          <p:cNvPr id="874517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3228975" y="3716338"/>
          <a:ext cx="2324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Bitmap Image" r:id="rId4" imgW="2324424" imgH="1867161" progId="Paint.Picture">
                  <p:embed/>
                </p:oleObj>
              </mc:Choice>
              <mc:Fallback>
                <p:oleObj name="Bitmap Image" r:id="rId4" imgW="2324424" imgH="1867161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3716338"/>
                        <a:ext cx="23241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44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2" name="Rectangle 6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auto">
          <a:xfrm>
            <a:off x="0" y="3519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4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5" name="Rectangle 9"/>
          <p:cNvSpPr>
            <a:spLocks noChangeArrowheads="1"/>
          </p:cNvSpPr>
          <p:nvPr/>
        </p:nvSpPr>
        <p:spPr bwMode="auto">
          <a:xfrm>
            <a:off x="0" y="3557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6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7" name="Rectangle 11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09" name="Rectangle 13"/>
          <p:cNvSpPr>
            <a:spLocks noChangeArrowheads="1"/>
          </p:cNvSpPr>
          <p:nvPr/>
        </p:nvSpPr>
        <p:spPr bwMode="auto">
          <a:xfrm>
            <a:off x="179388" y="1676400"/>
            <a:ext cx="89646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 startAt="7"/>
            </a:pPr>
            <a:r>
              <a:rPr lang="fa-IR" sz="3600" u="none" dirty="0">
                <a:solidFill>
                  <a:srgbClr val="FF9900"/>
                </a:solidFill>
              </a:rPr>
              <a:t>‍‍</a:t>
            </a:r>
            <a:r>
              <a:rPr lang="en-US" sz="3600" u="none" dirty="0">
                <a:solidFill>
                  <a:srgbClr val="FF9900"/>
                </a:solidFill>
              </a:rPr>
              <a:t>Multiple control points</a:t>
            </a:r>
            <a:r>
              <a:rPr lang="en-US" sz="3600" u="none" dirty="0"/>
              <a:t> at a single coordinate position gives </a:t>
            </a:r>
            <a:r>
              <a:rPr lang="en-US" sz="3600" u="none" dirty="0">
                <a:solidFill>
                  <a:srgbClr val="FF9900"/>
                </a:solidFill>
              </a:rPr>
              <a:t>more weight</a:t>
            </a:r>
            <a:r>
              <a:rPr lang="en-US" sz="3600" u="none" dirty="0"/>
              <a:t> to that position</a:t>
            </a:r>
            <a:r>
              <a:rPr lang="en-US" sz="3200" u="none" dirty="0"/>
              <a:t>.</a:t>
            </a:r>
          </a:p>
        </p:txBody>
      </p:sp>
      <p:sp>
        <p:nvSpPr>
          <p:cNvPr id="874510" name="Rectangle 14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11" name="Rectangle 1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12" name="Rectangle 16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14" name="Rectangle 18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4516" name="Rectangle 20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>
                <a:solidFill>
                  <a:srgbClr val="FFFF00"/>
                </a:solidFill>
                <a:latin typeface="Times New Roman" pitchFamily="18" charset="0"/>
              </a:rPr>
              <a:t>Design Techniques Using Bézier </a:t>
            </a:r>
            <a:r>
              <a:rPr lang="fa-IR" sz="3200" b="1">
                <a:solidFill>
                  <a:srgbClr val="FFFF00"/>
                </a:solidFill>
                <a:latin typeface="Times New Roman" pitchFamily="18" charset="0"/>
              </a:rPr>
              <a:t>‍</a:t>
            </a:r>
            <a:r>
              <a:rPr lang="en-US" sz="3200" b="1">
                <a:solidFill>
                  <a:srgbClr val="FFFF00"/>
                </a:solidFill>
                <a:latin typeface="Times New Roman" pitchFamily="18" charset="0"/>
              </a:rPr>
              <a:t>Curve</a:t>
            </a:r>
            <a:br>
              <a:rPr lang="en-US" sz="3200" b="1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3200" b="1">
                <a:solidFill>
                  <a:srgbClr val="FFFF00"/>
                </a:solidFill>
                <a:latin typeface="Times New Roman" pitchFamily="18" charset="0"/>
              </a:rPr>
              <a:t>(Closed Curves)</a:t>
            </a:r>
          </a:p>
        </p:txBody>
      </p:sp>
      <p:pic>
        <p:nvPicPr>
          <p:cNvPr id="876565" name="Picture 21" descr="Closed Curv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600450" y="3555206"/>
            <a:ext cx="1962150" cy="1209675"/>
          </a:xfrm>
          <a:noFill/>
          <a:ln/>
        </p:spPr>
      </p:pic>
      <p:sp>
        <p:nvSpPr>
          <p:cNvPr id="8765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0" y="3519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3" name="Rectangle 9"/>
          <p:cNvSpPr>
            <a:spLocks noChangeArrowheads="1"/>
          </p:cNvSpPr>
          <p:nvPr/>
        </p:nvSpPr>
        <p:spPr bwMode="auto">
          <a:xfrm>
            <a:off x="0" y="3557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4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179388" y="1600200"/>
            <a:ext cx="89646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 startAt="8"/>
            </a:pPr>
            <a:r>
              <a:rPr lang="fa-IR" sz="3200" b="1" u="none" dirty="0">
                <a:solidFill>
                  <a:srgbClr val="FF9900"/>
                </a:solidFill>
              </a:rPr>
              <a:t>‍‍</a:t>
            </a:r>
            <a:r>
              <a:rPr lang="en-US" sz="3200" b="1" u="none" dirty="0">
                <a:solidFill>
                  <a:srgbClr val="FF9900"/>
                </a:solidFill>
              </a:rPr>
              <a:t>Closed </a:t>
            </a:r>
            <a:r>
              <a:rPr lang="en-US" sz="3200" b="1" u="none" dirty="0" err="1">
                <a:solidFill>
                  <a:srgbClr val="FF9900"/>
                </a:solidFill>
              </a:rPr>
              <a:t>Bézier</a:t>
            </a:r>
            <a:r>
              <a:rPr lang="en-US" sz="3200" b="1" u="none" dirty="0">
                <a:solidFill>
                  <a:srgbClr val="FF9900"/>
                </a:solidFill>
              </a:rPr>
              <a:t> curves</a:t>
            </a:r>
            <a:r>
              <a:rPr lang="en-US" sz="3200" u="none" dirty="0"/>
              <a:t> are generated by specifying the </a:t>
            </a:r>
            <a:r>
              <a:rPr lang="en-US" sz="3200" u="none" dirty="0">
                <a:solidFill>
                  <a:srgbClr val="FF9900"/>
                </a:solidFill>
              </a:rPr>
              <a:t>first </a:t>
            </a:r>
            <a:r>
              <a:rPr lang="en-US" sz="3200" u="none" dirty="0"/>
              <a:t>and the </a:t>
            </a:r>
            <a:r>
              <a:rPr lang="en-US" sz="3200" u="none" dirty="0">
                <a:solidFill>
                  <a:srgbClr val="FF9900"/>
                </a:solidFill>
              </a:rPr>
              <a:t>last control points</a:t>
            </a:r>
            <a:r>
              <a:rPr lang="en-US" sz="3200" u="none" dirty="0"/>
              <a:t> at the </a:t>
            </a:r>
            <a:r>
              <a:rPr lang="en-US" sz="3200" u="none" dirty="0">
                <a:solidFill>
                  <a:srgbClr val="FF9900"/>
                </a:solidFill>
              </a:rPr>
              <a:t>same position</a:t>
            </a:r>
            <a:r>
              <a:rPr lang="en-US" sz="3200" u="none" dirty="0"/>
              <a:t>.</a:t>
            </a:r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4" name="Rectangle 20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6" name="Rectangle 22"/>
          <p:cNvSpPr>
            <a:spLocks noChangeArrowheads="1"/>
          </p:cNvSpPr>
          <p:nvPr/>
        </p:nvSpPr>
        <p:spPr bwMode="auto">
          <a:xfrm>
            <a:off x="107950" y="5451475"/>
            <a:ext cx="88836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algn="ct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‍‍</a:t>
            </a:r>
            <a:r>
              <a:rPr lang="en-US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fa-IR" sz="3600" b="1" u="none" dirty="0">
                <a:solidFill>
                  <a:srgbClr val="FF9900"/>
                </a:solidFill>
              </a:rPr>
              <a:t> </a:t>
            </a:r>
            <a:r>
              <a:rPr lang="en-US" u="none" dirty="0" err="1">
                <a:solidFill>
                  <a:srgbClr val="FF9900"/>
                </a:solidFill>
              </a:rPr>
              <a:t>Bézier</a:t>
            </a:r>
            <a:r>
              <a:rPr lang="en-US" u="none" dirty="0">
                <a:solidFill>
                  <a:srgbClr val="FF9900"/>
                </a:solidFill>
              </a:rPr>
              <a:t> curves</a:t>
            </a:r>
            <a:r>
              <a:rPr lang="en-US" u="none" dirty="0"/>
              <a:t> are polynomials which </a:t>
            </a:r>
            <a:r>
              <a:rPr lang="en-US" u="none" dirty="0">
                <a:solidFill>
                  <a:srgbClr val="FF9900"/>
                </a:solidFill>
              </a:rPr>
              <a:t>cannot represent circles and ellipses</a:t>
            </a:r>
            <a:r>
              <a:rPr lang="en-US" u="none" dirty="0"/>
              <a:t>. 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858838" y="3221037"/>
            <a:ext cx="3097212" cy="2265363"/>
            <a:chOff x="2926" y="2292"/>
            <a:chExt cx="2449" cy="1992"/>
          </a:xfrm>
        </p:grpSpPr>
        <p:pic>
          <p:nvPicPr>
            <p:cNvPr id="876569" name="Picture 25" descr="b-curve-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1" y="2341"/>
              <a:ext cx="2358" cy="1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6581" name="Text Box 37"/>
            <p:cNvSpPr txBox="1">
              <a:spLocks noChangeArrowheads="1"/>
            </p:cNvSpPr>
            <p:nvPr/>
          </p:nvSpPr>
          <p:spPr bwMode="auto">
            <a:xfrm>
              <a:off x="3923" y="3339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876582" name="Text Box 38"/>
            <p:cNvSpPr txBox="1">
              <a:spLocks noChangeArrowheads="1"/>
            </p:cNvSpPr>
            <p:nvPr/>
          </p:nvSpPr>
          <p:spPr bwMode="auto">
            <a:xfrm>
              <a:off x="3424" y="3924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876583" name="Text Box 39"/>
            <p:cNvSpPr txBox="1">
              <a:spLocks noChangeArrowheads="1"/>
            </p:cNvSpPr>
            <p:nvPr/>
          </p:nvSpPr>
          <p:spPr bwMode="auto">
            <a:xfrm>
              <a:off x="2926" y="3335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876584" name="Text Box 40"/>
            <p:cNvSpPr txBox="1">
              <a:spLocks noChangeArrowheads="1"/>
            </p:cNvSpPr>
            <p:nvPr/>
          </p:nvSpPr>
          <p:spPr bwMode="auto">
            <a:xfrm>
              <a:off x="4785" y="2568"/>
              <a:ext cx="2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876585" name="Text Box 41"/>
            <p:cNvSpPr txBox="1">
              <a:spLocks noChangeArrowheads="1"/>
            </p:cNvSpPr>
            <p:nvPr/>
          </p:nvSpPr>
          <p:spPr bwMode="auto">
            <a:xfrm>
              <a:off x="4059" y="229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876586" name="Text Box 42"/>
            <p:cNvSpPr txBox="1">
              <a:spLocks noChangeArrowheads="1"/>
            </p:cNvSpPr>
            <p:nvPr/>
          </p:nvSpPr>
          <p:spPr bwMode="auto">
            <a:xfrm>
              <a:off x="3244" y="2478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876587" name="Text Box 43"/>
            <p:cNvSpPr txBox="1">
              <a:spLocks noChangeArrowheads="1"/>
            </p:cNvSpPr>
            <p:nvPr/>
          </p:nvSpPr>
          <p:spPr bwMode="auto">
            <a:xfrm>
              <a:off x="5103" y="3698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876588" name="Text Box 44"/>
            <p:cNvSpPr txBox="1">
              <a:spLocks noChangeArrowheads="1"/>
            </p:cNvSpPr>
            <p:nvPr/>
          </p:nvSpPr>
          <p:spPr bwMode="auto">
            <a:xfrm>
              <a:off x="4467" y="396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876589" name="Text Box 45"/>
            <p:cNvSpPr txBox="1">
              <a:spLocks noChangeArrowheads="1"/>
            </p:cNvSpPr>
            <p:nvPr/>
          </p:nvSpPr>
          <p:spPr bwMode="auto">
            <a:xfrm>
              <a:off x="4059" y="3521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Bezier curve for control points (4,2) (8,8) and (16,4)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/>
              <p14:cNvContentPartPr/>
              <p14:nvPr/>
            </p14:nvContentPartPr>
            <p14:xfrm>
              <a:off x="2842447" y="3029427"/>
              <a:ext cx="613800" cy="1472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1647" y="3018627"/>
                <a:ext cx="635400" cy="14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/>
              <p14:cNvContentPartPr/>
              <p14:nvPr/>
            </p14:nvContentPartPr>
            <p14:xfrm>
              <a:off x="516487" y="3134907"/>
              <a:ext cx="7701120" cy="3105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07" y="3123747"/>
                <a:ext cx="7723080" cy="31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Know….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174927" y="2415987"/>
              <a:ext cx="4471200" cy="2825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07" y="2408427"/>
                <a:ext cx="4495320" cy="28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132313" y="2190852"/>
              <a:ext cx="303840" cy="258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0433" y="2179332"/>
                <a:ext cx="32472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7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consider X,Y coordinate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27087" y="2555667"/>
              <a:ext cx="8152560" cy="3331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727" y="2544147"/>
                <a:ext cx="817344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3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consider 3 control point..</a:t>
            </a:r>
          </a:p>
          <a:p>
            <a:pPr marL="118872" indent="0">
              <a:buNone/>
            </a:pPr>
            <a:r>
              <a:rPr lang="en-US" dirty="0"/>
              <a:t>(4,2) (8,8) and (16,4)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798967" y="2858067"/>
              <a:ext cx="988920" cy="7038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8527" y="2846547"/>
                <a:ext cx="100800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7"/>
              <p14:cNvContentPartPr/>
              <p14:nvPr/>
            </p14:nvContentPartPr>
            <p14:xfrm>
              <a:off x="1089607" y="2877147"/>
              <a:ext cx="884880" cy="963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9167" y="2863827"/>
                <a:ext cx="902520" cy="9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9" name="Ink 58"/>
              <p14:cNvContentPartPr/>
              <p14:nvPr/>
            </p14:nvContentPartPr>
            <p14:xfrm>
              <a:off x="379687" y="3051747"/>
              <a:ext cx="556920" cy="7380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687" y="3040587"/>
                <a:ext cx="5727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7" name="Ink 96"/>
              <p14:cNvContentPartPr/>
              <p14:nvPr/>
            </p14:nvContentPartPr>
            <p14:xfrm>
              <a:off x="-1193" y="2805867"/>
              <a:ext cx="8013240" cy="35830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2713" y="2794347"/>
                <a:ext cx="8037360" cy="35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7" name="Ink 106"/>
              <p14:cNvContentPartPr/>
              <p14:nvPr/>
            </p14:nvContentPartPr>
            <p14:xfrm>
              <a:off x="5600767" y="4833027"/>
              <a:ext cx="1376640" cy="939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88887" y="4826547"/>
                <a:ext cx="1395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2" name="Ink 111"/>
              <p14:cNvContentPartPr/>
              <p14:nvPr/>
            </p14:nvContentPartPr>
            <p14:xfrm>
              <a:off x="7043287" y="4378707"/>
              <a:ext cx="611280" cy="6966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3207" y="4371867"/>
                <a:ext cx="633240" cy="7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5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put t value into 3,4 equation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04" y="1676400"/>
            <a:ext cx="7696200" cy="4122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605407" y="2045907"/>
              <a:ext cx="771840" cy="3742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887" y="2020347"/>
                <a:ext cx="811440" cy="37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1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draw the curve…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77"/>
            <a:ext cx="8229600" cy="4992624"/>
          </a:xfrm>
        </p:spPr>
        <p:txBody>
          <a:bodyPr/>
          <a:lstStyle/>
          <a:p>
            <a:r>
              <a:rPr lang="en-US" dirty="0" smtClean="0"/>
              <a:t>Put the </a:t>
            </a:r>
            <a:r>
              <a:rPr lang="en-US" dirty="0" err="1" smtClean="0"/>
              <a:t>x,y</a:t>
            </a:r>
            <a:r>
              <a:rPr lang="en-US" dirty="0" smtClean="0"/>
              <a:t> value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38127" y="3738987"/>
              <a:ext cx="341640" cy="447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7" y="3731787"/>
                <a:ext cx="3600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279487" y="2301147"/>
              <a:ext cx="798480" cy="384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967" y="2293227"/>
                <a:ext cx="8197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745807" y="4364667"/>
              <a:ext cx="823320" cy="4676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567" y="4356747"/>
                <a:ext cx="8460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/>
              <p14:cNvContentPartPr/>
              <p14:nvPr/>
            </p14:nvContentPartPr>
            <p14:xfrm>
              <a:off x="3025327" y="2449467"/>
              <a:ext cx="155520" cy="525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3087" y="2437227"/>
                <a:ext cx="1796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/>
              <p14:cNvContentPartPr/>
              <p14:nvPr/>
            </p14:nvContentPartPr>
            <p14:xfrm>
              <a:off x="4781047" y="3769227"/>
              <a:ext cx="1174320" cy="10512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1687" y="3760947"/>
                <a:ext cx="119124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/>
              <p14:cNvContentPartPr/>
              <p14:nvPr/>
            </p14:nvContentPartPr>
            <p14:xfrm>
              <a:off x="1353487" y="3361347"/>
              <a:ext cx="3785400" cy="44100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0247" y="3352707"/>
                <a:ext cx="37958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1665873" y="3372860"/>
              <a:ext cx="0" cy="342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/>
              <p14:cNvContentPartPr/>
              <p14:nvPr/>
            </p14:nvContentPartPr>
            <p14:xfrm>
              <a:off x="1463913" y="2886860"/>
              <a:ext cx="999720" cy="5976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3473" y="2878220"/>
                <a:ext cx="10206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2394513" y="2781740"/>
              <a:ext cx="141840" cy="5295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8393" y="2770940"/>
                <a:ext cx="159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/>
              <p14:cNvContentPartPr/>
              <p14:nvPr/>
            </p14:nvContentPartPr>
            <p14:xfrm>
              <a:off x="1389033" y="3292580"/>
              <a:ext cx="576000" cy="3214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78233" y="3283580"/>
                <a:ext cx="594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/>
              <p14:cNvContentPartPr/>
              <p14:nvPr/>
            </p14:nvContentPartPr>
            <p14:xfrm>
              <a:off x="3245193" y="2791820"/>
              <a:ext cx="1046520" cy="5097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33673" y="2781380"/>
                <a:ext cx="10688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/>
              <p14:cNvContentPartPr/>
              <p14:nvPr/>
            </p14:nvContentPartPr>
            <p14:xfrm>
              <a:off x="2211993" y="3659780"/>
              <a:ext cx="219960" cy="4168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00113" y="3649340"/>
                <a:ext cx="240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Ink 46"/>
              <p14:cNvContentPartPr/>
              <p14:nvPr/>
            </p14:nvContentPartPr>
            <p14:xfrm>
              <a:off x="3237633" y="3498500"/>
              <a:ext cx="218880" cy="5331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9353" y="3487700"/>
                <a:ext cx="2386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4" name="Ink 63"/>
              <p14:cNvContentPartPr/>
              <p14:nvPr/>
            </p14:nvContentPartPr>
            <p14:xfrm>
              <a:off x="2472993" y="2985500"/>
              <a:ext cx="1015200" cy="7002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60753" y="2977580"/>
                <a:ext cx="10364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/>
              <p14:cNvContentPartPr/>
              <p14:nvPr/>
            </p14:nvContentPartPr>
            <p14:xfrm>
              <a:off x="4272273" y="3110060"/>
              <a:ext cx="990720" cy="27144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63993" y="3098180"/>
                <a:ext cx="10047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/>
              <p14:cNvContentPartPr/>
              <p14:nvPr/>
            </p14:nvContentPartPr>
            <p14:xfrm>
              <a:off x="5234553" y="2981180"/>
              <a:ext cx="160560" cy="41112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30233" y="2971100"/>
                <a:ext cx="1756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/>
              <p14:cNvContentPartPr/>
              <p14:nvPr/>
            </p14:nvContentPartPr>
            <p14:xfrm>
              <a:off x="3535353" y="3196100"/>
              <a:ext cx="840240" cy="30672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23473" y="3185660"/>
                <a:ext cx="8618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/>
              <p14:cNvContentPartPr/>
              <p14:nvPr/>
            </p14:nvContentPartPr>
            <p14:xfrm>
              <a:off x="2284353" y="3607940"/>
              <a:ext cx="1084320" cy="26784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76793" y="3596780"/>
                <a:ext cx="1103760" cy="2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9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39825"/>
          </a:xfrm>
        </p:spPr>
        <p:txBody>
          <a:bodyPr/>
          <a:lstStyle/>
          <a:p>
            <a:pPr algn="ctr"/>
            <a:r>
              <a:rPr lang="en-US" sz="3600" b="1">
                <a:solidFill>
                  <a:srgbClr val="FFFF00"/>
                </a:solidFill>
                <a:latin typeface="Times New Roman" pitchFamily="18" charset="0"/>
              </a:rPr>
              <a:t>Introduction</a:t>
            </a:r>
            <a:endParaRPr lang="en-US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600200"/>
            <a:ext cx="8686800" cy="4132461"/>
          </a:xfrm>
        </p:spPr>
        <p:txBody>
          <a:bodyPr>
            <a:normAutofit lnSpcReduction="10000"/>
          </a:bodyPr>
          <a:lstStyle/>
          <a:p>
            <a:pPr marL="571500" indent="-571500">
              <a:buSzTx/>
              <a:buFont typeface="Wingdings" pitchFamily="2" charset="2"/>
              <a:buAutoNum type="arabicPeriod" startAt="4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Unified Approach: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way of representing, creating and editing different types of curves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e,g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., lines, conic sections and cubic curves) must be the same.</a:t>
            </a:r>
          </a:p>
          <a:p>
            <a:pPr marL="571500" indent="-571500">
              <a:buSzTx/>
              <a:buFont typeface="Wingdings" pitchFamily="2" charset="2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SzTx/>
              <a:buFont typeface="Wingdings" pitchFamily="2" charset="2"/>
              <a:buAutoNum type="arabicPeriod" startAt="5"/>
            </a:pPr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Invariant: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represented curve will not change its geometry under geometric transformation (translation, rotation, …)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39825"/>
          </a:xfrm>
        </p:spPr>
        <p:txBody>
          <a:bodyPr/>
          <a:lstStyle/>
          <a:p>
            <a:pPr algn="ctr"/>
            <a:r>
              <a:rPr lang="en-US" sz="3600" b="1">
                <a:solidFill>
                  <a:srgbClr val="FFFF00"/>
                </a:solidFill>
                <a:latin typeface="Times New Roman" pitchFamily="18" charset="0"/>
              </a:rPr>
              <a:t>Introduction</a:t>
            </a:r>
            <a:endParaRPr lang="en-US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24000"/>
            <a:ext cx="8686800" cy="2057400"/>
          </a:xfrm>
        </p:spPr>
        <p:txBody>
          <a:bodyPr>
            <a:normAutofit lnSpcReduction="10000"/>
          </a:bodyPr>
          <a:lstStyle/>
          <a:p>
            <a:pPr marL="571500" indent="-571500">
              <a:buSzTx/>
              <a:buFont typeface="Wingdings" pitchFamily="2" charset="2"/>
              <a:buAutoNum type="arabicPeriod" startAt="3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necessary, a user can add control points.</a:t>
            </a:r>
          </a:p>
          <a:p>
            <a:pPr marL="571500" indent="-571500">
              <a:buSzTx/>
              <a:buFont typeface="Wingdings" pitchFamily="2" charset="2"/>
              <a:buAutoNum type="arabicPeriod" startAt="3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They are very geometric, intuitive.</a:t>
            </a:r>
          </a:p>
          <a:p>
            <a:pPr marL="571500" indent="-571500">
              <a:buSzTx/>
              <a:buFont typeface="Wingdings" pitchFamily="2" charset="2"/>
              <a:buAutoNum type="arabicPeriod" startAt="3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transition from curve to surface will not cause much difficulty.</a:t>
            </a:r>
          </a:p>
        </p:txBody>
      </p:sp>
      <p:pic>
        <p:nvPicPr>
          <p:cNvPr id="939013" name="Picture 5" descr="hierarch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713" y="3717032"/>
            <a:ext cx="4896519" cy="2817118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836613"/>
            <a:ext cx="7624763" cy="2079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rgbClr val="FFFF00"/>
                </a:solidFill>
                <a:latin typeface="Times New Roman" pitchFamily="18" charset="0"/>
              </a:rPr>
              <a:t/>
            </a:r>
            <a:br>
              <a:rPr lang="en-US" sz="4800" b="1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8000" b="1">
                <a:solidFill>
                  <a:srgbClr val="FF9900"/>
                </a:solidFill>
                <a:latin typeface="Times New Roman" pitchFamily="18" charset="0"/>
              </a:rPr>
              <a:t>B</a:t>
            </a:r>
            <a:r>
              <a:rPr lang="en-US" sz="8000" b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sz="8000" b="1">
                <a:solidFill>
                  <a:srgbClr val="FF9900"/>
                </a:solidFill>
                <a:latin typeface="Times New Roman" pitchFamily="18" charset="0"/>
              </a:rPr>
              <a:t>zier</a:t>
            </a:r>
            <a:br>
              <a:rPr lang="en-US" sz="8000" b="1">
                <a:solidFill>
                  <a:srgbClr val="FF9900"/>
                </a:solidFill>
                <a:latin typeface="Times New Roman" pitchFamily="18" charset="0"/>
              </a:rPr>
            </a:br>
            <a:r>
              <a:rPr lang="en-US" sz="8000" b="1">
                <a:solidFill>
                  <a:srgbClr val="FFFF00"/>
                </a:solidFill>
                <a:latin typeface="Times New Roman" pitchFamily="18" charset="0"/>
              </a:rPr>
              <a:t>Curves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6483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solidFill>
                  <a:srgbClr val="FFFF00"/>
                </a:solidFill>
                <a:latin typeface="Times New Roman" pitchFamily="18" charset="0"/>
              </a:rPr>
              <a:t>Bézier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 Curves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435280" cy="3705200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splines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are: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spline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approximation method;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useful and convenient for curve and surface design;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easy to implement;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available in Cad system, graphic package, drawing and painting packages.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5150" y="5300663"/>
            <a:ext cx="4824413" cy="1358900"/>
            <a:chOff x="1156" y="3339"/>
            <a:chExt cx="3039" cy="856"/>
          </a:xfrm>
        </p:grpSpPr>
        <p:pic>
          <p:nvPicPr>
            <p:cNvPr id="930821" name="Picture 5" descr="CoursesComputerGraphicsLectures_10_spline_img_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6" y="3339"/>
              <a:ext cx="3039" cy="856"/>
            </a:xfrm>
            <a:prstGeom prst="rect">
              <a:avLst/>
            </a:prstGeom>
            <a:noFill/>
            <a:ln w="57150">
              <a:solidFill>
                <a:srgbClr val="FF66CC"/>
              </a:solidFill>
              <a:miter lim="800000"/>
              <a:headEnd/>
              <a:tailEnd/>
            </a:ln>
            <a:effectLst/>
          </p:spPr>
        </p:pic>
        <p:sp>
          <p:nvSpPr>
            <p:cNvPr id="930822" name="Oval 6"/>
            <p:cNvSpPr>
              <a:spLocks noChangeArrowheads="1"/>
            </p:cNvSpPr>
            <p:nvPr/>
          </p:nvSpPr>
          <p:spPr bwMode="auto">
            <a:xfrm>
              <a:off x="1311" y="3739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823" name="Oval 7"/>
            <p:cNvSpPr>
              <a:spLocks noChangeArrowheads="1"/>
            </p:cNvSpPr>
            <p:nvPr/>
          </p:nvSpPr>
          <p:spPr bwMode="auto">
            <a:xfrm>
              <a:off x="4014" y="3857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1"/>
            <a:ext cx="8229600" cy="7203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latin typeface="Times New Roman" pitchFamily="18" charset="0"/>
              </a:rPr>
              <a:t>Bézier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 Curves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2286000"/>
          </a:xfrm>
        </p:spPr>
        <p:txBody>
          <a:bodyPr>
            <a:normAutofit fontScale="92500" lnSpcReduction="20000"/>
          </a:bodyPr>
          <a:lstStyle/>
          <a:p>
            <a:pPr marL="571500" indent="-57150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 general, 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curve section can be fitted to any number of control points.</a:t>
            </a:r>
          </a:p>
          <a:p>
            <a:pPr marL="571500" indent="-571500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number of control points to be approximated and their relative position determine the degree of the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polynomial.</a:t>
            </a:r>
          </a:p>
          <a:p>
            <a:pPr marL="571500" indent="-571500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75174" name="Picture 6" descr="b-join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11413" y="4191000"/>
            <a:ext cx="4897437" cy="2286000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404687" y="2159667"/>
              <a:ext cx="3450600" cy="1461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807" y="2147787"/>
                <a:ext cx="3475440" cy="14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5658367" y="1978227"/>
              <a:ext cx="713880" cy="17118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6487" y="1966347"/>
                <a:ext cx="736560" cy="17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2374087" y="2373507"/>
              <a:ext cx="245160" cy="1254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3287" y="2362707"/>
                <a:ext cx="266040" cy="12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/>
              <p14:cNvContentPartPr/>
              <p14:nvPr/>
            </p14:nvContentPartPr>
            <p14:xfrm>
              <a:off x="1780087" y="2405907"/>
              <a:ext cx="468360" cy="4111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8567" y="2394747"/>
                <a:ext cx="4856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/>
              <p14:cNvContentPartPr/>
              <p14:nvPr/>
            </p14:nvContentPartPr>
            <p14:xfrm>
              <a:off x="1317847" y="3548187"/>
              <a:ext cx="7203600" cy="122580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5607" y="3537027"/>
                <a:ext cx="7229160" cy="12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77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A Bezier curve is a parametric curve that uses Bernstein polynomial as a basis function/blending function. </a:t>
            </a:r>
          </a:p>
          <a:p>
            <a:r>
              <a:rPr lang="en-US" dirty="0" smtClean="0"/>
              <a:t>Degree ‘n’ (order n+1) Bezier curve..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65562"/>
            <a:ext cx="4419600" cy="819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2499974" y="5208867"/>
              <a:ext cx="2761560" cy="1429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9894" y="5197704"/>
                <a:ext cx="2779560" cy="1453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1998854" y="4983867"/>
              <a:ext cx="554040" cy="1847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8054" y="4969467"/>
                <a:ext cx="572760" cy="18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/>
              <p14:cNvContentPartPr/>
              <p14:nvPr/>
            </p14:nvContentPartPr>
            <p14:xfrm>
              <a:off x="5206454" y="4997547"/>
              <a:ext cx="611280" cy="16977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8894" y="4983867"/>
                <a:ext cx="627840" cy="17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6355327" y="4344507"/>
              <a:ext cx="2109960" cy="2460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2007" y="4330467"/>
                <a:ext cx="2134080" cy="24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2555527" y="5934987"/>
              <a:ext cx="2585160" cy="6876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46527" y="5925627"/>
                <a:ext cx="260496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/>
              <p14:cNvContentPartPr/>
              <p14:nvPr/>
            </p14:nvContentPartPr>
            <p14:xfrm>
              <a:off x="3295327" y="4576707"/>
              <a:ext cx="2016720" cy="2289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2007" y="4563027"/>
                <a:ext cx="20437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5317087" y="4777587"/>
              <a:ext cx="1270800" cy="12945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8087" y="4768227"/>
                <a:ext cx="1292400" cy="13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/>
              <p14:cNvContentPartPr/>
              <p14:nvPr/>
            </p14:nvContentPartPr>
            <p14:xfrm>
              <a:off x="3190207" y="4480587"/>
              <a:ext cx="250920" cy="871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79407" y="4469427"/>
                <a:ext cx="27288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877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580</Words>
  <Application>Microsoft Office PowerPoint</Application>
  <PresentationFormat>On-screen Show (4:3)</PresentationFormat>
  <Paragraphs>93</Paragraphs>
  <Slides>27</Slides>
  <Notes>15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Module</vt:lpstr>
      <vt:lpstr>Bitmap Image</vt:lpstr>
      <vt:lpstr>Curve Modeling Bézier Curves</vt:lpstr>
      <vt:lpstr>Introduction</vt:lpstr>
      <vt:lpstr>Introduction</vt:lpstr>
      <vt:lpstr>Introduction</vt:lpstr>
      <vt:lpstr> Bézier Curves</vt:lpstr>
      <vt:lpstr>Bézier Curves</vt:lpstr>
      <vt:lpstr>Bézier Curves</vt:lpstr>
      <vt:lpstr>PowerPoint Presentation</vt:lpstr>
      <vt:lpstr>PowerPoint Presentation</vt:lpstr>
      <vt:lpstr>Blending Function</vt:lpstr>
      <vt:lpstr>Let One Example!</vt:lpstr>
      <vt:lpstr>PowerPoint Presentation</vt:lpstr>
      <vt:lpstr>Now take consider coordinate x,y</vt:lpstr>
      <vt:lpstr>PowerPoint Presentation</vt:lpstr>
      <vt:lpstr>Properties of a Bézier ‍Curve</vt:lpstr>
      <vt:lpstr>Properties of a Bézier ‍Curve</vt:lpstr>
      <vt:lpstr>Properties of a Bézier Curve</vt:lpstr>
      <vt:lpstr>Properties of a Bézier ‍‍Curve</vt:lpstr>
      <vt:lpstr>Bézier Curves</vt:lpstr>
      <vt:lpstr>Design Techniques Using Bézier ‍Curve (Weights)</vt:lpstr>
      <vt:lpstr>Design Techniques Using Bézier ‍Curve (Closed Curves)</vt:lpstr>
      <vt:lpstr>Problem Solving</vt:lpstr>
      <vt:lpstr>PowerPoint Presentation</vt:lpstr>
      <vt:lpstr>Problem Solving</vt:lpstr>
      <vt:lpstr>PowerPoint Presentation</vt:lpstr>
      <vt:lpstr>Now put t value into 3,4 equation</vt:lpstr>
      <vt:lpstr>Now draw the curve…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Saef</dc:creator>
  <cp:lastModifiedBy>Teacher</cp:lastModifiedBy>
  <cp:revision>40</cp:revision>
  <dcterms:created xsi:type="dcterms:W3CDTF">2014-10-25T05:50:52Z</dcterms:created>
  <dcterms:modified xsi:type="dcterms:W3CDTF">2019-04-07T06:47:03Z</dcterms:modified>
</cp:coreProperties>
</file>