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97" r:id="rId6"/>
    <p:sldId id="295" r:id="rId7"/>
    <p:sldId id="296" r:id="rId8"/>
    <p:sldId id="262" r:id="rId9"/>
    <p:sldId id="278" r:id="rId10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B2AE32-5F83-4F36-B0C4-EC3A7E9488D7}">
  <a:tblStyle styleId="{5DB2AE32-5F83-4F36-B0C4-EC3A7E9488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7BAB3E-7E30-4776-B4C8-C32909BA5FB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47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248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54325" y="2449025"/>
            <a:ext cx="7035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855150" y="1151950"/>
            <a:ext cx="1433700" cy="944700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name="adj1" fmla="val 241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4112725" y="865850"/>
            <a:ext cx="918600" cy="716700"/>
          </a:xfrm>
          <a:prstGeom prst="wedgeRectCallout">
            <a:avLst>
              <a:gd name="adj1" fmla="val 8366"/>
              <a:gd name="adj2" fmla="val 8081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059225" y="1940350"/>
            <a:ext cx="7025700" cy="6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ctr" rtl="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 i="1"/>
            </a:lvl1pPr>
            <a:lvl2pPr marL="914400" lvl="1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/>
            </a:lvl2pPr>
            <a:lvl3pPr marL="1371600" lvl="2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/>
            </a:lvl3pPr>
            <a:lvl4pPr marL="1828800" lvl="3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 i="1"/>
            </a:lvl4pPr>
            <a:lvl5pPr marL="2286000" lvl="4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 i="1"/>
            </a:lvl5pPr>
            <a:lvl6pPr marL="2743200" lvl="5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/>
            </a:lvl6pPr>
            <a:lvl7pPr marL="3200400" lvl="6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 i="1"/>
            </a:lvl7pPr>
            <a:lvl8pPr marL="3657600" lvl="7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 i="1"/>
            </a:lvl8pPr>
            <a:lvl9pPr marL="4114800" lvl="8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/>
            </a:lvl9pPr>
          </a:lstStyle>
          <a:p>
            <a:endParaRPr/>
          </a:p>
        </p:txBody>
      </p:sp>
      <p:sp>
        <p:nvSpPr>
          <p:cNvPr id="27" name="Google Shape;27;p5"/>
          <p:cNvSpPr txBox="1"/>
          <p:nvPr/>
        </p:nvSpPr>
        <p:spPr>
          <a:xfrm>
            <a:off x="3593400" y="7680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endParaRPr sz="6000" b="1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32602" y="998975"/>
            <a:ext cx="8878800" cy="4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6"/>
          <p:cNvGrpSpPr/>
          <p:nvPr/>
        </p:nvGrpSpPr>
        <p:grpSpPr>
          <a:xfrm>
            <a:off x="132394" y="126350"/>
            <a:ext cx="8878501" cy="972488"/>
            <a:chOff x="180850" y="168450"/>
            <a:chExt cx="8781900" cy="1296650"/>
          </a:xfrm>
        </p:grpSpPr>
        <p:sp>
          <p:nvSpPr>
            <p:cNvPr id="32" name="Google Shape;32;p6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 rot="5400000">
              <a:off x="904149" y="1053500"/>
              <a:ext cx="442800" cy="380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328185" y="341583"/>
              <a:ext cx="8487000" cy="62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753150" y="1200150"/>
            <a:ext cx="76377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name="adj1" fmla="val 241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ink">
  <p:cSld name="BLANK_1">
    <p:bg>
      <p:bgPr>
        <a:solidFill>
          <a:schemeClr val="accent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2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name="adj1" fmla="val 241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0050" y="205988"/>
            <a:ext cx="7383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80050" y="1200157"/>
            <a:ext cx="7383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▪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▫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1054325" y="2449025"/>
            <a:ext cx="7035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Ahsan Manzil </a:t>
            </a:r>
            <a:br>
              <a:rPr lang="en" dirty="0"/>
            </a:br>
            <a:r>
              <a:rPr lang="en" sz="2400" dirty="0"/>
              <a:t>front view 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ctrTitle" idx="4294967295"/>
          </p:nvPr>
        </p:nvSpPr>
        <p:spPr>
          <a:xfrm>
            <a:off x="3488975" y="668944"/>
            <a:ext cx="47829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4294967295"/>
          </p:nvPr>
        </p:nvSpPr>
        <p:spPr>
          <a:xfrm>
            <a:off x="3204928" y="1351725"/>
            <a:ext cx="5703682" cy="3403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/>
            <a:endParaRPr lang="en" b="1" dirty="0">
              <a:solidFill>
                <a:schemeClr val="accent3"/>
              </a:solidFill>
            </a:endParaRPr>
          </a:p>
          <a:p>
            <a:pPr marL="571500" indent="-571500"/>
            <a:r>
              <a:rPr lang="en" b="1" dirty="0">
                <a:solidFill>
                  <a:schemeClr val="accent3"/>
                </a:solidFill>
              </a:rPr>
              <a:t>RAFI,ANAMUL HOQUE(19-40780-2)</a:t>
            </a:r>
          </a:p>
          <a:p>
            <a:pPr marL="571500" indent="-571500"/>
            <a:r>
              <a:rPr lang="en" b="1" dirty="0">
                <a:solidFill>
                  <a:schemeClr val="accent3"/>
                </a:solidFill>
              </a:rPr>
              <a:t>LINKON ANKON SARKER(19-40895-2)</a:t>
            </a:r>
          </a:p>
          <a:p>
            <a:pPr marL="571500" indent="-571500"/>
            <a:r>
              <a:rPr lang="en" b="1" dirty="0">
                <a:solidFill>
                  <a:schemeClr val="accent3"/>
                </a:solidFill>
              </a:rPr>
              <a:t>HOSSAIN,MD ABIR(19-40907-2)</a:t>
            </a:r>
          </a:p>
          <a:p>
            <a:pPr marL="571500" indent="-571500"/>
            <a:r>
              <a:rPr lang="en" b="1" dirty="0">
                <a:solidFill>
                  <a:schemeClr val="accent3"/>
                </a:solidFill>
              </a:rPr>
              <a:t>HAFIZ,ABDULLAH AL(18-36612-1)</a:t>
            </a:r>
          </a:p>
          <a:p>
            <a:pPr marL="571500" indent="-571500"/>
            <a:endParaRPr sz="3600" b="1" dirty="0">
              <a:solidFill>
                <a:schemeClr val="accent3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l="13551" t="9237" r="-312" b="39559"/>
          <a:stretch/>
        </p:blipFill>
        <p:spPr>
          <a:xfrm>
            <a:off x="774896" y="817379"/>
            <a:ext cx="1890245" cy="2015031"/>
          </a:xfrm>
          <a:prstGeom prst="wedgeRectCallout">
            <a:avLst>
              <a:gd name="adj1" fmla="val 64804"/>
              <a:gd name="adj2" fmla="val -33464"/>
            </a:avLst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E1EE94AA-9F91-4C58-B325-5F828FAC8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87" y="817378"/>
            <a:ext cx="2015031" cy="20150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1129679" y="1392865"/>
            <a:ext cx="7545970" cy="3524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dirty="0"/>
              <a:t>The Ahsan Manzil front view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dirty="0"/>
              <a:t>In our project, we will show one of our country’s philosophical  place  and create a city scenario around it. We  implement “Morning view” ,“Day view ” ,”Evening </a:t>
            </a:r>
            <a:r>
              <a:rPr lang="en-GB" sz="1600" dirty="0" err="1"/>
              <a:t>view”&amp;“night</a:t>
            </a:r>
            <a:r>
              <a:rPr lang="en-GB" sz="1600" dirty="0"/>
              <a:t> view ” 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dirty="0"/>
              <a:t>In our project  Ahsan Manzil, field, tree, sky,  sun, airplane, road, </a:t>
            </a:r>
            <a:r>
              <a:rPr lang="en-GB" sz="1600" dirty="0" err="1"/>
              <a:t>vahicles</a:t>
            </a:r>
            <a:r>
              <a:rPr lang="en-GB" sz="1600" dirty="0"/>
              <a:t>, cloud in our day view. cloud will be seen floating on the sky  left to right. And the airplane will be floating left to right. In our night view , every floor </a:t>
            </a:r>
            <a:r>
              <a:rPr lang="en-GB" sz="1600" dirty="0" err="1"/>
              <a:t>collor</a:t>
            </a:r>
            <a:r>
              <a:rPr lang="en-GB" sz="1600" dirty="0"/>
              <a:t> will be light and moon added to the screen.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dirty="0"/>
              <a:t>Keyboard interaction is , if “m” is pressed then morning view will </a:t>
            </a:r>
            <a:r>
              <a:rPr lang="en-GB" sz="1600" dirty="0" err="1"/>
              <a:t>appear.“n</a:t>
            </a:r>
            <a:r>
              <a:rPr lang="en-GB" sz="1600" dirty="0"/>
              <a:t> ” is pressed then night view will </a:t>
            </a:r>
            <a:r>
              <a:rPr lang="en-GB" sz="1600" dirty="0" err="1"/>
              <a:t>appear.”d</a:t>
            </a:r>
            <a:r>
              <a:rPr lang="en-GB" sz="1600" dirty="0"/>
              <a:t>” will bring “Day view ” &amp; tapping on “</a:t>
            </a:r>
            <a:r>
              <a:rPr lang="en-GB" sz="1600" dirty="0" err="1"/>
              <a:t>e”will</a:t>
            </a:r>
            <a:r>
              <a:rPr lang="en-GB" sz="1600" dirty="0"/>
              <a:t> being evening view.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dirty="0"/>
              <a:t>And also , if click “p” it will reduce car stop .when click “f” will increase car speed.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dirty="0"/>
              <a:t>  </a:t>
            </a:r>
            <a:endParaRPr sz="1600" dirty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MORNING VIEW</a:t>
            </a:r>
            <a:endParaRPr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753150" y="1200150"/>
            <a:ext cx="76377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3A2AD-CD4A-4CDB-AB49-D279612284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" r="930" b="6150"/>
          <a:stretch/>
        </p:blipFill>
        <p:spPr>
          <a:xfrm>
            <a:off x="753150" y="1200149"/>
            <a:ext cx="7637700" cy="36270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F939-CB9A-45A0-9A03-81CE2CFA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C66D5-9B44-4E0F-B790-B9969C387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80CC8-4D3B-41AF-872C-714723C202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8813B-414D-47E3-BEEC-627C2ACA2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7" b="6357"/>
          <a:stretch/>
        </p:blipFill>
        <p:spPr>
          <a:xfrm>
            <a:off x="753150" y="1200150"/>
            <a:ext cx="7637700" cy="36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6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</a:t>
            </a:r>
            <a:r>
              <a:rPr lang="en" dirty="0"/>
              <a:t>VENING VIEW</a:t>
            </a:r>
            <a:endParaRPr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753150" y="1200150"/>
            <a:ext cx="76377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66A44-EFFF-4504-941A-0E29CF8AE2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" b="5943"/>
          <a:stretch/>
        </p:blipFill>
        <p:spPr>
          <a:xfrm>
            <a:off x="753150" y="1200150"/>
            <a:ext cx="7637700" cy="363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0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NIGHT </a:t>
            </a:r>
            <a:r>
              <a:rPr lang="en" dirty="0"/>
              <a:t>VIEW</a:t>
            </a:r>
            <a:endParaRPr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753150" y="1200150"/>
            <a:ext cx="76377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07DC5-229B-450C-ABD2-712BD47C35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" b="5737"/>
          <a:stretch/>
        </p:blipFill>
        <p:spPr>
          <a:xfrm>
            <a:off x="753150" y="1200150"/>
            <a:ext cx="7637700" cy="36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8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ctrTitle" idx="4294967295"/>
          </p:nvPr>
        </p:nvSpPr>
        <p:spPr>
          <a:xfrm>
            <a:off x="1611586" y="254289"/>
            <a:ext cx="673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Feature 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4294967295"/>
          </p:nvPr>
        </p:nvSpPr>
        <p:spPr>
          <a:xfrm>
            <a:off x="651818" y="1312848"/>
            <a:ext cx="6731700" cy="3462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PRESS-m : Moring View </a:t>
            </a:r>
          </a:p>
          <a:p>
            <a:pPr marL="0" indent="0">
              <a:buNone/>
            </a:pPr>
            <a:r>
              <a:rPr lang="en" sz="2000" dirty="0"/>
              <a:t>PRESS-d : Day View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PRESS-e : Evening view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 dirty="0"/>
              <a:t>PRESS – n  : Night View </a:t>
            </a:r>
          </a:p>
          <a:p>
            <a:pPr marL="0" indent="0">
              <a:buNone/>
            </a:pPr>
            <a:r>
              <a:rPr lang="en" sz="2000" dirty="0"/>
              <a:t>PRESS-p: Pause car</a:t>
            </a:r>
          </a:p>
          <a:p>
            <a:pPr marL="0" indent="0">
              <a:buNone/>
            </a:pPr>
            <a:r>
              <a:rPr lang="en" sz="2000" dirty="0"/>
              <a:t>PRESS-f : Fast car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 dirty="0"/>
              <a:t>Cloud – automatic moving animation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000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000" dirty="0"/>
              <a:t>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 dirty="0"/>
          </a:p>
        </p:txBody>
      </p:sp>
      <p:grpSp>
        <p:nvGrpSpPr>
          <p:cNvPr id="132" name="Google Shape;132;p21"/>
          <p:cNvGrpSpPr/>
          <p:nvPr/>
        </p:nvGrpSpPr>
        <p:grpSpPr>
          <a:xfrm>
            <a:off x="345832" y="254289"/>
            <a:ext cx="996527" cy="981695"/>
            <a:chOff x="6654650" y="3665275"/>
            <a:chExt cx="409100" cy="409125"/>
          </a:xfrm>
        </p:grpSpPr>
        <p:sp>
          <p:nvSpPr>
            <p:cNvPr id="133" name="Google Shape;133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>
            <a:spLocks noGrp="1"/>
          </p:cNvSpPr>
          <p:nvPr>
            <p:ph type="ctrTitle" idx="4294967295"/>
          </p:nvPr>
        </p:nvSpPr>
        <p:spPr>
          <a:xfrm>
            <a:off x="2454900" y="1453743"/>
            <a:ext cx="47829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4294967295"/>
          </p:nvPr>
        </p:nvSpPr>
        <p:spPr>
          <a:xfrm>
            <a:off x="2454900" y="2904957"/>
            <a:ext cx="4782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</a:endParaRPr>
          </a:p>
        </p:txBody>
      </p:sp>
      <p:sp>
        <p:nvSpPr>
          <p:cNvPr id="327" name="Google Shape;327;p3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nedick template">
  <a:themeElements>
    <a:clrScheme name="Custom 347">
      <a:dk1>
        <a:srgbClr val="2F3848"/>
      </a:dk1>
      <a:lt1>
        <a:srgbClr val="FFFFFF"/>
      </a:lt1>
      <a:dk2>
        <a:srgbClr val="6A717C"/>
      </a:dk2>
      <a:lt2>
        <a:srgbClr val="EFEFEF"/>
      </a:lt2>
      <a:accent1>
        <a:srgbClr val="00C5B9"/>
      </a:accent1>
      <a:accent2>
        <a:srgbClr val="6CF3CE"/>
      </a:accent2>
      <a:accent3>
        <a:srgbClr val="F05768"/>
      </a:accent3>
      <a:accent4>
        <a:srgbClr val="FD8E80"/>
      </a:accent4>
      <a:accent5>
        <a:srgbClr val="2F3848"/>
      </a:accent5>
      <a:accent6>
        <a:srgbClr val="6A717C"/>
      </a:accent6>
      <a:hlink>
        <a:srgbClr val="0097A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265</Words>
  <Application>Microsoft Office PowerPoint</Application>
  <PresentationFormat>On-screen Show (16:9)</PresentationFormat>
  <Paragraphs>36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Source Sans Pro</vt:lpstr>
      <vt:lpstr>Benedick template</vt:lpstr>
      <vt:lpstr>Ahsan Manzil  front view </vt:lpstr>
      <vt:lpstr>PowerPoint Presentation</vt:lpstr>
      <vt:lpstr>PowerPoint Presentation</vt:lpstr>
      <vt:lpstr>MORNING VIEW</vt:lpstr>
      <vt:lpstr>DAY VIEW</vt:lpstr>
      <vt:lpstr>EVENING VIEW</vt:lpstr>
      <vt:lpstr>NIGHT VIEW</vt:lpstr>
      <vt:lpstr>Feature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Lalbagh Fort front view</dc:title>
  <dc:creator>Sabbir Rahman</dc:creator>
  <cp:lastModifiedBy>ANKON SARKER LINKON</cp:lastModifiedBy>
  <cp:revision>8</cp:revision>
  <dcterms:modified xsi:type="dcterms:W3CDTF">2021-08-18T03:43:10Z</dcterms:modified>
</cp:coreProperties>
</file>